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4" r:id="rId1"/>
  </p:sldMasterIdLst>
  <p:sldIdLst>
    <p:sldId id="261" r:id="rId2"/>
    <p:sldId id="268" r:id="rId3"/>
    <p:sldId id="318" r:id="rId4"/>
    <p:sldId id="289" r:id="rId5"/>
    <p:sldId id="290" r:id="rId6"/>
    <p:sldId id="291" r:id="rId7"/>
    <p:sldId id="298" r:id="rId8"/>
    <p:sldId id="280" r:id="rId9"/>
    <p:sldId id="286" r:id="rId10"/>
    <p:sldId id="278" r:id="rId11"/>
    <p:sldId id="279" r:id="rId12"/>
    <p:sldId id="301" r:id="rId13"/>
    <p:sldId id="282" r:id="rId14"/>
    <p:sldId id="281" r:id="rId15"/>
    <p:sldId id="283" r:id="rId16"/>
    <p:sldId id="292" r:id="rId17"/>
    <p:sldId id="271" r:id="rId18"/>
    <p:sldId id="307" r:id="rId19"/>
    <p:sldId id="308" r:id="rId20"/>
    <p:sldId id="306" r:id="rId21"/>
    <p:sldId id="293" r:id="rId22"/>
    <p:sldId id="284" r:id="rId23"/>
    <p:sldId id="316"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353" autoAdjust="0"/>
    <p:restoredTop sz="94660"/>
  </p:normalViewPr>
  <p:slideViewPr>
    <p:cSldViewPr snapToGrid="0">
      <p:cViewPr varScale="1">
        <p:scale>
          <a:sx n="74" d="100"/>
          <a:sy n="74" d="100"/>
        </p:scale>
        <p:origin x="48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F597313-2814-420C-A45F-137CD45E27E0}" type="doc">
      <dgm:prSet loTypeId="urn:microsoft.com/office/officeart/2005/8/layout/radial5" loCatId="relationship" qsTypeId="urn:microsoft.com/office/officeart/2005/8/quickstyle/simple1" qsCatId="simple" csTypeId="urn:microsoft.com/office/officeart/2005/8/colors/accent1_2" csCatId="accent1" phldr="1"/>
      <dgm:spPr/>
      <dgm:t>
        <a:bodyPr/>
        <a:lstStyle/>
        <a:p>
          <a:endParaRPr lang="fr-FR"/>
        </a:p>
      </dgm:t>
    </dgm:pt>
    <dgm:pt modelId="{F782DA93-5661-44E5-826B-518134515650}">
      <dgm:prSet phldrT="[Texte]"/>
      <dgm:spPr>
        <a:solidFill>
          <a:schemeClr val="accent2"/>
        </a:solidFill>
      </dgm:spPr>
      <dgm:t>
        <a:bodyPr/>
        <a:lstStyle/>
        <a:p>
          <a:r>
            <a:rPr lang="ar-SA" dirty="0" smtClean="0"/>
            <a:t>التعلم النشط</a:t>
          </a:r>
          <a:endParaRPr lang="fr-FR" dirty="0"/>
        </a:p>
      </dgm:t>
    </dgm:pt>
    <dgm:pt modelId="{5A49BA98-BA09-4B67-9A32-90702096ABEE}" type="parTrans" cxnId="{0811CA69-1FB1-4BCD-A6FE-1EF6A233CEC6}">
      <dgm:prSet/>
      <dgm:spPr/>
      <dgm:t>
        <a:bodyPr/>
        <a:lstStyle/>
        <a:p>
          <a:endParaRPr lang="fr-FR"/>
        </a:p>
      </dgm:t>
    </dgm:pt>
    <dgm:pt modelId="{0D43295A-6F62-4060-94A5-BC42786075BC}" type="sibTrans" cxnId="{0811CA69-1FB1-4BCD-A6FE-1EF6A233CEC6}">
      <dgm:prSet/>
      <dgm:spPr/>
      <dgm:t>
        <a:bodyPr/>
        <a:lstStyle/>
        <a:p>
          <a:endParaRPr lang="fr-FR"/>
        </a:p>
      </dgm:t>
    </dgm:pt>
    <dgm:pt modelId="{CAC38C55-0B3C-4B46-A259-C48758BFDF4F}">
      <dgm:prSet phldrT="[Texte]" custT="1"/>
      <dgm:spPr>
        <a:solidFill>
          <a:srgbClr val="002060"/>
        </a:solidFill>
      </dgm:spPr>
      <dgm:t>
        <a:bodyPr/>
        <a:lstStyle/>
        <a:p>
          <a:r>
            <a:rPr lang="ar-SA" sz="4000" b="1" dirty="0" smtClean="0"/>
            <a:t>الذاتي</a:t>
          </a:r>
          <a:endParaRPr lang="fr-FR" sz="4000" b="1" dirty="0"/>
        </a:p>
      </dgm:t>
    </dgm:pt>
    <dgm:pt modelId="{8C341758-EC1E-4AC3-AC08-C4AA79A9A292}" type="parTrans" cxnId="{A26BC476-E5EC-436C-BC6A-A512D6F05AE9}">
      <dgm:prSet/>
      <dgm:spPr>
        <a:solidFill>
          <a:srgbClr val="002060"/>
        </a:solidFill>
      </dgm:spPr>
      <dgm:t>
        <a:bodyPr/>
        <a:lstStyle/>
        <a:p>
          <a:endParaRPr lang="fr-FR" dirty="0"/>
        </a:p>
      </dgm:t>
    </dgm:pt>
    <dgm:pt modelId="{FAB22F21-97B2-4D28-AC76-C774C75716EF}" type="sibTrans" cxnId="{A26BC476-E5EC-436C-BC6A-A512D6F05AE9}">
      <dgm:prSet/>
      <dgm:spPr/>
      <dgm:t>
        <a:bodyPr/>
        <a:lstStyle/>
        <a:p>
          <a:endParaRPr lang="fr-FR"/>
        </a:p>
      </dgm:t>
    </dgm:pt>
    <dgm:pt modelId="{9CA55346-63AD-4BFA-BDCA-B76ECBD96CC4}">
      <dgm:prSet phldrT="[Texte]" custT="1"/>
      <dgm:spPr>
        <a:solidFill>
          <a:srgbClr val="002060"/>
        </a:solidFill>
      </dgm:spPr>
      <dgm:t>
        <a:bodyPr/>
        <a:lstStyle/>
        <a:p>
          <a:r>
            <a:rPr lang="ar-SA" sz="3200" b="1" dirty="0" smtClean="0"/>
            <a:t>التعاوني</a:t>
          </a:r>
          <a:endParaRPr lang="fr-FR" sz="3200" b="1" dirty="0"/>
        </a:p>
      </dgm:t>
    </dgm:pt>
    <dgm:pt modelId="{0E4467FC-CA28-4369-A9DC-3F58181B173A}" type="parTrans" cxnId="{CF2340F9-03FE-4EE7-B9A1-E532E8119E06}">
      <dgm:prSet/>
      <dgm:spPr>
        <a:solidFill>
          <a:srgbClr val="002060"/>
        </a:solidFill>
      </dgm:spPr>
      <dgm:t>
        <a:bodyPr/>
        <a:lstStyle/>
        <a:p>
          <a:endParaRPr lang="fr-FR"/>
        </a:p>
      </dgm:t>
    </dgm:pt>
    <dgm:pt modelId="{B04D0135-8675-4251-ACEB-664FD31BCD80}" type="sibTrans" cxnId="{CF2340F9-03FE-4EE7-B9A1-E532E8119E06}">
      <dgm:prSet/>
      <dgm:spPr/>
      <dgm:t>
        <a:bodyPr/>
        <a:lstStyle/>
        <a:p>
          <a:endParaRPr lang="fr-FR"/>
        </a:p>
      </dgm:t>
    </dgm:pt>
    <dgm:pt modelId="{33E34126-A63E-4906-96FB-E34CD9C7DBF6}">
      <dgm:prSet phldrT="[Texte]" custT="1"/>
      <dgm:spPr>
        <a:solidFill>
          <a:srgbClr val="002060"/>
        </a:solidFill>
      </dgm:spPr>
      <dgm:t>
        <a:bodyPr/>
        <a:lstStyle/>
        <a:p>
          <a:r>
            <a:rPr lang="ar-SA" sz="3600" b="1" dirty="0" smtClean="0"/>
            <a:t>باللعب </a:t>
          </a:r>
          <a:endParaRPr lang="fr-FR" sz="3600" b="1" dirty="0"/>
        </a:p>
      </dgm:t>
    </dgm:pt>
    <dgm:pt modelId="{0671A008-F925-4E36-9ED1-A474EF6F8C09}" type="parTrans" cxnId="{E086F793-547A-45F2-A003-6AD26DA182DD}">
      <dgm:prSet/>
      <dgm:spPr>
        <a:solidFill>
          <a:srgbClr val="002060"/>
        </a:solidFill>
      </dgm:spPr>
      <dgm:t>
        <a:bodyPr/>
        <a:lstStyle/>
        <a:p>
          <a:endParaRPr lang="fr-FR"/>
        </a:p>
      </dgm:t>
    </dgm:pt>
    <dgm:pt modelId="{6AC0D3B4-33DB-45BA-B952-706835D5ABC6}" type="sibTrans" cxnId="{E086F793-547A-45F2-A003-6AD26DA182DD}">
      <dgm:prSet/>
      <dgm:spPr/>
      <dgm:t>
        <a:bodyPr/>
        <a:lstStyle/>
        <a:p>
          <a:endParaRPr lang="fr-FR"/>
        </a:p>
      </dgm:t>
    </dgm:pt>
    <dgm:pt modelId="{76B5613E-D8D8-4445-984B-D0E1CAD277C1}">
      <dgm:prSet phldrT="[Texte]" custT="1"/>
      <dgm:spPr>
        <a:solidFill>
          <a:srgbClr val="002060"/>
        </a:solidFill>
      </dgm:spPr>
      <dgm:t>
        <a:bodyPr/>
        <a:lstStyle/>
        <a:p>
          <a:r>
            <a:rPr lang="ar-SA" sz="3600" b="1" dirty="0" smtClean="0"/>
            <a:t>  </a:t>
          </a:r>
          <a:r>
            <a:rPr lang="ar-SA" sz="3200" b="1" dirty="0" smtClean="0"/>
            <a:t>بالأقران      </a:t>
          </a:r>
          <a:r>
            <a:rPr lang="ar-SA" sz="3600" b="1" dirty="0" smtClean="0"/>
            <a:t>   </a:t>
          </a:r>
          <a:endParaRPr lang="fr-FR" sz="3600" b="1" dirty="0"/>
        </a:p>
      </dgm:t>
    </dgm:pt>
    <dgm:pt modelId="{2B004900-6534-460B-BDB9-9633D44174D1}" type="parTrans" cxnId="{9A04CBD5-1C4A-466A-B86D-F08146417441}">
      <dgm:prSet/>
      <dgm:spPr>
        <a:solidFill>
          <a:srgbClr val="002060"/>
        </a:solidFill>
      </dgm:spPr>
      <dgm:t>
        <a:bodyPr/>
        <a:lstStyle/>
        <a:p>
          <a:endParaRPr lang="fr-FR"/>
        </a:p>
      </dgm:t>
    </dgm:pt>
    <dgm:pt modelId="{64F61B3D-E277-4704-BFEE-8E6567B8942C}" type="sibTrans" cxnId="{9A04CBD5-1C4A-466A-B86D-F08146417441}">
      <dgm:prSet/>
      <dgm:spPr/>
      <dgm:t>
        <a:bodyPr/>
        <a:lstStyle/>
        <a:p>
          <a:endParaRPr lang="fr-FR"/>
        </a:p>
      </dgm:t>
    </dgm:pt>
    <dgm:pt modelId="{C4DFF94D-6795-4617-96F5-42951030294F}">
      <dgm:prSet phldrT="[Texte]" custT="1"/>
      <dgm:spPr>
        <a:solidFill>
          <a:srgbClr val="002060"/>
        </a:solidFill>
      </dgm:spPr>
      <dgm:t>
        <a:bodyPr/>
        <a:lstStyle/>
        <a:p>
          <a:r>
            <a:rPr lang="ar-SA" sz="3200" b="1" dirty="0" smtClean="0"/>
            <a:t>لعب الادوار</a:t>
          </a:r>
          <a:endParaRPr lang="fr-FR" sz="3200" b="1" dirty="0"/>
        </a:p>
      </dgm:t>
    </dgm:pt>
    <dgm:pt modelId="{A6CCB784-F758-463F-81A0-0125DCD8F626}" type="parTrans" cxnId="{3DC1349F-48BD-4A20-931E-67FA6C691E23}">
      <dgm:prSet/>
      <dgm:spPr>
        <a:solidFill>
          <a:srgbClr val="002060"/>
        </a:solidFill>
      </dgm:spPr>
      <dgm:t>
        <a:bodyPr/>
        <a:lstStyle/>
        <a:p>
          <a:endParaRPr lang="fr-FR"/>
        </a:p>
      </dgm:t>
    </dgm:pt>
    <dgm:pt modelId="{5B1BCC7D-B170-4E7F-BCB5-C12A9AF445B9}" type="sibTrans" cxnId="{3DC1349F-48BD-4A20-931E-67FA6C691E23}">
      <dgm:prSet/>
      <dgm:spPr/>
      <dgm:t>
        <a:bodyPr/>
        <a:lstStyle/>
        <a:p>
          <a:endParaRPr lang="fr-FR"/>
        </a:p>
      </dgm:t>
    </dgm:pt>
    <dgm:pt modelId="{80D571FF-30A3-4034-BB7A-E0D6D9A35E40}">
      <dgm:prSet phldrT="[Texte]" custT="1"/>
      <dgm:spPr>
        <a:solidFill>
          <a:srgbClr val="002060"/>
        </a:solidFill>
      </dgm:spPr>
      <dgm:t>
        <a:bodyPr/>
        <a:lstStyle/>
        <a:p>
          <a:r>
            <a:rPr lang="ar-SA" sz="2800" b="1" dirty="0" smtClean="0"/>
            <a:t>حل المشكلات              </a:t>
          </a:r>
          <a:endParaRPr lang="fr-FR" sz="2800" b="1" dirty="0"/>
        </a:p>
      </dgm:t>
    </dgm:pt>
    <dgm:pt modelId="{CC8C9F14-4BA2-46BA-8284-54A280121C79}" type="parTrans" cxnId="{2557638D-C9FF-4DD8-8598-13FC5A814B3C}">
      <dgm:prSet/>
      <dgm:spPr>
        <a:solidFill>
          <a:srgbClr val="002060"/>
        </a:solidFill>
      </dgm:spPr>
      <dgm:t>
        <a:bodyPr/>
        <a:lstStyle/>
        <a:p>
          <a:endParaRPr lang="fr-FR"/>
        </a:p>
      </dgm:t>
    </dgm:pt>
    <dgm:pt modelId="{C2A57055-D774-42F6-8F54-CF58D84AEE59}" type="sibTrans" cxnId="{2557638D-C9FF-4DD8-8598-13FC5A814B3C}">
      <dgm:prSet/>
      <dgm:spPr/>
      <dgm:t>
        <a:bodyPr/>
        <a:lstStyle/>
        <a:p>
          <a:endParaRPr lang="fr-FR"/>
        </a:p>
      </dgm:t>
    </dgm:pt>
    <dgm:pt modelId="{3B3F852A-18F1-4113-B743-F77DDC51736D}">
      <dgm:prSet phldrT="[Texte]" custT="1"/>
      <dgm:spPr>
        <a:solidFill>
          <a:srgbClr val="002060"/>
        </a:solidFill>
      </dgm:spPr>
      <dgm:t>
        <a:bodyPr/>
        <a:lstStyle/>
        <a:p>
          <a:r>
            <a:rPr lang="ar-SA" sz="3200" b="1" dirty="0" smtClean="0"/>
            <a:t>سرد القصص</a:t>
          </a:r>
          <a:endParaRPr lang="fr-FR" sz="3200" b="1" dirty="0"/>
        </a:p>
      </dgm:t>
    </dgm:pt>
    <dgm:pt modelId="{3F90C143-74EE-442D-A1C3-B8F6349D1D58}" type="parTrans" cxnId="{84E1EBB5-159D-4EBF-9A8C-6977FD71EC13}">
      <dgm:prSet/>
      <dgm:spPr>
        <a:solidFill>
          <a:srgbClr val="002060"/>
        </a:solidFill>
      </dgm:spPr>
      <dgm:t>
        <a:bodyPr/>
        <a:lstStyle/>
        <a:p>
          <a:endParaRPr lang="fr-FR"/>
        </a:p>
      </dgm:t>
    </dgm:pt>
    <dgm:pt modelId="{D864B337-6AC7-40EA-BF28-4561F5CF5E2D}" type="sibTrans" cxnId="{84E1EBB5-159D-4EBF-9A8C-6977FD71EC13}">
      <dgm:prSet/>
      <dgm:spPr/>
      <dgm:t>
        <a:bodyPr/>
        <a:lstStyle/>
        <a:p>
          <a:endParaRPr lang="fr-FR"/>
        </a:p>
      </dgm:t>
    </dgm:pt>
    <dgm:pt modelId="{1862435B-55EC-4D82-A3A7-D500FB363F68}">
      <dgm:prSet phldrT="[Texte]" custT="1"/>
      <dgm:spPr>
        <a:solidFill>
          <a:srgbClr val="002060"/>
        </a:solidFill>
      </dgm:spPr>
      <dgm:t>
        <a:bodyPr/>
        <a:lstStyle/>
        <a:p>
          <a:r>
            <a:rPr lang="ar-SA" sz="2800" b="1" dirty="0" smtClean="0"/>
            <a:t>الخرائط الذهنية</a:t>
          </a:r>
          <a:endParaRPr lang="fr-FR" sz="2800" b="1" dirty="0"/>
        </a:p>
      </dgm:t>
    </dgm:pt>
    <dgm:pt modelId="{77561F20-AA03-40DE-884E-BC68C4CC6F31}" type="parTrans" cxnId="{6B989FF9-8A63-4C45-B213-7ED83DD0A863}">
      <dgm:prSet/>
      <dgm:spPr>
        <a:solidFill>
          <a:srgbClr val="002060"/>
        </a:solidFill>
      </dgm:spPr>
      <dgm:t>
        <a:bodyPr/>
        <a:lstStyle/>
        <a:p>
          <a:endParaRPr lang="fr-FR"/>
        </a:p>
      </dgm:t>
    </dgm:pt>
    <dgm:pt modelId="{411AD337-B2D1-49DA-830E-BFA667CC6BAC}" type="sibTrans" cxnId="{6B989FF9-8A63-4C45-B213-7ED83DD0A863}">
      <dgm:prSet/>
      <dgm:spPr/>
      <dgm:t>
        <a:bodyPr/>
        <a:lstStyle/>
        <a:p>
          <a:endParaRPr lang="fr-FR"/>
        </a:p>
      </dgm:t>
    </dgm:pt>
    <dgm:pt modelId="{93B401F8-A28F-47D6-B545-C336A75FA385}">
      <dgm:prSet phldrT="[Texte]" custT="1"/>
      <dgm:spPr>
        <a:solidFill>
          <a:srgbClr val="002060"/>
        </a:solidFill>
      </dgm:spPr>
      <dgm:t>
        <a:bodyPr/>
        <a:lstStyle/>
        <a:p>
          <a:r>
            <a:rPr lang="ar-SA" sz="2800" b="1" dirty="0" smtClean="0"/>
            <a:t>العصف الذهني</a:t>
          </a:r>
          <a:endParaRPr lang="fr-FR" sz="2800" b="1" dirty="0"/>
        </a:p>
      </dgm:t>
    </dgm:pt>
    <dgm:pt modelId="{62CC113E-0EF1-44B8-AC70-127BF7426B99}" type="parTrans" cxnId="{A1AACA56-A4DA-409B-8387-9E38E0B538BF}">
      <dgm:prSet/>
      <dgm:spPr>
        <a:solidFill>
          <a:srgbClr val="002060"/>
        </a:solidFill>
      </dgm:spPr>
      <dgm:t>
        <a:bodyPr/>
        <a:lstStyle/>
        <a:p>
          <a:endParaRPr lang="fr-FR"/>
        </a:p>
      </dgm:t>
    </dgm:pt>
    <dgm:pt modelId="{8E21F1C0-92EB-46C5-9718-6085670FFDC7}" type="sibTrans" cxnId="{A1AACA56-A4DA-409B-8387-9E38E0B538BF}">
      <dgm:prSet/>
      <dgm:spPr/>
      <dgm:t>
        <a:bodyPr/>
        <a:lstStyle/>
        <a:p>
          <a:endParaRPr lang="fr-FR"/>
        </a:p>
      </dgm:t>
    </dgm:pt>
    <dgm:pt modelId="{E7869F1F-D777-4A1F-9AEF-7C32DC822657}" type="pres">
      <dgm:prSet presAssocID="{CF597313-2814-420C-A45F-137CD45E27E0}" presName="Name0" presStyleCnt="0">
        <dgm:presLayoutVars>
          <dgm:chMax val="1"/>
          <dgm:dir/>
          <dgm:animLvl val="ctr"/>
          <dgm:resizeHandles val="exact"/>
        </dgm:presLayoutVars>
      </dgm:prSet>
      <dgm:spPr/>
      <dgm:t>
        <a:bodyPr/>
        <a:lstStyle/>
        <a:p>
          <a:endParaRPr lang="fr-FR"/>
        </a:p>
      </dgm:t>
    </dgm:pt>
    <dgm:pt modelId="{8082E467-03E1-4F21-A2E7-D0B73F254D0C}" type="pres">
      <dgm:prSet presAssocID="{F782DA93-5661-44E5-826B-518134515650}" presName="centerShape" presStyleLbl="node0" presStyleIdx="0" presStyleCnt="1" custScaleX="263737" custScaleY="151045"/>
      <dgm:spPr/>
      <dgm:t>
        <a:bodyPr/>
        <a:lstStyle/>
        <a:p>
          <a:endParaRPr lang="fr-FR"/>
        </a:p>
      </dgm:t>
    </dgm:pt>
    <dgm:pt modelId="{D5CBA1C8-4892-437E-95D2-95185BBC866D}" type="pres">
      <dgm:prSet presAssocID="{8C341758-EC1E-4AC3-AC08-C4AA79A9A292}" presName="parTrans" presStyleLbl="sibTrans2D1" presStyleIdx="0" presStyleCnt="9" custScaleX="177157"/>
      <dgm:spPr/>
      <dgm:t>
        <a:bodyPr/>
        <a:lstStyle/>
        <a:p>
          <a:endParaRPr lang="fr-FR"/>
        </a:p>
      </dgm:t>
    </dgm:pt>
    <dgm:pt modelId="{DB66FF4F-AEF5-46A0-BFF9-A91EF763D17C}" type="pres">
      <dgm:prSet presAssocID="{8C341758-EC1E-4AC3-AC08-C4AA79A9A292}" presName="connectorText" presStyleLbl="sibTrans2D1" presStyleIdx="0" presStyleCnt="9"/>
      <dgm:spPr/>
      <dgm:t>
        <a:bodyPr/>
        <a:lstStyle/>
        <a:p>
          <a:endParaRPr lang="fr-FR"/>
        </a:p>
      </dgm:t>
    </dgm:pt>
    <dgm:pt modelId="{35CCA3CD-FD37-4D1B-94D9-7B7D8E26AAF9}" type="pres">
      <dgm:prSet presAssocID="{CAC38C55-0B3C-4B46-A259-C48758BFDF4F}" presName="node" presStyleLbl="node1" presStyleIdx="0" presStyleCnt="9" custScaleX="203882">
        <dgm:presLayoutVars>
          <dgm:bulletEnabled val="1"/>
        </dgm:presLayoutVars>
      </dgm:prSet>
      <dgm:spPr/>
      <dgm:t>
        <a:bodyPr/>
        <a:lstStyle/>
        <a:p>
          <a:endParaRPr lang="fr-FR"/>
        </a:p>
      </dgm:t>
    </dgm:pt>
    <dgm:pt modelId="{7C3F2FE7-24BB-4865-8E82-2388DAD94306}" type="pres">
      <dgm:prSet presAssocID="{0E4467FC-CA28-4369-A9DC-3F58181B173A}" presName="parTrans" presStyleLbl="sibTrans2D1" presStyleIdx="1" presStyleCnt="9"/>
      <dgm:spPr/>
      <dgm:t>
        <a:bodyPr/>
        <a:lstStyle/>
        <a:p>
          <a:endParaRPr lang="fr-FR"/>
        </a:p>
      </dgm:t>
    </dgm:pt>
    <dgm:pt modelId="{23EDA8BC-3ABC-4003-B633-210D3779A3AF}" type="pres">
      <dgm:prSet presAssocID="{0E4467FC-CA28-4369-A9DC-3F58181B173A}" presName="connectorText" presStyleLbl="sibTrans2D1" presStyleIdx="1" presStyleCnt="9"/>
      <dgm:spPr/>
      <dgm:t>
        <a:bodyPr/>
        <a:lstStyle/>
        <a:p>
          <a:endParaRPr lang="fr-FR"/>
        </a:p>
      </dgm:t>
    </dgm:pt>
    <dgm:pt modelId="{30E85DE8-2047-4C70-8E94-74FD34A0BD49}" type="pres">
      <dgm:prSet presAssocID="{9CA55346-63AD-4BFA-BDCA-B76ECBD96CC4}" presName="node" presStyleLbl="node1" presStyleIdx="1" presStyleCnt="9" custScaleX="219264" custRadScaleRad="138924" custRadScaleInc="79381">
        <dgm:presLayoutVars>
          <dgm:bulletEnabled val="1"/>
        </dgm:presLayoutVars>
      </dgm:prSet>
      <dgm:spPr/>
      <dgm:t>
        <a:bodyPr/>
        <a:lstStyle/>
        <a:p>
          <a:endParaRPr lang="fr-FR"/>
        </a:p>
      </dgm:t>
    </dgm:pt>
    <dgm:pt modelId="{B12839F7-2A2C-46E5-8E06-775C7D42D84E}" type="pres">
      <dgm:prSet presAssocID="{0671A008-F925-4E36-9ED1-A474EF6F8C09}" presName="parTrans" presStyleLbl="sibTrans2D1" presStyleIdx="2" presStyleCnt="9" custLinFactNeighborX="8380"/>
      <dgm:spPr/>
      <dgm:t>
        <a:bodyPr/>
        <a:lstStyle/>
        <a:p>
          <a:endParaRPr lang="fr-FR"/>
        </a:p>
      </dgm:t>
    </dgm:pt>
    <dgm:pt modelId="{26E3D110-E50F-4D64-9B97-1A5F79F74F58}" type="pres">
      <dgm:prSet presAssocID="{0671A008-F925-4E36-9ED1-A474EF6F8C09}" presName="connectorText" presStyleLbl="sibTrans2D1" presStyleIdx="2" presStyleCnt="9"/>
      <dgm:spPr/>
      <dgm:t>
        <a:bodyPr/>
        <a:lstStyle/>
        <a:p>
          <a:endParaRPr lang="fr-FR"/>
        </a:p>
      </dgm:t>
    </dgm:pt>
    <dgm:pt modelId="{DB80BF21-2060-437F-9ED4-AAECC5DF133F}" type="pres">
      <dgm:prSet presAssocID="{33E34126-A63E-4906-96FB-E34CD9C7DBF6}" presName="node" presStyleLbl="node1" presStyleIdx="2" presStyleCnt="9" custScaleX="218474" custRadScaleRad="184542" custRadScaleInc="37122">
        <dgm:presLayoutVars>
          <dgm:bulletEnabled val="1"/>
        </dgm:presLayoutVars>
      </dgm:prSet>
      <dgm:spPr/>
      <dgm:t>
        <a:bodyPr/>
        <a:lstStyle/>
        <a:p>
          <a:endParaRPr lang="fr-FR"/>
        </a:p>
      </dgm:t>
    </dgm:pt>
    <dgm:pt modelId="{B7EA9D2D-D8D0-4BFF-8E91-3A1BFF5ADD71}" type="pres">
      <dgm:prSet presAssocID="{2B004900-6534-460B-BDB9-9633D44174D1}" presName="parTrans" presStyleLbl="sibTrans2D1" presStyleIdx="3" presStyleCnt="9"/>
      <dgm:spPr/>
      <dgm:t>
        <a:bodyPr/>
        <a:lstStyle/>
        <a:p>
          <a:endParaRPr lang="fr-FR"/>
        </a:p>
      </dgm:t>
    </dgm:pt>
    <dgm:pt modelId="{56FE040C-F88A-4D09-89EA-1E68FAD1C178}" type="pres">
      <dgm:prSet presAssocID="{2B004900-6534-460B-BDB9-9633D44174D1}" presName="connectorText" presStyleLbl="sibTrans2D1" presStyleIdx="3" presStyleCnt="9"/>
      <dgm:spPr/>
      <dgm:t>
        <a:bodyPr/>
        <a:lstStyle/>
        <a:p>
          <a:endParaRPr lang="fr-FR"/>
        </a:p>
      </dgm:t>
    </dgm:pt>
    <dgm:pt modelId="{2B1ADBF1-1A72-483D-B68A-DF2DDD97AD52}" type="pres">
      <dgm:prSet presAssocID="{76B5613E-D8D8-4445-984B-D0E1CAD277C1}" presName="node" presStyleLbl="node1" presStyleIdx="3" presStyleCnt="9" custScaleX="189301" custRadScaleRad="155519" custRadScaleInc="-56230">
        <dgm:presLayoutVars>
          <dgm:bulletEnabled val="1"/>
        </dgm:presLayoutVars>
      </dgm:prSet>
      <dgm:spPr/>
      <dgm:t>
        <a:bodyPr/>
        <a:lstStyle/>
        <a:p>
          <a:endParaRPr lang="fr-FR"/>
        </a:p>
      </dgm:t>
    </dgm:pt>
    <dgm:pt modelId="{7FCB9FA1-3F8F-46F2-8A3E-8DCF7FBD1DE7}" type="pres">
      <dgm:prSet presAssocID="{A6CCB784-F758-463F-81A0-0125DCD8F626}" presName="parTrans" presStyleLbl="sibTrans2D1" presStyleIdx="4" presStyleCnt="9" custLinFactNeighborX="14575" custLinFactNeighborY="20288"/>
      <dgm:spPr/>
      <dgm:t>
        <a:bodyPr/>
        <a:lstStyle/>
        <a:p>
          <a:endParaRPr lang="fr-FR"/>
        </a:p>
      </dgm:t>
    </dgm:pt>
    <dgm:pt modelId="{72A12D75-D39D-4AFD-AFBE-A0963AC5DA73}" type="pres">
      <dgm:prSet presAssocID="{A6CCB784-F758-463F-81A0-0125DCD8F626}" presName="connectorText" presStyleLbl="sibTrans2D1" presStyleIdx="4" presStyleCnt="9"/>
      <dgm:spPr/>
      <dgm:t>
        <a:bodyPr/>
        <a:lstStyle/>
        <a:p>
          <a:endParaRPr lang="fr-FR"/>
        </a:p>
      </dgm:t>
    </dgm:pt>
    <dgm:pt modelId="{100508FA-2C4B-4D8A-B57E-ABCE6AD7CA9B}" type="pres">
      <dgm:prSet presAssocID="{C4DFF94D-6795-4617-96F5-42951030294F}" presName="node" presStyleLbl="node1" presStyleIdx="4" presStyleCnt="9" custScaleX="190236" custRadScaleRad="111776" custRadScaleInc="-63176">
        <dgm:presLayoutVars>
          <dgm:bulletEnabled val="1"/>
        </dgm:presLayoutVars>
      </dgm:prSet>
      <dgm:spPr/>
      <dgm:t>
        <a:bodyPr/>
        <a:lstStyle/>
        <a:p>
          <a:endParaRPr lang="fr-FR"/>
        </a:p>
      </dgm:t>
    </dgm:pt>
    <dgm:pt modelId="{8313A09E-205A-4C32-B5F3-5F6E8C3C3784}" type="pres">
      <dgm:prSet presAssocID="{CC8C9F14-4BA2-46BA-8284-54A280121C79}" presName="parTrans" presStyleLbl="sibTrans2D1" presStyleIdx="5" presStyleCnt="9" custScaleX="122803" custLinFactNeighborX="-7486" custLinFactNeighborY="15216"/>
      <dgm:spPr/>
      <dgm:t>
        <a:bodyPr/>
        <a:lstStyle/>
        <a:p>
          <a:endParaRPr lang="fr-FR"/>
        </a:p>
      </dgm:t>
    </dgm:pt>
    <dgm:pt modelId="{9CA872EA-9D6B-403D-9C77-F4FE1460FD0C}" type="pres">
      <dgm:prSet presAssocID="{CC8C9F14-4BA2-46BA-8284-54A280121C79}" presName="connectorText" presStyleLbl="sibTrans2D1" presStyleIdx="5" presStyleCnt="9"/>
      <dgm:spPr/>
      <dgm:t>
        <a:bodyPr/>
        <a:lstStyle/>
        <a:p>
          <a:endParaRPr lang="fr-FR"/>
        </a:p>
      </dgm:t>
    </dgm:pt>
    <dgm:pt modelId="{B1A1FA18-CE72-43F5-8807-26A53FFF098F}" type="pres">
      <dgm:prSet presAssocID="{80D571FF-30A3-4034-BB7A-E0D6D9A35E40}" presName="node" presStyleLbl="node1" presStyleIdx="5" presStyleCnt="9" custScaleX="213589" custScaleY="114481" custRadScaleRad="110274" custRadScaleInc="56974">
        <dgm:presLayoutVars>
          <dgm:bulletEnabled val="1"/>
        </dgm:presLayoutVars>
      </dgm:prSet>
      <dgm:spPr/>
      <dgm:t>
        <a:bodyPr/>
        <a:lstStyle/>
        <a:p>
          <a:endParaRPr lang="fr-FR"/>
        </a:p>
      </dgm:t>
    </dgm:pt>
    <dgm:pt modelId="{38BA50F5-3782-490A-93DF-1A5DF845E025}" type="pres">
      <dgm:prSet presAssocID="{3F90C143-74EE-442D-A1C3-B8F6349D1D58}" presName="parTrans" presStyleLbl="sibTrans2D1" presStyleIdx="6" presStyleCnt="9" custLinFactNeighborX="3007" custLinFactNeighborY="-7612"/>
      <dgm:spPr/>
      <dgm:t>
        <a:bodyPr/>
        <a:lstStyle/>
        <a:p>
          <a:endParaRPr lang="fr-FR"/>
        </a:p>
      </dgm:t>
    </dgm:pt>
    <dgm:pt modelId="{47343F91-83FC-46C6-91B2-11BECAB5256D}" type="pres">
      <dgm:prSet presAssocID="{3F90C143-74EE-442D-A1C3-B8F6349D1D58}" presName="connectorText" presStyleLbl="sibTrans2D1" presStyleIdx="6" presStyleCnt="9"/>
      <dgm:spPr/>
      <dgm:t>
        <a:bodyPr/>
        <a:lstStyle/>
        <a:p>
          <a:endParaRPr lang="fr-FR"/>
        </a:p>
      </dgm:t>
    </dgm:pt>
    <dgm:pt modelId="{9BF671BB-05BB-4851-87A3-21BDC324A005}" type="pres">
      <dgm:prSet presAssocID="{3B3F852A-18F1-4113-B743-F77DDC51736D}" presName="node" presStyleLbl="node1" presStyleIdx="6" presStyleCnt="9" custScaleX="206190" custScaleY="95421" custRadScaleRad="161801" custRadScaleInc="61053">
        <dgm:presLayoutVars>
          <dgm:bulletEnabled val="1"/>
        </dgm:presLayoutVars>
      </dgm:prSet>
      <dgm:spPr/>
      <dgm:t>
        <a:bodyPr/>
        <a:lstStyle/>
        <a:p>
          <a:endParaRPr lang="fr-FR"/>
        </a:p>
      </dgm:t>
    </dgm:pt>
    <dgm:pt modelId="{3FDF1940-81FA-443C-B3B4-2BC5A5F96AAB}" type="pres">
      <dgm:prSet presAssocID="{77561F20-AA03-40DE-884E-BC68C4CC6F31}" presName="parTrans" presStyleLbl="sibTrans2D1" presStyleIdx="7" presStyleCnt="9" custLinFactNeighborX="-12521" custLinFactNeighborY="-20293"/>
      <dgm:spPr/>
      <dgm:t>
        <a:bodyPr/>
        <a:lstStyle/>
        <a:p>
          <a:endParaRPr lang="fr-FR"/>
        </a:p>
      </dgm:t>
    </dgm:pt>
    <dgm:pt modelId="{DFB2AF59-D2EB-43E0-B199-B82359982B2A}" type="pres">
      <dgm:prSet presAssocID="{77561F20-AA03-40DE-884E-BC68C4CC6F31}" presName="connectorText" presStyleLbl="sibTrans2D1" presStyleIdx="7" presStyleCnt="9"/>
      <dgm:spPr/>
      <dgm:t>
        <a:bodyPr/>
        <a:lstStyle/>
        <a:p>
          <a:endParaRPr lang="fr-FR"/>
        </a:p>
      </dgm:t>
    </dgm:pt>
    <dgm:pt modelId="{81F09620-4860-491F-B8BB-99026B1E097F}" type="pres">
      <dgm:prSet presAssocID="{1862435B-55EC-4D82-A3A7-D500FB363F68}" presName="node" presStyleLbl="node1" presStyleIdx="7" presStyleCnt="9" custScaleX="208129" custScaleY="98214" custRadScaleRad="185967" custRadScaleInc="-25840">
        <dgm:presLayoutVars>
          <dgm:bulletEnabled val="1"/>
        </dgm:presLayoutVars>
      </dgm:prSet>
      <dgm:spPr/>
      <dgm:t>
        <a:bodyPr/>
        <a:lstStyle/>
        <a:p>
          <a:endParaRPr lang="fr-FR"/>
        </a:p>
      </dgm:t>
    </dgm:pt>
    <dgm:pt modelId="{72C077B4-C78D-41C5-AB45-6D5624E17DDF}" type="pres">
      <dgm:prSet presAssocID="{62CC113E-0EF1-44B8-AC70-127BF7426B99}" presName="parTrans" presStyleLbl="sibTrans2D1" presStyleIdx="8" presStyleCnt="9"/>
      <dgm:spPr/>
      <dgm:t>
        <a:bodyPr/>
        <a:lstStyle/>
        <a:p>
          <a:endParaRPr lang="fr-FR"/>
        </a:p>
      </dgm:t>
    </dgm:pt>
    <dgm:pt modelId="{FE7114DE-9264-4403-A1C1-52C7BD97AE37}" type="pres">
      <dgm:prSet presAssocID="{62CC113E-0EF1-44B8-AC70-127BF7426B99}" presName="connectorText" presStyleLbl="sibTrans2D1" presStyleIdx="8" presStyleCnt="9"/>
      <dgm:spPr/>
      <dgm:t>
        <a:bodyPr/>
        <a:lstStyle/>
        <a:p>
          <a:endParaRPr lang="fr-FR"/>
        </a:p>
      </dgm:t>
    </dgm:pt>
    <dgm:pt modelId="{5C5A6C1C-6D1D-4DC8-9D9D-06D2A46DA055}" type="pres">
      <dgm:prSet presAssocID="{93B401F8-A28F-47D6-B545-C336A75FA385}" presName="node" presStyleLbl="node1" presStyleIdx="8" presStyleCnt="9" custScaleX="187467" custRadScaleRad="144222" custRadScaleInc="-69172">
        <dgm:presLayoutVars>
          <dgm:bulletEnabled val="1"/>
        </dgm:presLayoutVars>
      </dgm:prSet>
      <dgm:spPr/>
      <dgm:t>
        <a:bodyPr/>
        <a:lstStyle/>
        <a:p>
          <a:endParaRPr lang="fr-FR"/>
        </a:p>
      </dgm:t>
    </dgm:pt>
  </dgm:ptLst>
  <dgm:cxnLst>
    <dgm:cxn modelId="{6B6746CD-0711-4DFB-B006-72CC79666D60}" type="presOf" srcId="{33E34126-A63E-4906-96FB-E34CD9C7DBF6}" destId="{DB80BF21-2060-437F-9ED4-AAECC5DF133F}" srcOrd="0" destOrd="0" presId="urn:microsoft.com/office/officeart/2005/8/layout/radial5"/>
    <dgm:cxn modelId="{0811CA69-1FB1-4BCD-A6FE-1EF6A233CEC6}" srcId="{CF597313-2814-420C-A45F-137CD45E27E0}" destId="{F782DA93-5661-44E5-826B-518134515650}" srcOrd="0" destOrd="0" parTransId="{5A49BA98-BA09-4B67-9A32-90702096ABEE}" sibTransId="{0D43295A-6F62-4060-94A5-BC42786075BC}"/>
    <dgm:cxn modelId="{481FABAC-4D28-4468-97E0-93EE7A335CE8}" type="presOf" srcId="{8C341758-EC1E-4AC3-AC08-C4AA79A9A292}" destId="{DB66FF4F-AEF5-46A0-BFF9-A91EF763D17C}" srcOrd="1" destOrd="0" presId="urn:microsoft.com/office/officeart/2005/8/layout/radial5"/>
    <dgm:cxn modelId="{39FCFD79-EAA2-4710-A683-06B67AE1B6CC}" type="presOf" srcId="{3F90C143-74EE-442D-A1C3-B8F6349D1D58}" destId="{38BA50F5-3782-490A-93DF-1A5DF845E025}" srcOrd="0" destOrd="0" presId="urn:microsoft.com/office/officeart/2005/8/layout/radial5"/>
    <dgm:cxn modelId="{1F56328A-F153-4F28-ADCF-34B601AF526F}" type="presOf" srcId="{93B401F8-A28F-47D6-B545-C336A75FA385}" destId="{5C5A6C1C-6D1D-4DC8-9D9D-06D2A46DA055}" srcOrd="0" destOrd="0" presId="urn:microsoft.com/office/officeart/2005/8/layout/radial5"/>
    <dgm:cxn modelId="{D2D0BBB8-E616-4296-B5A9-A9E944370702}" type="presOf" srcId="{8C341758-EC1E-4AC3-AC08-C4AA79A9A292}" destId="{D5CBA1C8-4892-437E-95D2-95185BBC866D}" srcOrd="0" destOrd="0" presId="urn:microsoft.com/office/officeart/2005/8/layout/radial5"/>
    <dgm:cxn modelId="{84E1EBB5-159D-4EBF-9A8C-6977FD71EC13}" srcId="{F782DA93-5661-44E5-826B-518134515650}" destId="{3B3F852A-18F1-4113-B743-F77DDC51736D}" srcOrd="6" destOrd="0" parTransId="{3F90C143-74EE-442D-A1C3-B8F6349D1D58}" sibTransId="{D864B337-6AC7-40EA-BF28-4561F5CF5E2D}"/>
    <dgm:cxn modelId="{CDDC27CA-687F-4A18-A6B7-B8FDA3AEFEA9}" type="presOf" srcId="{2B004900-6534-460B-BDB9-9633D44174D1}" destId="{B7EA9D2D-D8D0-4BFF-8E91-3A1BFF5ADD71}" srcOrd="0" destOrd="0" presId="urn:microsoft.com/office/officeart/2005/8/layout/radial5"/>
    <dgm:cxn modelId="{A26BC476-E5EC-436C-BC6A-A512D6F05AE9}" srcId="{F782DA93-5661-44E5-826B-518134515650}" destId="{CAC38C55-0B3C-4B46-A259-C48758BFDF4F}" srcOrd="0" destOrd="0" parTransId="{8C341758-EC1E-4AC3-AC08-C4AA79A9A292}" sibTransId="{FAB22F21-97B2-4D28-AC76-C774C75716EF}"/>
    <dgm:cxn modelId="{A1AACA56-A4DA-409B-8387-9E38E0B538BF}" srcId="{F782DA93-5661-44E5-826B-518134515650}" destId="{93B401F8-A28F-47D6-B545-C336A75FA385}" srcOrd="8" destOrd="0" parTransId="{62CC113E-0EF1-44B8-AC70-127BF7426B99}" sibTransId="{8E21F1C0-92EB-46C5-9718-6085670FFDC7}"/>
    <dgm:cxn modelId="{A31E874F-318C-4943-9562-E65BFB736784}" type="presOf" srcId="{CC8C9F14-4BA2-46BA-8284-54A280121C79}" destId="{8313A09E-205A-4C32-B5F3-5F6E8C3C3784}" srcOrd="0" destOrd="0" presId="urn:microsoft.com/office/officeart/2005/8/layout/radial5"/>
    <dgm:cxn modelId="{E086F793-547A-45F2-A003-6AD26DA182DD}" srcId="{F782DA93-5661-44E5-826B-518134515650}" destId="{33E34126-A63E-4906-96FB-E34CD9C7DBF6}" srcOrd="2" destOrd="0" parTransId="{0671A008-F925-4E36-9ED1-A474EF6F8C09}" sibTransId="{6AC0D3B4-33DB-45BA-B952-706835D5ABC6}"/>
    <dgm:cxn modelId="{EE3683A2-F6AC-4F8B-A158-B743CFDD4CB3}" type="presOf" srcId="{CF597313-2814-420C-A45F-137CD45E27E0}" destId="{E7869F1F-D777-4A1F-9AEF-7C32DC822657}" srcOrd="0" destOrd="0" presId="urn:microsoft.com/office/officeart/2005/8/layout/radial5"/>
    <dgm:cxn modelId="{C45D1A6D-100A-4B55-9317-353BA0993C53}" type="presOf" srcId="{62CC113E-0EF1-44B8-AC70-127BF7426B99}" destId="{72C077B4-C78D-41C5-AB45-6D5624E17DDF}" srcOrd="0" destOrd="0" presId="urn:microsoft.com/office/officeart/2005/8/layout/radial5"/>
    <dgm:cxn modelId="{854CF976-7F26-4A29-A8AB-D7B96C718B5B}" type="presOf" srcId="{0671A008-F925-4E36-9ED1-A474EF6F8C09}" destId="{B12839F7-2A2C-46E5-8E06-775C7D42D84E}" srcOrd="0" destOrd="0" presId="urn:microsoft.com/office/officeart/2005/8/layout/radial5"/>
    <dgm:cxn modelId="{30E24C2A-EDA3-4CB2-9565-09A363EB58E2}" type="presOf" srcId="{0E4467FC-CA28-4369-A9DC-3F58181B173A}" destId="{23EDA8BC-3ABC-4003-B633-210D3779A3AF}" srcOrd="1" destOrd="0" presId="urn:microsoft.com/office/officeart/2005/8/layout/radial5"/>
    <dgm:cxn modelId="{E614F0EC-5253-4687-ADE3-9CFB6C28BF84}" type="presOf" srcId="{76B5613E-D8D8-4445-984B-D0E1CAD277C1}" destId="{2B1ADBF1-1A72-483D-B68A-DF2DDD97AD52}" srcOrd="0" destOrd="0" presId="urn:microsoft.com/office/officeart/2005/8/layout/radial5"/>
    <dgm:cxn modelId="{2CAA17AB-D76C-4A96-B27B-1768C6F7F1BD}" type="presOf" srcId="{CAC38C55-0B3C-4B46-A259-C48758BFDF4F}" destId="{35CCA3CD-FD37-4D1B-94D9-7B7D8E26AAF9}" srcOrd="0" destOrd="0" presId="urn:microsoft.com/office/officeart/2005/8/layout/radial5"/>
    <dgm:cxn modelId="{784811DE-EAE4-46E5-A540-0CE660E311ED}" type="presOf" srcId="{0671A008-F925-4E36-9ED1-A474EF6F8C09}" destId="{26E3D110-E50F-4D64-9B97-1A5F79F74F58}" srcOrd="1" destOrd="0" presId="urn:microsoft.com/office/officeart/2005/8/layout/radial5"/>
    <dgm:cxn modelId="{0BC50DA5-079D-4AA5-AAC4-59F5867365BB}" type="presOf" srcId="{3B3F852A-18F1-4113-B743-F77DDC51736D}" destId="{9BF671BB-05BB-4851-87A3-21BDC324A005}" srcOrd="0" destOrd="0" presId="urn:microsoft.com/office/officeart/2005/8/layout/radial5"/>
    <dgm:cxn modelId="{483B82B1-C3EC-489B-9C7B-D1339652F0FF}" type="presOf" srcId="{F782DA93-5661-44E5-826B-518134515650}" destId="{8082E467-03E1-4F21-A2E7-D0B73F254D0C}" srcOrd="0" destOrd="0" presId="urn:microsoft.com/office/officeart/2005/8/layout/radial5"/>
    <dgm:cxn modelId="{BB52E411-2D49-4911-AB73-724164899CB4}" type="presOf" srcId="{62CC113E-0EF1-44B8-AC70-127BF7426B99}" destId="{FE7114DE-9264-4403-A1C1-52C7BD97AE37}" srcOrd="1" destOrd="0" presId="urn:microsoft.com/office/officeart/2005/8/layout/radial5"/>
    <dgm:cxn modelId="{6C8CEB9A-DA21-4FA5-878C-449700FC1F21}" type="presOf" srcId="{A6CCB784-F758-463F-81A0-0125DCD8F626}" destId="{7FCB9FA1-3F8F-46F2-8A3E-8DCF7FBD1DE7}" srcOrd="0" destOrd="0" presId="urn:microsoft.com/office/officeart/2005/8/layout/radial5"/>
    <dgm:cxn modelId="{6B989FF9-8A63-4C45-B213-7ED83DD0A863}" srcId="{F782DA93-5661-44E5-826B-518134515650}" destId="{1862435B-55EC-4D82-A3A7-D500FB363F68}" srcOrd="7" destOrd="0" parTransId="{77561F20-AA03-40DE-884E-BC68C4CC6F31}" sibTransId="{411AD337-B2D1-49DA-830E-BFA667CC6BAC}"/>
    <dgm:cxn modelId="{FC8EB747-E485-4A9D-B5F8-8E33AD68496B}" type="presOf" srcId="{3F90C143-74EE-442D-A1C3-B8F6349D1D58}" destId="{47343F91-83FC-46C6-91B2-11BECAB5256D}" srcOrd="1" destOrd="0" presId="urn:microsoft.com/office/officeart/2005/8/layout/radial5"/>
    <dgm:cxn modelId="{3DC1349F-48BD-4A20-931E-67FA6C691E23}" srcId="{F782DA93-5661-44E5-826B-518134515650}" destId="{C4DFF94D-6795-4617-96F5-42951030294F}" srcOrd="4" destOrd="0" parTransId="{A6CCB784-F758-463F-81A0-0125DCD8F626}" sibTransId="{5B1BCC7D-B170-4E7F-BCB5-C12A9AF445B9}"/>
    <dgm:cxn modelId="{68E86AC7-88D1-4FB0-B6D3-D8A90F044B69}" type="presOf" srcId="{9CA55346-63AD-4BFA-BDCA-B76ECBD96CC4}" destId="{30E85DE8-2047-4C70-8E94-74FD34A0BD49}" srcOrd="0" destOrd="0" presId="urn:microsoft.com/office/officeart/2005/8/layout/radial5"/>
    <dgm:cxn modelId="{EB5745EE-4A2D-418D-AA55-7328B013D7EF}" type="presOf" srcId="{77561F20-AA03-40DE-884E-BC68C4CC6F31}" destId="{3FDF1940-81FA-443C-B3B4-2BC5A5F96AAB}" srcOrd="0" destOrd="0" presId="urn:microsoft.com/office/officeart/2005/8/layout/radial5"/>
    <dgm:cxn modelId="{80075FF2-1EE8-4012-9B48-1B38E403D7E6}" type="presOf" srcId="{80D571FF-30A3-4034-BB7A-E0D6D9A35E40}" destId="{B1A1FA18-CE72-43F5-8807-26A53FFF098F}" srcOrd="0" destOrd="0" presId="urn:microsoft.com/office/officeart/2005/8/layout/radial5"/>
    <dgm:cxn modelId="{78A45C9A-A7BC-4C3B-A0EC-211643CB434B}" type="presOf" srcId="{0E4467FC-CA28-4369-A9DC-3F58181B173A}" destId="{7C3F2FE7-24BB-4865-8E82-2388DAD94306}" srcOrd="0" destOrd="0" presId="urn:microsoft.com/office/officeart/2005/8/layout/radial5"/>
    <dgm:cxn modelId="{2557638D-C9FF-4DD8-8598-13FC5A814B3C}" srcId="{F782DA93-5661-44E5-826B-518134515650}" destId="{80D571FF-30A3-4034-BB7A-E0D6D9A35E40}" srcOrd="5" destOrd="0" parTransId="{CC8C9F14-4BA2-46BA-8284-54A280121C79}" sibTransId="{C2A57055-D774-42F6-8F54-CF58D84AEE59}"/>
    <dgm:cxn modelId="{CF2340F9-03FE-4EE7-B9A1-E532E8119E06}" srcId="{F782DA93-5661-44E5-826B-518134515650}" destId="{9CA55346-63AD-4BFA-BDCA-B76ECBD96CC4}" srcOrd="1" destOrd="0" parTransId="{0E4467FC-CA28-4369-A9DC-3F58181B173A}" sibTransId="{B04D0135-8675-4251-ACEB-664FD31BCD80}"/>
    <dgm:cxn modelId="{06B797C4-7AE2-4AD2-924A-9192071D1ED4}" type="presOf" srcId="{1862435B-55EC-4D82-A3A7-D500FB363F68}" destId="{81F09620-4860-491F-B8BB-99026B1E097F}" srcOrd="0" destOrd="0" presId="urn:microsoft.com/office/officeart/2005/8/layout/radial5"/>
    <dgm:cxn modelId="{D49DA9C0-C74B-49B0-AD3C-5238F0329680}" type="presOf" srcId="{CC8C9F14-4BA2-46BA-8284-54A280121C79}" destId="{9CA872EA-9D6B-403D-9C77-F4FE1460FD0C}" srcOrd="1" destOrd="0" presId="urn:microsoft.com/office/officeart/2005/8/layout/radial5"/>
    <dgm:cxn modelId="{759EE1A8-9354-43B1-8279-27C154874F8B}" type="presOf" srcId="{2B004900-6534-460B-BDB9-9633D44174D1}" destId="{56FE040C-F88A-4D09-89EA-1E68FAD1C178}" srcOrd="1" destOrd="0" presId="urn:microsoft.com/office/officeart/2005/8/layout/radial5"/>
    <dgm:cxn modelId="{9A04CBD5-1C4A-466A-B86D-F08146417441}" srcId="{F782DA93-5661-44E5-826B-518134515650}" destId="{76B5613E-D8D8-4445-984B-D0E1CAD277C1}" srcOrd="3" destOrd="0" parTransId="{2B004900-6534-460B-BDB9-9633D44174D1}" sibTransId="{64F61B3D-E277-4704-BFEE-8E6567B8942C}"/>
    <dgm:cxn modelId="{D2275AE4-EF48-46A2-A5F2-1C1FF9170FCF}" type="presOf" srcId="{A6CCB784-F758-463F-81A0-0125DCD8F626}" destId="{72A12D75-D39D-4AFD-AFBE-A0963AC5DA73}" srcOrd="1" destOrd="0" presId="urn:microsoft.com/office/officeart/2005/8/layout/radial5"/>
    <dgm:cxn modelId="{EF76D578-28C3-4EBE-A36F-E7511BF56751}" type="presOf" srcId="{77561F20-AA03-40DE-884E-BC68C4CC6F31}" destId="{DFB2AF59-D2EB-43E0-B199-B82359982B2A}" srcOrd="1" destOrd="0" presId="urn:microsoft.com/office/officeart/2005/8/layout/radial5"/>
    <dgm:cxn modelId="{835A8C5F-2D73-40E2-9629-AB85BBBF61CB}" type="presOf" srcId="{C4DFF94D-6795-4617-96F5-42951030294F}" destId="{100508FA-2C4B-4D8A-B57E-ABCE6AD7CA9B}" srcOrd="0" destOrd="0" presId="urn:microsoft.com/office/officeart/2005/8/layout/radial5"/>
    <dgm:cxn modelId="{1E47F56F-C252-4A5D-A1BA-E90231BBC0A7}" type="presParOf" srcId="{E7869F1F-D777-4A1F-9AEF-7C32DC822657}" destId="{8082E467-03E1-4F21-A2E7-D0B73F254D0C}" srcOrd="0" destOrd="0" presId="urn:microsoft.com/office/officeart/2005/8/layout/radial5"/>
    <dgm:cxn modelId="{6115885F-2A3F-4040-9272-840815FF4693}" type="presParOf" srcId="{E7869F1F-D777-4A1F-9AEF-7C32DC822657}" destId="{D5CBA1C8-4892-437E-95D2-95185BBC866D}" srcOrd="1" destOrd="0" presId="urn:microsoft.com/office/officeart/2005/8/layout/radial5"/>
    <dgm:cxn modelId="{6FA81DF4-E48E-4489-9E98-CBE4866472E2}" type="presParOf" srcId="{D5CBA1C8-4892-437E-95D2-95185BBC866D}" destId="{DB66FF4F-AEF5-46A0-BFF9-A91EF763D17C}" srcOrd="0" destOrd="0" presId="urn:microsoft.com/office/officeart/2005/8/layout/radial5"/>
    <dgm:cxn modelId="{195B12AB-3C52-4E93-AD0D-FE186200D990}" type="presParOf" srcId="{E7869F1F-D777-4A1F-9AEF-7C32DC822657}" destId="{35CCA3CD-FD37-4D1B-94D9-7B7D8E26AAF9}" srcOrd="2" destOrd="0" presId="urn:microsoft.com/office/officeart/2005/8/layout/radial5"/>
    <dgm:cxn modelId="{4C6FE7F8-C3E1-45FF-9293-50DD690802EB}" type="presParOf" srcId="{E7869F1F-D777-4A1F-9AEF-7C32DC822657}" destId="{7C3F2FE7-24BB-4865-8E82-2388DAD94306}" srcOrd="3" destOrd="0" presId="urn:microsoft.com/office/officeart/2005/8/layout/radial5"/>
    <dgm:cxn modelId="{923AD4BD-AB67-4BED-8B3D-6655972A23DB}" type="presParOf" srcId="{7C3F2FE7-24BB-4865-8E82-2388DAD94306}" destId="{23EDA8BC-3ABC-4003-B633-210D3779A3AF}" srcOrd="0" destOrd="0" presId="urn:microsoft.com/office/officeart/2005/8/layout/radial5"/>
    <dgm:cxn modelId="{3974AEDE-3F5C-4D68-8568-BB4974229292}" type="presParOf" srcId="{E7869F1F-D777-4A1F-9AEF-7C32DC822657}" destId="{30E85DE8-2047-4C70-8E94-74FD34A0BD49}" srcOrd="4" destOrd="0" presId="urn:microsoft.com/office/officeart/2005/8/layout/radial5"/>
    <dgm:cxn modelId="{94A91B5D-7237-44D7-80A3-F221F40E4EE7}" type="presParOf" srcId="{E7869F1F-D777-4A1F-9AEF-7C32DC822657}" destId="{B12839F7-2A2C-46E5-8E06-775C7D42D84E}" srcOrd="5" destOrd="0" presId="urn:microsoft.com/office/officeart/2005/8/layout/radial5"/>
    <dgm:cxn modelId="{D4A16182-2C17-40B4-B493-3CB08A2F1E9B}" type="presParOf" srcId="{B12839F7-2A2C-46E5-8E06-775C7D42D84E}" destId="{26E3D110-E50F-4D64-9B97-1A5F79F74F58}" srcOrd="0" destOrd="0" presId="urn:microsoft.com/office/officeart/2005/8/layout/radial5"/>
    <dgm:cxn modelId="{9EE7BEAD-7A4A-4B2D-8156-DB331BDE47C2}" type="presParOf" srcId="{E7869F1F-D777-4A1F-9AEF-7C32DC822657}" destId="{DB80BF21-2060-437F-9ED4-AAECC5DF133F}" srcOrd="6" destOrd="0" presId="urn:microsoft.com/office/officeart/2005/8/layout/radial5"/>
    <dgm:cxn modelId="{F5D7B620-41B8-432D-8CCC-6D24D0C73A6E}" type="presParOf" srcId="{E7869F1F-D777-4A1F-9AEF-7C32DC822657}" destId="{B7EA9D2D-D8D0-4BFF-8E91-3A1BFF5ADD71}" srcOrd="7" destOrd="0" presId="urn:microsoft.com/office/officeart/2005/8/layout/radial5"/>
    <dgm:cxn modelId="{6293B5F7-3000-4AB7-AB82-222142AA1051}" type="presParOf" srcId="{B7EA9D2D-D8D0-4BFF-8E91-3A1BFF5ADD71}" destId="{56FE040C-F88A-4D09-89EA-1E68FAD1C178}" srcOrd="0" destOrd="0" presId="urn:microsoft.com/office/officeart/2005/8/layout/radial5"/>
    <dgm:cxn modelId="{81E26CAE-12C1-4CFC-BCD4-B6BA126428E2}" type="presParOf" srcId="{E7869F1F-D777-4A1F-9AEF-7C32DC822657}" destId="{2B1ADBF1-1A72-483D-B68A-DF2DDD97AD52}" srcOrd="8" destOrd="0" presId="urn:microsoft.com/office/officeart/2005/8/layout/radial5"/>
    <dgm:cxn modelId="{5BA0C5C0-69D1-4C1A-AC78-016BEE992080}" type="presParOf" srcId="{E7869F1F-D777-4A1F-9AEF-7C32DC822657}" destId="{7FCB9FA1-3F8F-46F2-8A3E-8DCF7FBD1DE7}" srcOrd="9" destOrd="0" presId="urn:microsoft.com/office/officeart/2005/8/layout/radial5"/>
    <dgm:cxn modelId="{68D60CB3-C119-4067-A0E6-69B9A6DB7589}" type="presParOf" srcId="{7FCB9FA1-3F8F-46F2-8A3E-8DCF7FBD1DE7}" destId="{72A12D75-D39D-4AFD-AFBE-A0963AC5DA73}" srcOrd="0" destOrd="0" presId="urn:microsoft.com/office/officeart/2005/8/layout/radial5"/>
    <dgm:cxn modelId="{B9B1B3EB-EB41-40F3-B718-B7C376FABBC7}" type="presParOf" srcId="{E7869F1F-D777-4A1F-9AEF-7C32DC822657}" destId="{100508FA-2C4B-4D8A-B57E-ABCE6AD7CA9B}" srcOrd="10" destOrd="0" presId="urn:microsoft.com/office/officeart/2005/8/layout/radial5"/>
    <dgm:cxn modelId="{9277C669-781A-49E3-985F-048B30B6600B}" type="presParOf" srcId="{E7869F1F-D777-4A1F-9AEF-7C32DC822657}" destId="{8313A09E-205A-4C32-B5F3-5F6E8C3C3784}" srcOrd="11" destOrd="0" presId="urn:microsoft.com/office/officeart/2005/8/layout/radial5"/>
    <dgm:cxn modelId="{CD26D857-E7F3-485A-B191-44CAFDE207B8}" type="presParOf" srcId="{8313A09E-205A-4C32-B5F3-5F6E8C3C3784}" destId="{9CA872EA-9D6B-403D-9C77-F4FE1460FD0C}" srcOrd="0" destOrd="0" presId="urn:microsoft.com/office/officeart/2005/8/layout/radial5"/>
    <dgm:cxn modelId="{6D6ABA4F-E417-4B48-A071-39BD5A914F07}" type="presParOf" srcId="{E7869F1F-D777-4A1F-9AEF-7C32DC822657}" destId="{B1A1FA18-CE72-43F5-8807-26A53FFF098F}" srcOrd="12" destOrd="0" presId="urn:microsoft.com/office/officeart/2005/8/layout/radial5"/>
    <dgm:cxn modelId="{36E5072F-9C98-431D-B7BF-331F6440EE72}" type="presParOf" srcId="{E7869F1F-D777-4A1F-9AEF-7C32DC822657}" destId="{38BA50F5-3782-490A-93DF-1A5DF845E025}" srcOrd="13" destOrd="0" presId="urn:microsoft.com/office/officeart/2005/8/layout/radial5"/>
    <dgm:cxn modelId="{A5423550-F780-4EDC-8DD5-7C17619E2D43}" type="presParOf" srcId="{38BA50F5-3782-490A-93DF-1A5DF845E025}" destId="{47343F91-83FC-46C6-91B2-11BECAB5256D}" srcOrd="0" destOrd="0" presId="urn:microsoft.com/office/officeart/2005/8/layout/radial5"/>
    <dgm:cxn modelId="{F8C00BE5-9566-450B-9F19-08961AEAC058}" type="presParOf" srcId="{E7869F1F-D777-4A1F-9AEF-7C32DC822657}" destId="{9BF671BB-05BB-4851-87A3-21BDC324A005}" srcOrd="14" destOrd="0" presId="urn:microsoft.com/office/officeart/2005/8/layout/radial5"/>
    <dgm:cxn modelId="{55DDD9BD-DA82-4E7B-8E1A-A5A18DE17A55}" type="presParOf" srcId="{E7869F1F-D777-4A1F-9AEF-7C32DC822657}" destId="{3FDF1940-81FA-443C-B3B4-2BC5A5F96AAB}" srcOrd="15" destOrd="0" presId="urn:microsoft.com/office/officeart/2005/8/layout/radial5"/>
    <dgm:cxn modelId="{26775551-BF83-4AFC-A573-8CDEA963BEEE}" type="presParOf" srcId="{3FDF1940-81FA-443C-B3B4-2BC5A5F96AAB}" destId="{DFB2AF59-D2EB-43E0-B199-B82359982B2A}" srcOrd="0" destOrd="0" presId="urn:microsoft.com/office/officeart/2005/8/layout/radial5"/>
    <dgm:cxn modelId="{3A6769F8-8CB1-47F5-AB83-A7DFEA747DEB}" type="presParOf" srcId="{E7869F1F-D777-4A1F-9AEF-7C32DC822657}" destId="{81F09620-4860-491F-B8BB-99026B1E097F}" srcOrd="16" destOrd="0" presId="urn:microsoft.com/office/officeart/2005/8/layout/radial5"/>
    <dgm:cxn modelId="{79F0BCB0-B2EE-4969-887B-DD08BA98148C}" type="presParOf" srcId="{E7869F1F-D777-4A1F-9AEF-7C32DC822657}" destId="{72C077B4-C78D-41C5-AB45-6D5624E17DDF}" srcOrd="17" destOrd="0" presId="urn:microsoft.com/office/officeart/2005/8/layout/radial5"/>
    <dgm:cxn modelId="{772FED35-297E-4355-A63C-890F864D6A72}" type="presParOf" srcId="{72C077B4-C78D-41C5-AB45-6D5624E17DDF}" destId="{FE7114DE-9264-4403-A1C1-52C7BD97AE37}" srcOrd="0" destOrd="0" presId="urn:microsoft.com/office/officeart/2005/8/layout/radial5"/>
    <dgm:cxn modelId="{4756AA27-A6CC-4DAE-A019-005044F61E91}" type="presParOf" srcId="{E7869F1F-D777-4A1F-9AEF-7C32DC822657}" destId="{5C5A6C1C-6D1D-4DC8-9D9D-06D2A46DA055}" srcOrd="1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896BBD5-7E09-4558-9746-1BE41F6336B2}" type="doc">
      <dgm:prSet loTypeId="urn:microsoft.com/office/officeart/2005/8/layout/venn1" loCatId="relationship" qsTypeId="urn:microsoft.com/office/officeart/2005/8/quickstyle/3d3" qsCatId="3D" csTypeId="urn:microsoft.com/office/officeart/2005/8/colors/accent1_2" csCatId="accent1" phldr="1"/>
      <dgm:spPr/>
      <dgm:t>
        <a:bodyPr/>
        <a:lstStyle/>
        <a:p>
          <a:endParaRPr lang="fr-FR"/>
        </a:p>
      </dgm:t>
    </dgm:pt>
    <dgm:pt modelId="{BFB2D052-45D9-4BFF-826F-D1991FF1865F}">
      <dgm:prSet/>
      <dgm:spPr/>
      <dgm:t>
        <a:bodyPr/>
        <a:lstStyle/>
        <a:p>
          <a:pPr rtl="1"/>
          <a:endParaRPr lang="fr-FR" dirty="0"/>
        </a:p>
      </dgm:t>
    </dgm:pt>
    <dgm:pt modelId="{74178A0E-C8BE-477D-AB9B-66856BF14A86}" type="parTrans" cxnId="{DBE04141-CFC2-40FE-B4DF-4B1FD7B27801}">
      <dgm:prSet/>
      <dgm:spPr/>
      <dgm:t>
        <a:bodyPr/>
        <a:lstStyle/>
        <a:p>
          <a:endParaRPr lang="fr-FR"/>
        </a:p>
      </dgm:t>
    </dgm:pt>
    <dgm:pt modelId="{1AA7B653-563D-4A15-BFB2-7C5F819CE4DD}" type="sibTrans" cxnId="{DBE04141-CFC2-40FE-B4DF-4B1FD7B27801}">
      <dgm:prSet/>
      <dgm:spPr/>
      <dgm:t>
        <a:bodyPr/>
        <a:lstStyle/>
        <a:p>
          <a:endParaRPr lang="fr-FR"/>
        </a:p>
      </dgm:t>
    </dgm:pt>
    <dgm:pt modelId="{985B7CE3-D18F-4AF5-998C-215FBBBE62DC}">
      <dgm:prSet custT="1"/>
      <dgm:spPr/>
      <dgm:t>
        <a:bodyPr/>
        <a:lstStyle/>
        <a:p>
          <a:pPr rtl="1"/>
          <a:r>
            <a:rPr lang="ar-SA" sz="3600" b="1" dirty="0" smtClean="0">
              <a:latin typeface="Simplified Arabic" panose="02020603050405020304" pitchFamily="18" charset="-78"/>
              <a:cs typeface="Simplified Arabic" panose="02020603050405020304" pitchFamily="18" charset="-78"/>
            </a:rPr>
            <a:t>هو المشرف العام</a:t>
          </a:r>
          <a:endParaRPr lang="fr-FR" sz="3600" b="1" dirty="0">
            <a:latin typeface="Simplified Arabic" panose="02020603050405020304" pitchFamily="18" charset="-78"/>
            <a:cs typeface="Simplified Arabic" panose="02020603050405020304" pitchFamily="18" charset="-78"/>
          </a:endParaRPr>
        </a:p>
      </dgm:t>
    </dgm:pt>
    <dgm:pt modelId="{E7277B22-CB0A-4D67-8E95-CD68D93C2D58}" type="parTrans" cxnId="{7F40835D-95C6-43AC-AFE5-2BD869DC5A2A}">
      <dgm:prSet/>
      <dgm:spPr/>
      <dgm:t>
        <a:bodyPr/>
        <a:lstStyle/>
        <a:p>
          <a:endParaRPr lang="fr-FR"/>
        </a:p>
      </dgm:t>
    </dgm:pt>
    <dgm:pt modelId="{8672944B-68E8-4F4A-B210-18B43E98C461}" type="sibTrans" cxnId="{7F40835D-95C6-43AC-AFE5-2BD869DC5A2A}">
      <dgm:prSet/>
      <dgm:spPr/>
      <dgm:t>
        <a:bodyPr/>
        <a:lstStyle/>
        <a:p>
          <a:endParaRPr lang="fr-FR"/>
        </a:p>
      </dgm:t>
    </dgm:pt>
    <dgm:pt modelId="{B8ACDE3C-7A3D-43DA-95B7-2C90132BC1F2}">
      <dgm:prSet custT="1"/>
      <dgm:spPr/>
      <dgm:t>
        <a:bodyPr/>
        <a:lstStyle/>
        <a:p>
          <a:pPr rtl="1"/>
          <a:r>
            <a:rPr lang="ar-SA" sz="2800" b="1" dirty="0" smtClean="0">
              <a:latin typeface="Simplified Arabic" panose="02020603050405020304" pitchFamily="18" charset="-78"/>
              <a:cs typeface="Simplified Arabic" panose="02020603050405020304" pitchFamily="18" charset="-78"/>
            </a:rPr>
            <a:t>الموجه </a:t>
          </a:r>
          <a:endParaRPr lang="fr-FR" sz="2800" b="1" dirty="0">
            <a:latin typeface="Simplified Arabic" panose="02020603050405020304" pitchFamily="18" charset="-78"/>
            <a:cs typeface="Simplified Arabic" panose="02020603050405020304" pitchFamily="18" charset="-78"/>
          </a:endParaRPr>
        </a:p>
      </dgm:t>
    </dgm:pt>
    <dgm:pt modelId="{B8BE9217-E787-46BF-ADFC-C5FBE1BE3189}" type="parTrans" cxnId="{7D86735D-9497-465F-9FA2-77AE569B7DD7}">
      <dgm:prSet/>
      <dgm:spPr/>
      <dgm:t>
        <a:bodyPr/>
        <a:lstStyle/>
        <a:p>
          <a:endParaRPr lang="fr-FR"/>
        </a:p>
      </dgm:t>
    </dgm:pt>
    <dgm:pt modelId="{799B59E5-F528-4256-87B3-4B016FE269BC}" type="sibTrans" cxnId="{7D86735D-9497-465F-9FA2-77AE569B7DD7}">
      <dgm:prSet/>
      <dgm:spPr/>
      <dgm:t>
        <a:bodyPr/>
        <a:lstStyle/>
        <a:p>
          <a:endParaRPr lang="fr-FR"/>
        </a:p>
      </dgm:t>
    </dgm:pt>
    <dgm:pt modelId="{C7A93A74-5360-485E-BDAC-4E7471987D0B}">
      <dgm:prSet custT="1"/>
      <dgm:spPr/>
      <dgm:t>
        <a:bodyPr/>
        <a:lstStyle/>
        <a:p>
          <a:pPr rtl="1"/>
          <a:r>
            <a:rPr lang="ar-SA" sz="2800" b="1" dirty="0" smtClean="0">
              <a:latin typeface="Simplified Arabic" panose="02020603050405020304" pitchFamily="18" charset="-78"/>
              <a:cs typeface="Simplified Arabic" panose="02020603050405020304" pitchFamily="18" charset="-78"/>
            </a:rPr>
            <a:t>المرشد</a:t>
          </a:r>
          <a:r>
            <a:rPr lang="ar-SA" sz="1500" dirty="0" smtClean="0"/>
            <a:t> </a:t>
          </a:r>
          <a:endParaRPr lang="fr-FR" sz="1500" dirty="0"/>
        </a:p>
      </dgm:t>
    </dgm:pt>
    <dgm:pt modelId="{32F6FD42-C4BB-4D6F-AF1C-ECADB282F43E}" type="parTrans" cxnId="{FE650C59-A53F-4AF2-B010-2D1E4DB7021B}">
      <dgm:prSet/>
      <dgm:spPr/>
      <dgm:t>
        <a:bodyPr/>
        <a:lstStyle/>
        <a:p>
          <a:endParaRPr lang="fr-FR"/>
        </a:p>
      </dgm:t>
    </dgm:pt>
    <dgm:pt modelId="{77CBBE5C-B2AF-4DEB-AE40-E07BE38D32C1}" type="sibTrans" cxnId="{FE650C59-A53F-4AF2-B010-2D1E4DB7021B}">
      <dgm:prSet/>
      <dgm:spPr/>
      <dgm:t>
        <a:bodyPr/>
        <a:lstStyle/>
        <a:p>
          <a:endParaRPr lang="fr-FR"/>
        </a:p>
      </dgm:t>
    </dgm:pt>
    <dgm:pt modelId="{6742C413-5683-4205-A18D-0B14ADA030CC}">
      <dgm:prSet custT="1"/>
      <dgm:spPr/>
      <dgm:t>
        <a:bodyPr/>
        <a:lstStyle/>
        <a:p>
          <a:pPr rtl="1"/>
          <a:r>
            <a:rPr lang="ar-SA" sz="2800" b="1" dirty="0" smtClean="0">
              <a:latin typeface="Simplified Arabic" panose="02020603050405020304" pitchFamily="18" charset="-78"/>
              <a:cs typeface="Simplified Arabic" panose="02020603050405020304" pitchFamily="18" charset="-78"/>
            </a:rPr>
            <a:t>المسهل للتعلم فهو </a:t>
          </a:r>
          <a:endParaRPr lang="fr-FR" sz="2800" b="1" dirty="0">
            <a:latin typeface="Simplified Arabic" panose="02020603050405020304" pitchFamily="18" charset="-78"/>
            <a:cs typeface="Simplified Arabic" panose="02020603050405020304" pitchFamily="18" charset="-78"/>
          </a:endParaRPr>
        </a:p>
      </dgm:t>
    </dgm:pt>
    <dgm:pt modelId="{17569EB0-74FF-4C74-ACFE-775F8B45111C}" type="parTrans" cxnId="{7F5CE5F6-B8A6-44F9-B109-8E52BC7BF351}">
      <dgm:prSet/>
      <dgm:spPr/>
      <dgm:t>
        <a:bodyPr/>
        <a:lstStyle/>
        <a:p>
          <a:endParaRPr lang="fr-FR"/>
        </a:p>
      </dgm:t>
    </dgm:pt>
    <dgm:pt modelId="{3A3CF0AB-C48C-467B-BA88-3A9C1ADEB0BF}" type="sibTrans" cxnId="{7F5CE5F6-B8A6-44F9-B109-8E52BC7BF351}">
      <dgm:prSet/>
      <dgm:spPr/>
      <dgm:t>
        <a:bodyPr/>
        <a:lstStyle/>
        <a:p>
          <a:endParaRPr lang="fr-FR"/>
        </a:p>
      </dgm:t>
    </dgm:pt>
    <dgm:pt modelId="{65DA1529-EA6C-4F6D-9A0C-A9CDEC398A9F}">
      <dgm:prSet custT="1"/>
      <dgm:spPr/>
      <dgm:t>
        <a:bodyPr/>
        <a:lstStyle/>
        <a:p>
          <a:pPr rtl="1"/>
          <a:r>
            <a:rPr lang="ar-SA" sz="2400" b="1" dirty="0" smtClean="0">
              <a:latin typeface="Simplified Arabic" panose="02020603050405020304" pitchFamily="18" charset="-78"/>
              <a:cs typeface="Simplified Arabic" panose="02020603050405020304" pitchFamily="18" charset="-78"/>
            </a:rPr>
            <a:t>لا يسيطر على الموقف التعليمي ( كما في النمط</a:t>
          </a:r>
          <a:r>
            <a:rPr lang="fr-FR" sz="2400" b="1" dirty="0" smtClean="0">
              <a:latin typeface="Simplified Arabic" panose="02020603050405020304" pitchFamily="18" charset="-78"/>
              <a:cs typeface="Simplified Arabic" panose="02020603050405020304" pitchFamily="18" charset="-78"/>
            </a:rPr>
            <a:t> </a:t>
          </a:r>
          <a:r>
            <a:rPr lang="ar-SA" sz="2400" b="1" dirty="0" smtClean="0">
              <a:latin typeface="Simplified Arabic" panose="02020603050405020304" pitchFamily="18" charset="-78"/>
              <a:cs typeface="Simplified Arabic" panose="02020603050405020304" pitchFamily="18" charset="-78"/>
            </a:rPr>
            <a:t>التقليدي) </a:t>
          </a:r>
          <a:endParaRPr lang="fr-FR" sz="2400" b="1" dirty="0">
            <a:latin typeface="Simplified Arabic" panose="02020603050405020304" pitchFamily="18" charset="-78"/>
            <a:cs typeface="Simplified Arabic" panose="02020603050405020304" pitchFamily="18" charset="-78"/>
          </a:endParaRPr>
        </a:p>
      </dgm:t>
    </dgm:pt>
    <dgm:pt modelId="{4098F46F-DB2D-44E7-AD94-F3E4E4975A1C}" type="parTrans" cxnId="{ABFF8E2B-9D21-4345-B0D5-6D1707CF6E4C}">
      <dgm:prSet/>
      <dgm:spPr/>
      <dgm:t>
        <a:bodyPr/>
        <a:lstStyle/>
        <a:p>
          <a:endParaRPr lang="fr-FR"/>
        </a:p>
      </dgm:t>
    </dgm:pt>
    <dgm:pt modelId="{07167381-2B05-49F8-98D2-4FBF5AACA941}" type="sibTrans" cxnId="{ABFF8E2B-9D21-4345-B0D5-6D1707CF6E4C}">
      <dgm:prSet/>
      <dgm:spPr/>
      <dgm:t>
        <a:bodyPr/>
        <a:lstStyle/>
        <a:p>
          <a:endParaRPr lang="fr-FR"/>
        </a:p>
      </dgm:t>
    </dgm:pt>
    <dgm:pt modelId="{FD5D37A6-B2A4-4845-A67E-CE98795DA879}">
      <dgm:prSet custT="1"/>
      <dgm:spPr/>
      <dgm:t>
        <a:bodyPr/>
        <a:lstStyle/>
        <a:p>
          <a:pPr rtl="1"/>
          <a:r>
            <a:rPr lang="ar-SA" sz="2800" b="1" dirty="0" smtClean="0">
              <a:latin typeface="Simplified Arabic" panose="02020603050405020304" pitchFamily="18" charset="-78"/>
              <a:cs typeface="Simplified Arabic" panose="02020603050405020304" pitchFamily="18" charset="-78"/>
            </a:rPr>
            <a:t>يدير الموقف التعليمي إدارة ذكية </a:t>
          </a:r>
          <a:endParaRPr lang="fr-FR" sz="2800" b="1" dirty="0">
            <a:latin typeface="Simplified Arabic" panose="02020603050405020304" pitchFamily="18" charset="-78"/>
            <a:cs typeface="Simplified Arabic" panose="02020603050405020304" pitchFamily="18" charset="-78"/>
          </a:endParaRPr>
        </a:p>
      </dgm:t>
    </dgm:pt>
    <dgm:pt modelId="{13852F0D-E8B0-40D9-BC39-E5C6770778AD}" type="parTrans" cxnId="{7940BA70-3D3E-40D9-9F89-9A587E69729B}">
      <dgm:prSet/>
      <dgm:spPr/>
      <dgm:t>
        <a:bodyPr/>
        <a:lstStyle/>
        <a:p>
          <a:endParaRPr lang="fr-FR"/>
        </a:p>
      </dgm:t>
    </dgm:pt>
    <dgm:pt modelId="{2AF4E500-A5D5-4808-BCAA-F165D25601A4}" type="sibTrans" cxnId="{7940BA70-3D3E-40D9-9F89-9A587E69729B}">
      <dgm:prSet/>
      <dgm:spPr/>
      <dgm:t>
        <a:bodyPr/>
        <a:lstStyle/>
        <a:p>
          <a:endParaRPr lang="fr-FR"/>
        </a:p>
      </dgm:t>
    </dgm:pt>
    <dgm:pt modelId="{974FCCFC-9809-45DB-8C21-8E2068F411B6}">
      <dgm:prSet/>
      <dgm:spPr/>
      <dgm:t>
        <a:bodyPr/>
        <a:lstStyle/>
        <a:p>
          <a:endParaRPr lang="fr-FR"/>
        </a:p>
      </dgm:t>
    </dgm:pt>
    <dgm:pt modelId="{B312FA16-FC9E-47B4-B432-D3F078063F1C}" type="parTrans" cxnId="{35E15A15-6611-43D9-807C-6127166F22FD}">
      <dgm:prSet/>
      <dgm:spPr/>
      <dgm:t>
        <a:bodyPr/>
        <a:lstStyle/>
        <a:p>
          <a:endParaRPr lang="fr-FR"/>
        </a:p>
      </dgm:t>
    </dgm:pt>
    <dgm:pt modelId="{62FE4B9E-8050-4211-BE7E-AD594D4FDC80}" type="sibTrans" cxnId="{35E15A15-6611-43D9-807C-6127166F22FD}">
      <dgm:prSet/>
      <dgm:spPr/>
      <dgm:t>
        <a:bodyPr/>
        <a:lstStyle/>
        <a:p>
          <a:endParaRPr lang="fr-FR"/>
        </a:p>
      </dgm:t>
    </dgm:pt>
    <dgm:pt modelId="{A608E6E5-2144-4F21-8751-91E14CDF10A4}">
      <dgm:prSet/>
      <dgm:spPr/>
      <dgm:t>
        <a:bodyPr/>
        <a:lstStyle/>
        <a:p>
          <a:endParaRPr lang="fr-FR"/>
        </a:p>
      </dgm:t>
    </dgm:pt>
    <dgm:pt modelId="{D4C3CBF1-A272-4BD2-ABE4-B933F1AB4C05}" type="parTrans" cxnId="{74D5658B-F06F-460A-8D24-F881E547A410}">
      <dgm:prSet/>
      <dgm:spPr/>
      <dgm:t>
        <a:bodyPr/>
        <a:lstStyle/>
        <a:p>
          <a:endParaRPr lang="fr-FR"/>
        </a:p>
      </dgm:t>
    </dgm:pt>
    <dgm:pt modelId="{A448CA82-65A2-497B-9F9B-02FE6D1F6C7D}" type="sibTrans" cxnId="{74D5658B-F06F-460A-8D24-F881E547A410}">
      <dgm:prSet/>
      <dgm:spPr/>
      <dgm:t>
        <a:bodyPr/>
        <a:lstStyle/>
        <a:p>
          <a:endParaRPr lang="fr-FR"/>
        </a:p>
      </dgm:t>
    </dgm:pt>
    <dgm:pt modelId="{091C5464-539A-4F3C-93A2-623885BF74D2}">
      <dgm:prSet/>
      <dgm:spPr/>
      <dgm:t>
        <a:bodyPr/>
        <a:lstStyle/>
        <a:p>
          <a:endParaRPr lang="fr-FR"/>
        </a:p>
      </dgm:t>
    </dgm:pt>
    <dgm:pt modelId="{5D3C335A-3D41-485F-B50E-328EEF1B4423}" type="parTrans" cxnId="{3D75B02D-04E9-47AF-95D9-C6D885012670}">
      <dgm:prSet/>
      <dgm:spPr/>
      <dgm:t>
        <a:bodyPr/>
        <a:lstStyle/>
        <a:p>
          <a:endParaRPr lang="fr-FR"/>
        </a:p>
      </dgm:t>
    </dgm:pt>
    <dgm:pt modelId="{F28CF400-271E-44C9-96EE-2EABF9AEC328}" type="sibTrans" cxnId="{3D75B02D-04E9-47AF-95D9-C6D885012670}">
      <dgm:prSet/>
      <dgm:spPr/>
      <dgm:t>
        <a:bodyPr/>
        <a:lstStyle/>
        <a:p>
          <a:endParaRPr lang="fr-FR"/>
        </a:p>
      </dgm:t>
    </dgm:pt>
    <dgm:pt modelId="{CC50154C-FCC2-458B-81DE-0B00407A0BFD}" type="pres">
      <dgm:prSet presAssocID="{1896BBD5-7E09-4558-9746-1BE41F6336B2}" presName="compositeShape" presStyleCnt="0">
        <dgm:presLayoutVars>
          <dgm:chMax val="7"/>
          <dgm:dir/>
          <dgm:resizeHandles val="exact"/>
        </dgm:presLayoutVars>
      </dgm:prSet>
      <dgm:spPr/>
      <dgm:t>
        <a:bodyPr/>
        <a:lstStyle/>
        <a:p>
          <a:endParaRPr lang="fr-FR"/>
        </a:p>
      </dgm:t>
    </dgm:pt>
    <dgm:pt modelId="{17F2B216-5B3F-4F43-9A0D-6D858E9CDD04}" type="pres">
      <dgm:prSet presAssocID="{BFB2D052-45D9-4BFF-826F-D1991FF1865F}" presName="circ1" presStyleLbl="vennNode1" presStyleIdx="0" presStyleCnt="7"/>
      <dgm:spPr/>
    </dgm:pt>
    <dgm:pt modelId="{61949AAE-5618-4B66-BB93-F7790DAF2AAB}" type="pres">
      <dgm:prSet presAssocID="{BFB2D052-45D9-4BFF-826F-D1991FF1865F}" presName="circ1Tx" presStyleLbl="revTx" presStyleIdx="0" presStyleCnt="0">
        <dgm:presLayoutVars>
          <dgm:chMax val="0"/>
          <dgm:chPref val="0"/>
          <dgm:bulletEnabled val="1"/>
        </dgm:presLayoutVars>
      </dgm:prSet>
      <dgm:spPr/>
      <dgm:t>
        <a:bodyPr/>
        <a:lstStyle/>
        <a:p>
          <a:endParaRPr lang="fr-FR"/>
        </a:p>
      </dgm:t>
    </dgm:pt>
    <dgm:pt modelId="{5D61F048-81BD-4A90-813A-107F04CADA29}" type="pres">
      <dgm:prSet presAssocID="{985B7CE3-D18F-4AF5-998C-215FBBBE62DC}" presName="circ2" presStyleLbl="vennNode1" presStyleIdx="1" presStyleCnt="7"/>
      <dgm:spPr/>
    </dgm:pt>
    <dgm:pt modelId="{2A7DEBF4-B22B-41EA-8953-479B0421F79B}" type="pres">
      <dgm:prSet presAssocID="{985B7CE3-D18F-4AF5-998C-215FBBBE62DC}" presName="circ2Tx" presStyleLbl="revTx" presStyleIdx="0" presStyleCnt="0" custScaleX="200195" custLinFactX="-26392" custLinFactNeighborX="-100000" custLinFactNeighborY="-87355">
        <dgm:presLayoutVars>
          <dgm:chMax val="0"/>
          <dgm:chPref val="0"/>
          <dgm:bulletEnabled val="1"/>
        </dgm:presLayoutVars>
      </dgm:prSet>
      <dgm:spPr/>
      <dgm:t>
        <a:bodyPr/>
        <a:lstStyle/>
        <a:p>
          <a:endParaRPr lang="fr-FR"/>
        </a:p>
      </dgm:t>
    </dgm:pt>
    <dgm:pt modelId="{C1A62C48-FAB9-4195-B781-1CADCEA566A0}" type="pres">
      <dgm:prSet presAssocID="{B8ACDE3C-7A3D-43DA-95B7-2C90132BC1F2}" presName="circ3" presStyleLbl="vennNode1" presStyleIdx="2" presStyleCnt="7" custLinFactNeighborX="2219" custLinFactNeighborY="1479"/>
      <dgm:spPr/>
    </dgm:pt>
    <dgm:pt modelId="{546E2A97-34A3-4C17-A71B-3179CB0ED7C3}" type="pres">
      <dgm:prSet presAssocID="{B8ACDE3C-7A3D-43DA-95B7-2C90132BC1F2}" presName="circ3Tx" presStyleLbl="revTx" presStyleIdx="0" presStyleCnt="0" custLinFactY="-24233" custLinFactNeighborX="12937" custLinFactNeighborY="-100000">
        <dgm:presLayoutVars>
          <dgm:chMax val="0"/>
          <dgm:chPref val="0"/>
          <dgm:bulletEnabled val="1"/>
        </dgm:presLayoutVars>
      </dgm:prSet>
      <dgm:spPr/>
      <dgm:t>
        <a:bodyPr/>
        <a:lstStyle/>
        <a:p>
          <a:endParaRPr lang="fr-FR"/>
        </a:p>
      </dgm:t>
    </dgm:pt>
    <dgm:pt modelId="{53A86DB9-6186-47AA-BC38-703E605516DA}" type="pres">
      <dgm:prSet presAssocID="{C7A93A74-5360-485E-BDAC-4E7471987D0B}" presName="circ4" presStyleLbl="vennNode1" presStyleIdx="3" presStyleCnt="7"/>
      <dgm:spPr/>
    </dgm:pt>
    <dgm:pt modelId="{AA72EC94-EC29-4F6A-9D60-475CB5236CE6}" type="pres">
      <dgm:prSet presAssocID="{C7A93A74-5360-485E-BDAC-4E7471987D0B}" presName="circ4Tx" presStyleLbl="revTx" presStyleIdx="0" presStyleCnt="0" custLinFactY="-19135" custLinFactNeighborX="60301" custLinFactNeighborY="-100000">
        <dgm:presLayoutVars>
          <dgm:chMax val="0"/>
          <dgm:chPref val="0"/>
          <dgm:bulletEnabled val="1"/>
        </dgm:presLayoutVars>
      </dgm:prSet>
      <dgm:spPr/>
      <dgm:t>
        <a:bodyPr/>
        <a:lstStyle/>
        <a:p>
          <a:endParaRPr lang="fr-FR"/>
        </a:p>
      </dgm:t>
    </dgm:pt>
    <dgm:pt modelId="{FFE3AD5E-80F4-411D-A375-3AF77205DBD0}" type="pres">
      <dgm:prSet presAssocID="{6742C413-5683-4205-A18D-0B14ADA030CC}" presName="circ5" presStyleLbl="vennNode1" presStyleIdx="4" presStyleCnt="7"/>
      <dgm:spPr/>
    </dgm:pt>
    <dgm:pt modelId="{22E882CB-9CCB-42C0-A8F8-D6D4521D57A5}" type="pres">
      <dgm:prSet presAssocID="{6742C413-5683-4205-A18D-0B14ADA030CC}" presName="circ5Tx" presStyleLbl="revTx" presStyleIdx="0" presStyleCnt="0" custScaleX="159837" custLinFactY="-100000" custLinFactNeighborX="-63088" custLinFactNeighborY="-198164">
        <dgm:presLayoutVars>
          <dgm:chMax val="0"/>
          <dgm:chPref val="0"/>
          <dgm:bulletEnabled val="1"/>
        </dgm:presLayoutVars>
      </dgm:prSet>
      <dgm:spPr/>
      <dgm:t>
        <a:bodyPr/>
        <a:lstStyle/>
        <a:p>
          <a:endParaRPr lang="fr-FR"/>
        </a:p>
      </dgm:t>
    </dgm:pt>
    <dgm:pt modelId="{380726D4-D17E-4A0C-9BAD-523A8C7622A5}" type="pres">
      <dgm:prSet presAssocID="{65DA1529-EA6C-4F6D-9A0C-A9CDEC398A9F}" presName="circ6" presStyleLbl="vennNode1" presStyleIdx="5" presStyleCnt="7"/>
      <dgm:spPr/>
    </dgm:pt>
    <dgm:pt modelId="{86955FC9-730F-4859-8BEC-F7A7D0F38870}" type="pres">
      <dgm:prSet presAssocID="{65DA1529-EA6C-4F6D-9A0C-A9CDEC398A9F}" presName="circ6Tx" presStyleLbl="revTx" presStyleIdx="0" presStyleCnt="0" custScaleX="220292" custScaleY="62417" custLinFactX="29220" custLinFactY="40381" custLinFactNeighborX="100000" custLinFactNeighborY="100000">
        <dgm:presLayoutVars>
          <dgm:chMax val="0"/>
          <dgm:chPref val="0"/>
          <dgm:bulletEnabled val="1"/>
        </dgm:presLayoutVars>
      </dgm:prSet>
      <dgm:spPr/>
      <dgm:t>
        <a:bodyPr/>
        <a:lstStyle/>
        <a:p>
          <a:endParaRPr lang="fr-FR"/>
        </a:p>
      </dgm:t>
    </dgm:pt>
    <dgm:pt modelId="{789D5ED2-4516-4E7F-A301-2FD056E46304}" type="pres">
      <dgm:prSet presAssocID="{FD5D37A6-B2A4-4845-A67E-CE98795DA879}" presName="circ7" presStyleLbl="vennNode1" presStyleIdx="6" presStyleCnt="7" custLinFactNeighborX="9110" custLinFactNeighborY="-10970"/>
      <dgm:spPr/>
    </dgm:pt>
    <dgm:pt modelId="{C739B76F-11F8-456E-BE8E-ADEF5DDEFBF9}" type="pres">
      <dgm:prSet presAssocID="{FD5D37A6-B2A4-4845-A67E-CE98795DA879}" presName="circ7Tx" presStyleLbl="revTx" presStyleIdx="0" presStyleCnt="0" custScaleX="153025" custLinFactY="32301" custLinFactNeighborX="-60221" custLinFactNeighborY="100000">
        <dgm:presLayoutVars>
          <dgm:chMax val="0"/>
          <dgm:chPref val="0"/>
          <dgm:bulletEnabled val="1"/>
        </dgm:presLayoutVars>
      </dgm:prSet>
      <dgm:spPr/>
      <dgm:t>
        <a:bodyPr/>
        <a:lstStyle/>
        <a:p>
          <a:endParaRPr lang="fr-FR"/>
        </a:p>
      </dgm:t>
    </dgm:pt>
  </dgm:ptLst>
  <dgm:cxnLst>
    <dgm:cxn modelId="{7F5CE5F6-B8A6-44F9-B109-8E52BC7BF351}" srcId="{1896BBD5-7E09-4558-9746-1BE41F6336B2}" destId="{6742C413-5683-4205-A18D-0B14ADA030CC}" srcOrd="4" destOrd="0" parTransId="{17569EB0-74FF-4C74-ACFE-775F8B45111C}" sibTransId="{3A3CF0AB-C48C-467B-BA88-3A9C1ADEB0BF}"/>
    <dgm:cxn modelId="{7D86735D-9497-465F-9FA2-77AE569B7DD7}" srcId="{1896BBD5-7E09-4558-9746-1BE41F6336B2}" destId="{B8ACDE3C-7A3D-43DA-95B7-2C90132BC1F2}" srcOrd="2" destOrd="0" parTransId="{B8BE9217-E787-46BF-ADFC-C5FBE1BE3189}" sibTransId="{799B59E5-F528-4256-87B3-4B016FE269BC}"/>
    <dgm:cxn modelId="{7758D04A-2E11-4524-8CE7-52D5819CEFCD}" type="presOf" srcId="{FD5D37A6-B2A4-4845-A67E-CE98795DA879}" destId="{C739B76F-11F8-456E-BE8E-ADEF5DDEFBF9}" srcOrd="0" destOrd="0" presId="urn:microsoft.com/office/officeart/2005/8/layout/venn1"/>
    <dgm:cxn modelId="{092316A1-9EFB-4DE3-9B6A-1FAEF96D5A4D}" type="presOf" srcId="{985B7CE3-D18F-4AF5-998C-215FBBBE62DC}" destId="{2A7DEBF4-B22B-41EA-8953-479B0421F79B}" srcOrd="0" destOrd="0" presId="urn:microsoft.com/office/officeart/2005/8/layout/venn1"/>
    <dgm:cxn modelId="{ABFF8E2B-9D21-4345-B0D5-6D1707CF6E4C}" srcId="{1896BBD5-7E09-4558-9746-1BE41F6336B2}" destId="{65DA1529-EA6C-4F6D-9A0C-A9CDEC398A9F}" srcOrd="5" destOrd="0" parTransId="{4098F46F-DB2D-44E7-AD94-F3E4E4975A1C}" sibTransId="{07167381-2B05-49F8-98D2-4FBF5AACA941}"/>
    <dgm:cxn modelId="{35E15A15-6611-43D9-807C-6127166F22FD}" srcId="{1896BBD5-7E09-4558-9746-1BE41F6336B2}" destId="{974FCCFC-9809-45DB-8C21-8E2068F411B6}" srcOrd="7" destOrd="0" parTransId="{B312FA16-FC9E-47B4-B432-D3F078063F1C}" sibTransId="{62FE4B9E-8050-4211-BE7E-AD594D4FDC80}"/>
    <dgm:cxn modelId="{3D75B02D-04E9-47AF-95D9-C6D885012670}" srcId="{1896BBD5-7E09-4558-9746-1BE41F6336B2}" destId="{091C5464-539A-4F3C-93A2-623885BF74D2}" srcOrd="9" destOrd="0" parTransId="{5D3C335A-3D41-485F-B50E-328EEF1B4423}" sibTransId="{F28CF400-271E-44C9-96EE-2EABF9AEC328}"/>
    <dgm:cxn modelId="{7940BA70-3D3E-40D9-9F89-9A587E69729B}" srcId="{1896BBD5-7E09-4558-9746-1BE41F6336B2}" destId="{FD5D37A6-B2A4-4845-A67E-CE98795DA879}" srcOrd="6" destOrd="0" parTransId="{13852F0D-E8B0-40D9-BC39-E5C6770778AD}" sibTransId="{2AF4E500-A5D5-4808-BCAA-F165D25601A4}"/>
    <dgm:cxn modelId="{7F40835D-95C6-43AC-AFE5-2BD869DC5A2A}" srcId="{1896BBD5-7E09-4558-9746-1BE41F6336B2}" destId="{985B7CE3-D18F-4AF5-998C-215FBBBE62DC}" srcOrd="1" destOrd="0" parTransId="{E7277B22-CB0A-4D67-8E95-CD68D93C2D58}" sibTransId="{8672944B-68E8-4F4A-B210-18B43E98C461}"/>
    <dgm:cxn modelId="{805E72A2-B0FF-4DA7-9628-8166D9087E01}" type="presOf" srcId="{C7A93A74-5360-485E-BDAC-4E7471987D0B}" destId="{AA72EC94-EC29-4F6A-9D60-475CB5236CE6}" srcOrd="0" destOrd="0" presId="urn:microsoft.com/office/officeart/2005/8/layout/venn1"/>
    <dgm:cxn modelId="{4ECABA7C-05D9-47BA-9AEC-6257545388CC}" type="presOf" srcId="{BFB2D052-45D9-4BFF-826F-D1991FF1865F}" destId="{61949AAE-5618-4B66-BB93-F7790DAF2AAB}" srcOrd="0" destOrd="0" presId="urn:microsoft.com/office/officeart/2005/8/layout/venn1"/>
    <dgm:cxn modelId="{5F3A70D7-CB0F-461F-9567-1F79EE3469CF}" type="presOf" srcId="{6742C413-5683-4205-A18D-0B14ADA030CC}" destId="{22E882CB-9CCB-42C0-A8F8-D6D4521D57A5}" srcOrd="0" destOrd="0" presId="urn:microsoft.com/office/officeart/2005/8/layout/venn1"/>
    <dgm:cxn modelId="{DBE04141-CFC2-40FE-B4DF-4B1FD7B27801}" srcId="{1896BBD5-7E09-4558-9746-1BE41F6336B2}" destId="{BFB2D052-45D9-4BFF-826F-D1991FF1865F}" srcOrd="0" destOrd="0" parTransId="{74178A0E-C8BE-477D-AB9B-66856BF14A86}" sibTransId="{1AA7B653-563D-4A15-BFB2-7C5F819CE4DD}"/>
    <dgm:cxn modelId="{FE650C59-A53F-4AF2-B010-2D1E4DB7021B}" srcId="{1896BBD5-7E09-4558-9746-1BE41F6336B2}" destId="{C7A93A74-5360-485E-BDAC-4E7471987D0B}" srcOrd="3" destOrd="0" parTransId="{32F6FD42-C4BB-4D6F-AF1C-ECADB282F43E}" sibTransId="{77CBBE5C-B2AF-4DEB-AE40-E07BE38D32C1}"/>
    <dgm:cxn modelId="{998E167F-5590-406C-8F6F-4E7A036BC054}" type="presOf" srcId="{65DA1529-EA6C-4F6D-9A0C-A9CDEC398A9F}" destId="{86955FC9-730F-4859-8BEC-F7A7D0F38870}" srcOrd="0" destOrd="0" presId="urn:microsoft.com/office/officeart/2005/8/layout/venn1"/>
    <dgm:cxn modelId="{19F454C6-4C73-4D0D-985C-C33626AF96B7}" type="presOf" srcId="{B8ACDE3C-7A3D-43DA-95B7-2C90132BC1F2}" destId="{546E2A97-34A3-4C17-A71B-3179CB0ED7C3}" srcOrd="0" destOrd="0" presId="urn:microsoft.com/office/officeart/2005/8/layout/venn1"/>
    <dgm:cxn modelId="{E346DDF7-2759-42EC-84DC-41B224A848D4}" type="presOf" srcId="{1896BBD5-7E09-4558-9746-1BE41F6336B2}" destId="{CC50154C-FCC2-458B-81DE-0B00407A0BFD}" srcOrd="0" destOrd="0" presId="urn:microsoft.com/office/officeart/2005/8/layout/venn1"/>
    <dgm:cxn modelId="{74D5658B-F06F-460A-8D24-F881E547A410}" srcId="{1896BBD5-7E09-4558-9746-1BE41F6336B2}" destId="{A608E6E5-2144-4F21-8751-91E14CDF10A4}" srcOrd="8" destOrd="0" parTransId="{D4C3CBF1-A272-4BD2-ABE4-B933F1AB4C05}" sibTransId="{A448CA82-65A2-497B-9F9B-02FE6D1F6C7D}"/>
    <dgm:cxn modelId="{B25B0D19-F964-455E-9456-D20FD6862083}" type="presParOf" srcId="{CC50154C-FCC2-458B-81DE-0B00407A0BFD}" destId="{17F2B216-5B3F-4F43-9A0D-6D858E9CDD04}" srcOrd="0" destOrd="0" presId="urn:microsoft.com/office/officeart/2005/8/layout/venn1"/>
    <dgm:cxn modelId="{E7C024F8-F245-47F6-9031-020808CF7E6B}" type="presParOf" srcId="{CC50154C-FCC2-458B-81DE-0B00407A0BFD}" destId="{61949AAE-5618-4B66-BB93-F7790DAF2AAB}" srcOrd="1" destOrd="0" presId="urn:microsoft.com/office/officeart/2005/8/layout/venn1"/>
    <dgm:cxn modelId="{67F20DCF-4FB6-40D3-BC56-863D13CE5AE8}" type="presParOf" srcId="{CC50154C-FCC2-458B-81DE-0B00407A0BFD}" destId="{5D61F048-81BD-4A90-813A-107F04CADA29}" srcOrd="2" destOrd="0" presId="urn:microsoft.com/office/officeart/2005/8/layout/venn1"/>
    <dgm:cxn modelId="{BBC38D63-60A8-4B7E-B3FE-ED70C120FCBD}" type="presParOf" srcId="{CC50154C-FCC2-458B-81DE-0B00407A0BFD}" destId="{2A7DEBF4-B22B-41EA-8953-479B0421F79B}" srcOrd="3" destOrd="0" presId="urn:microsoft.com/office/officeart/2005/8/layout/venn1"/>
    <dgm:cxn modelId="{CCE9EECC-66E7-45A7-BAA9-A00F2B4B2915}" type="presParOf" srcId="{CC50154C-FCC2-458B-81DE-0B00407A0BFD}" destId="{C1A62C48-FAB9-4195-B781-1CADCEA566A0}" srcOrd="4" destOrd="0" presId="urn:microsoft.com/office/officeart/2005/8/layout/venn1"/>
    <dgm:cxn modelId="{AABA7B51-6151-4D0D-83EF-2B0ACB5D7CF7}" type="presParOf" srcId="{CC50154C-FCC2-458B-81DE-0B00407A0BFD}" destId="{546E2A97-34A3-4C17-A71B-3179CB0ED7C3}" srcOrd="5" destOrd="0" presId="urn:microsoft.com/office/officeart/2005/8/layout/venn1"/>
    <dgm:cxn modelId="{0D4845F5-8267-4339-84EE-FC56588B05BD}" type="presParOf" srcId="{CC50154C-FCC2-458B-81DE-0B00407A0BFD}" destId="{53A86DB9-6186-47AA-BC38-703E605516DA}" srcOrd="6" destOrd="0" presId="urn:microsoft.com/office/officeart/2005/8/layout/venn1"/>
    <dgm:cxn modelId="{43EE93B1-BA3E-483B-A5AB-012B7D3775EA}" type="presParOf" srcId="{CC50154C-FCC2-458B-81DE-0B00407A0BFD}" destId="{AA72EC94-EC29-4F6A-9D60-475CB5236CE6}" srcOrd="7" destOrd="0" presId="urn:microsoft.com/office/officeart/2005/8/layout/venn1"/>
    <dgm:cxn modelId="{E7248764-B73B-48C5-A347-9F06595358EB}" type="presParOf" srcId="{CC50154C-FCC2-458B-81DE-0B00407A0BFD}" destId="{FFE3AD5E-80F4-411D-A375-3AF77205DBD0}" srcOrd="8" destOrd="0" presId="urn:microsoft.com/office/officeart/2005/8/layout/venn1"/>
    <dgm:cxn modelId="{8A84A501-3061-41A7-A96E-6D5CD5621205}" type="presParOf" srcId="{CC50154C-FCC2-458B-81DE-0B00407A0BFD}" destId="{22E882CB-9CCB-42C0-A8F8-D6D4521D57A5}" srcOrd="9" destOrd="0" presId="urn:microsoft.com/office/officeart/2005/8/layout/venn1"/>
    <dgm:cxn modelId="{A66BAD4A-0005-4D8F-A9EC-F149DE276618}" type="presParOf" srcId="{CC50154C-FCC2-458B-81DE-0B00407A0BFD}" destId="{380726D4-D17E-4A0C-9BAD-523A8C7622A5}" srcOrd="10" destOrd="0" presId="urn:microsoft.com/office/officeart/2005/8/layout/venn1"/>
    <dgm:cxn modelId="{D0BE234D-D5C0-409F-A990-F9488E561C2C}" type="presParOf" srcId="{CC50154C-FCC2-458B-81DE-0B00407A0BFD}" destId="{86955FC9-730F-4859-8BEC-F7A7D0F38870}" srcOrd="11" destOrd="0" presId="urn:microsoft.com/office/officeart/2005/8/layout/venn1"/>
    <dgm:cxn modelId="{DBE67B6B-B9DC-47B7-AB73-8E44A07A77FD}" type="presParOf" srcId="{CC50154C-FCC2-458B-81DE-0B00407A0BFD}" destId="{789D5ED2-4516-4E7F-A301-2FD056E46304}" srcOrd="12" destOrd="0" presId="urn:microsoft.com/office/officeart/2005/8/layout/venn1"/>
    <dgm:cxn modelId="{4E7439E4-2BF0-42D2-A790-90492A1CDBE7}" type="presParOf" srcId="{CC50154C-FCC2-458B-81DE-0B00407A0BFD}" destId="{C739B76F-11F8-456E-BE8E-ADEF5DDEFBF9}" srcOrd="1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3B9E60B-A823-49E8-8FE2-63141A3F4F68}"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fr-FR"/>
        </a:p>
      </dgm:t>
    </dgm:pt>
    <dgm:pt modelId="{FB279A3D-01F4-4FE9-AAE2-9F1A2F78637F}">
      <dgm:prSet custT="1"/>
      <dgm:spPr/>
      <dgm:t>
        <a:bodyPr/>
        <a:lstStyle/>
        <a:p>
          <a:pPr rtl="1"/>
          <a:endParaRPr lang="fr-FR" sz="2400" dirty="0"/>
        </a:p>
      </dgm:t>
    </dgm:pt>
    <dgm:pt modelId="{9E7678BE-1D34-4D29-B29E-8EE6535B03A7}" type="parTrans" cxnId="{1D1882B4-A940-4707-9A75-834B46BC0FDF}">
      <dgm:prSet/>
      <dgm:spPr/>
      <dgm:t>
        <a:bodyPr/>
        <a:lstStyle/>
        <a:p>
          <a:endParaRPr lang="fr-FR"/>
        </a:p>
      </dgm:t>
    </dgm:pt>
    <dgm:pt modelId="{CADE28E3-26EE-4F10-B5CE-B1D10FB7B0C9}" type="sibTrans" cxnId="{1D1882B4-A940-4707-9A75-834B46BC0FDF}">
      <dgm:prSet/>
      <dgm:spPr/>
      <dgm:t>
        <a:bodyPr/>
        <a:lstStyle/>
        <a:p>
          <a:endParaRPr lang="fr-FR"/>
        </a:p>
      </dgm:t>
    </dgm:pt>
    <dgm:pt modelId="{1A00D21F-E515-4391-A962-BA02FD8A36AB}">
      <dgm:prSet/>
      <dgm:spPr/>
      <dgm:t>
        <a:bodyPr/>
        <a:lstStyle/>
        <a:p>
          <a:pPr rtl="1"/>
          <a:r>
            <a:rPr lang="ar-SA" b="1" dirty="0" smtClean="0">
              <a:latin typeface="Simplified Arabic" panose="02020603050405020304" pitchFamily="18" charset="-78"/>
              <a:cs typeface="Simplified Arabic" panose="02020603050405020304" pitchFamily="18" charset="-78"/>
            </a:rPr>
            <a:t>المتعلم عنصر إيجابي في العملية التعليمية</a:t>
          </a:r>
          <a:endParaRPr lang="fr-FR" b="1" dirty="0">
            <a:latin typeface="Simplified Arabic" panose="02020603050405020304" pitchFamily="18" charset="-78"/>
            <a:cs typeface="Simplified Arabic" panose="02020603050405020304" pitchFamily="18" charset="-78"/>
          </a:endParaRPr>
        </a:p>
      </dgm:t>
    </dgm:pt>
    <dgm:pt modelId="{A29A9EA3-9DE9-40CA-B4D9-78917B1C4F0C}" type="parTrans" cxnId="{81629167-56F8-4041-9A78-B3EDEEC042CD}">
      <dgm:prSet/>
      <dgm:spPr/>
      <dgm:t>
        <a:bodyPr/>
        <a:lstStyle/>
        <a:p>
          <a:endParaRPr lang="fr-FR"/>
        </a:p>
      </dgm:t>
    </dgm:pt>
    <dgm:pt modelId="{C4F4D273-0C2A-4121-92BE-B96B375BD252}" type="sibTrans" cxnId="{81629167-56F8-4041-9A78-B3EDEEC042CD}">
      <dgm:prSet/>
      <dgm:spPr/>
      <dgm:t>
        <a:bodyPr/>
        <a:lstStyle/>
        <a:p>
          <a:endParaRPr lang="fr-FR"/>
        </a:p>
      </dgm:t>
    </dgm:pt>
    <dgm:pt modelId="{CE8A7720-C621-4C32-B0AB-F13470BC8AC6}">
      <dgm:prSet custT="1"/>
      <dgm:spPr/>
      <dgm:t>
        <a:bodyPr/>
        <a:lstStyle/>
        <a:p>
          <a:pPr rtl="1"/>
          <a:r>
            <a:rPr lang="ar-SA" sz="2800" b="1" dirty="0" smtClean="0">
              <a:latin typeface="Simplified Arabic" panose="02020603050405020304" pitchFamily="18" charset="-78"/>
              <a:cs typeface="Simplified Arabic" panose="02020603050405020304" pitchFamily="18" charset="-78"/>
            </a:rPr>
            <a:t>طرح الأسئلة</a:t>
          </a:r>
          <a:endParaRPr lang="fr-FR" sz="2800" b="1" dirty="0">
            <a:latin typeface="Simplified Arabic" panose="02020603050405020304" pitchFamily="18" charset="-78"/>
            <a:cs typeface="Simplified Arabic" panose="02020603050405020304" pitchFamily="18" charset="-78"/>
          </a:endParaRPr>
        </a:p>
      </dgm:t>
    </dgm:pt>
    <dgm:pt modelId="{4046A845-13A0-4537-A3D3-E4BCB979A97B}" type="parTrans" cxnId="{063AB006-D712-4938-9EA2-9BB8FD4E71C8}">
      <dgm:prSet/>
      <dgm:spPr/>
      <dgm:t>
        <a:bodyPr/>
        <a:lstStyle/>
        <a:p>
          <a:endParaRPr lang="fr-FR"/>
        </a:p>
      </dgm:t>
    </dgm:pt>
    <dgm:pt modelId="{F1638C4F-0B80-4414-863B-A52F28EAB813}" type="sibTrans" cxnId="{063AB006-D712-4938-9EA2-9BB8FD4E71C8}">
      <dgm:prSet/>
      <dgm:spPr/>
      <dgm:t>
        <a:bodyPr/>
        <a:lstStyle/>
        <a:p>
          <a:endParaRPr lang="fr-FR"/>
        </a:p>
      </dgm:t>
    </dgm:pt>
    <dgm:pt modelId="{623E935F-BD35-4554-AF5D-D7FE5EB2A39D}">
      <dgm:prSet custT="1"/>
      <dgm:spPr/>
      <dgm:t>
        <a:bodyPr/>
        <a:lstStyle/>
        <a:p>
          <a:pPr rtl="1"/>
          <a:r>
            <a:rPr lang="ar-SA" sz="2800" b="1" dirty="0" smtClean="0">
              <a:latin typeface="Simplified Arabic" panose="02020603050405020304" pitchFamily="18" charset="-78"/>
              <a:cs typeface="Simplified Arabic" panose="02020603050405020304" pitchFamily="18" charset="-78"/>
            </a:rPr>
            <a:t>و فرض الفروض</a:t>
          </a:r>
          <a:endParaRPr lang="fr-FR" sz="2800" b="1" dirty="0">
            <a:latin typeface="Simplified Arabic" panose="02020603050405020304" pitchFamily="18" charset="-78"/>
            <a:cs typeface="Simplified Arabic" panose="02020603050405020304" pitchFamily="18" charset="-78"/>
          </a:endParaRPr>
        </a:p>
      </dgm:t>
    </dgm:pt>
    <dgm:pt modelId="{84293C44-16B1-4A8C-BB11-C7C9B1334258}" type="parTrans" cxnId="{2CA1F05D-A967-4313-AF6D-EC44DF4DE3A5}">
      <dgm:prSet/>
      <dgm:spPr/>
      <dgm:t>
        <a:bodyPr/>
        <a:lstStyle/>
        <a:p>
          <a:endParaRPr lang="fr-FR"/>
        </a:p>
      </dgm:t>
    </dgm:pt>
    <dgm:pt modelId="{74386746-A255-42C5-8F0B-F809AC04BFE9}" type="sibTrans" cxnId="{2CA1F05D-A967-4313-AF6D-EC44DF4DE3A5}">
      <dgm:prSet/>
      <dgm:spPr/>
      <dgm:t>
        <a:bodyPr/>
        <a:lstStyle/>
        <a:p>
          <a:endParaRPr lang="fr-FR"/>
        </a:p>
      </dgm:t>
    </dgm:pt>
    <dgm:pt modelId="{B2067B73-591F-4D67-88F6-75E5CD1AFB9C}">
      <dgm:prSet custT="1"/>
      <dgm:spPr/>
      <dgm:t>
        <a:bodyPr/>
        <a:lstStyle/>
        <a:p>
          <a:pPr rtl="1"/>
          <a:r>
            <a:rPr lang="ar-SA" sz="2800" b="1" dirty="0" smtClean="0">
              <a:latin typeface="Simplified Arabic" panose="02020603050405020304" pitchFamily="18" charset="-78"/>
              <a:cs typeface="Simplified Arabic" panose="02020603050405020304" pitchFamily="18" charset="-78"/>
            </a:rPr>
            <a:t>الاشتراك في مناقشات</a:t>
          </a:r>
          <a:endParaRPr lang="fr-FR" sz="2800" b="1" dirty="0">
            <a:latin typeface="Simplified Arabic" panose="02020603050405020304" pitchFamily="18" charset="-78"/>
            <a:cs typeface="Simplified Arabic" panose="02020603050405020304" pitchFamily="18" charset="-78"/>
          </a:endParaRPr>
        </a:p>
      </dgm:t>
    </dgm:pt>
    <dgm:pt modelId="{7EC65DC0-0B01-4198-BFC7-AE48ADC7A0F6}" type="parTrans" cxnId="{6CFD60B1-1B4A-4921-B75E-6078994E4D4C}">
      <dgm:prSet/>
      <dgm:spPr/>
      <dgm:t>
        <a:bodyPr/>
        <a:lstStyle/>
        <a:p>
          <a:endParaRPr lang="fr-FR"/>
        </a:p>
      </dgm:t>
    </dgm:pt>
    <dgm:pt modelId="{06C5A818-FF57-4416-A3D8-D0AC2E158C22}" type="sibTrans" cxnId="{6CFD60B1-1B4A-4921-B75E-6078994E4D4C}">
      <dgm:prSet/>
      <dgm:spPr/>
      <dgm:t>
        <a:bodyPr/>
        <a:lstStyle/>
        <a:p>
          <a:endParaRPr lang="fr-FR"/>
        </a:p>
      </dgm:t>
    </dgm:pt>
    <dgm:pt modelId="{7F54926B-7C5A-4DB4-9548-CF537C5BB3B9}">
      <dgm:prSet custT="1"/>
      <dgm:spPr/>
      <dgm:t>
        <a:bodyPr/>
        <a:lstStyle/>
        <a:p>
          <a:pPr rtl="1"/>
          <a:r>
            <a:rPr lang="ar-SA" sz="2800" b="1" dirty="0" smtClean="0">
              <a:latin typeface="Simplified Arabic" panose="02020603050405020304" pitchFamily="18" charset="-78"/>
              <a:cs typeface="Simplified Arabic" panose="02020603050405020304" pitchFamily="18" charset="-78"/>
            </a:rPr>
            <a:t>و البحث و     القراءة الكتابة </a:t>
          </a:r>
          <a:endParaRPr lang="fr-FR" sz="2800" b="1" dirty="0">
            <a:latin typeface="Simplified Arabic" panose="02020603050405020304" pitchFamily="18" charset="-78"/>
            <a:cs typeface="Simplified Arabic" panose="02020603050405020304" pitchFamily="18" charset="-78"/>
          </a:endParaRPr>
        </a:p>
      </dgm:t>
    </dgm:pt>
    <dgm:pt modelId="{D0B867BA-85F8-43F3-B6E5-5EBEDAEAC0E0}" type="parTrans" cxnId="{4B2AC775-8574-4E06-A75F-D90026778648}">
      <dgm:prSet/>
      <dgm:spPr/>
      <dgm:t>
        <a:bodyPr/>
        <a:lstStyle/>
        <a:p>
          <a:endParaRPr lang="fr-FR"/>
        </a:p>
      </dgm:t>
    </dgm:pt>
    <dgm:pt modelId="{ABB91552-09E0-42C1-B08D-F9F611A526CE}" type="sibTrans" cxnId="{4B2AC775-8574-4E06-A75F-D90026778648}">
      <dgm:prSet/>
      <dgm:spPr/>
      <dgm:t>
        <a:bodyPr/>
        <a:lstStyle/>
        <a:p>
          <a:endParaRPr lang="fr-FR"/>
        </a:p>
      </dgm:t>
    </dgm:pt>
    <dgm:pt modelId="{42EEB8D5-4B33-4D1C-8872-9FE841F07E8D}">
      <dgm:prSet custT="1"/>
      <dgm:spPr/>
      <dgm:t>
        <a:bodyPr/>
        <a:lstStyle/>
        <a:p>
          <a:pPr rtl="1"/>
          <a:r>
            <a:rPr lang="ar-SA" sz="2800" b="1" dirty="0" smtClean="0">
              <a:latin typeface="Simplified Arabic" panose="02020603050405020304" pitchFamily="18" charset="-78"/>
              <a:cs typeface="Simplified Arabic" panose="02020603050405020304" pitchFamily="18" charset="-78"/>
            </a:rPr>
            <a:t>التجريب و الوصول الى الحل</a:t>
          </a:r>
          <a:r>
            <a:rPr lang="ar-SA" sz="2800" dirty="0" smtClean="0">
              <a:latin typeface="Simplified Arabic" panose="02020603050405020304" pitchFamily="18" charset="-78"/>
              <a:cs typeface="Simplified Arabic" panose="02020603050405020304" pitchFamily="18" charset="-78"/>
            </a:rPr>
            <a:t> ..</a:t>
          </a:r>
          <a:endParaRPr lang="fr-FR" sz="2800" dirty="0">
            <a:latin typeface="Simplified Arabic" panose="02020603050405020304" pitchFamily="18" charset="-78"/>
            <a:cs typeface="Simplified Arabic" panose="02020603050405020304" pitchFamily="18" charset="-78"/>
          </a:endParaRPr>
        </a:p>
      </dgm:t>
    </dgm:pt>
    <dgm:pt modelId="{AF259D2E-1095-4D90-B47D-AE55276CAF4A}" type="parTrans" cxnId="{3BF89456-EED8-4606-B0C5-DBA2625ACD2A}">
      <dgm:prSet/>
      <dgm:spPr/>
      <dgm:t>
        <a:bodyPr/>
        <a:lstStyle/>
        <a:p>
          <a:endParaRPr lang="fr-FR"/>
        </a:p>
      </dgm:t>
    </dgm:pt>
    <dgm:pt modelId="{6DE4E123-7923-4A8F-BC98-F143E1A67B12}" type="sibTrans" cxnId="{3BF89456-EED8-4606-B0C5-DBA2625ACD2A}">
      <dgm:prSet/>
      <dgm:spPr/>
      <dgm:t>
        <a:bodyPr/>
        <a:lstStyle/>
        <a:p>
          <a:endParaRPr lang="fr-FR"/>
        </a:p>
      </dgm:t>
    </dgm:pt>
    <dgm:pt modelId="{B2CA6A14-D0A2-434C-B7D2-9C1E3D6AB7BF}" type="pres">
      <dgm:prSet presAssocID="{B3B9E60B-A823-49E8-8FE2-63141A3F4F68}" presName="compositeShape" presStyleCnt="0">
        <dgm:presLayoutVars>
          <dgm:chMax val="7"/>
          <dgm:dir/>
          <dgm:resizeHandles val="exact"/>
        </dgm:presLayoutVars>
      </dgm:prSet>
      <dgm:spPr/>
      <dgm:t>
        <a:bodyPr/>
        <a:lstStyle/>
        <a:p>
          <a:endParaRPr lang="fr-FR"/>
        </a:p>
      </dgm:t>
    </dgm:pt>
    <dgm:pt modelId="{2F32F136-7F00-4DDF-A840-77431E49182B}" type="pres">
      <dgm:prSet presAssocID="{FB279A3D-01F4-4FE9-AAE2-9F1A2F78637F}" presName="circ1" presStyleLbl="vennNode1" presStyleIdx="0" presStyleCnt="7"/>
      <dgm:spPr/>
    </dgm:pt>
    <dgm:pt modelId="{531F8AAA-9475-41C9-8DA4-06B9650A5703}" type="pres">
      <dgm:prSet presAssocID="{FB279A3D-01F4-4FE9-AAE2-9F1A2F78637F}" presName="circ1Tx" presStyleLbl="revTx" presStyleIdx="0" presStyleCnt="0">
        <dgm:presLayoutVars>
          <dgm:chMax val="0"/>
          <dgm:chPref val="0"/>
          <dgm:bulletEnabled val="1"/>
        </dgm:presLayoutVars>
      </dgm:prSet>
      <dgm:spPr/>
      <dgm:t>
        <a:bodyPr/>
        <a:lstStyle/>
        <a:p>
          <a:endParaRPr lang="fr-FR"/>
        </a:p>
      </dgm:t>
    </dgm:pt>
    <dgm:pt modelId="{1C37E469-0E07-433F-8192-F5C01992B89B}" type="pres">
      <dgm:prSet presAssocID="{1A00D21F-E515-4391-A962-BA02FD8A36AB}" presName="circ2" presStyleLbl="vennNode1" presStyleIdx="1" presStyleCnt="7"/>
      <dgm:spPr/>
    </dgm:pt>
    <dgm:pt modelId="{84C14A98-FAA7-4D42-8919-61D824D82854}" type="pres">
      <dgm:prSet presAssocID="{1A00D21F-E515-4391-A962-BA02FD8A36AB}" presName="circ2Tx" presStyleLbl="revTx" presStyleIdx="0" presStyleCnt="0" custScaleX="199317" custLinFactX="-38623" custLinFactNeighborX="-100000" custLinFactNeighborY="-77394">
        <dgm:presLayoutVars>
          <dgm:chMax val="0"/>
          <dgm:chPref val="0"/>
          <dgm:bulletEnabled val="1"/>
        </dgm:presLayoutVars>
      </dgm:prSet>
      <dgm:spPr/>
      <dgm:t>
        <a:bodyPr/>
        <a:lstStyle/>
        <a:p>
          <a:endParaRPr lang="fr-FR"/>
        </a:p>
      </dgm:t>
    </dgm:pt>
    <dgm:pt modelId="{7D8A3324-58B9-410B-B184-7068DC627B1F}" type="pres">
      <dgm:prSet presAssocID="{CE8A7720-C621-4C32-B0AB-F13470BC8AC6}" presName="circ3" presStyleLbl="vennNode1" presStyleIdx="2" presStyleCnt="7"/>
      <dgm:spPr/>
    </dgm:pt>
    <dgm:pt modelId="{EBF55D4C-6E4A-4E82-BCE9-DB4141AB6E43}" type="pres">
      <dgm:prSet presAssocID="{CE8A7720-C621-4C32-B0AB-F13470BC8AC6}" presName="circ3Tx" presStyleLbl="revTx" presStyleIdx="0" presStyleCnt="0" custLinFactY="-19103" custLinFactNeighborX="13080" custLinFactNeighborY="-100000">
        <dgm:presLayoutVars>
          <dgm:chMax val="0"/>
          <dgm:chPref val="0"/>
          <dgm:bulletEnabled val="1"/>
        </dgm:presLayoutVars>
      </dgm:prSet>
      <dgm:spPr/>
      <dgm:t>
        <a:bodyPr/>
        <a:lstStyle/>
        <a:p>
          <a:endParaRPr lang="fr-FR"/>
        </a:p>
      </dgm:t>
    </dgm:pt>
    <dgm:pt modelId="{D7685855-B666-4E5E-B341-A6D345EB71C0}" type="pres">
      <dgm:prSet presAssocID="{623E935F-BD35-4554-AF5D-D7FE5EB2A39D}" presName="circ4" presStyleLbl="vennNode1" presStyleIdx="3" presStyleCnt="7"/>
      <dgm:spPr/>
    </dgm:pt>
    <dgm:pt modelId="{9FD200BE-9002-442F-A4A0-3DD6A5EB0D68}" type="pres">
      <dgm:prSet presAssocID="{623E935F-BD35-4554-AF5D-D7FE5EB2A39D}" presName="circ4Tx" presStyleLbl="revTx" presStyleIdx="0" presStyleCnt="0" custLinFactY="-9570" custLinFactNeighborX="59914" custLinFactNeighborY="-100000">
        <dgm:presLayoutVars>
          <dgm:chMax val="0"/>
          <dgm:chPref val="0"/>
          <dgm:bulletEnabled val="1"/>
        </dgm:presLayoutVars>
      </dgm:prSet>
      <dgm:spPr/>
      <dgm:t>
        <a:bodyPr/>
        <a:lstStyle/>
        <a:p>
          <a:endParaRPr lang="fr-FR"/>
        </a:p>
      </dgm:t>
    </dgm:pt>
    <dgm:pt modelId="{A8843D52-CCE0-4E18-B7FD-E2350565A57D}" type="pres">
      <dgm:prSet presAssocID="{B2067B73-591F-4D67-88F6-75E5CD1AFB9C}" presName="circ5" presStyleLbl="vennNode1" presStyleIdx="4" presStyleCnt="7"/>
      <dgm:spPr/>
    </dgm:pt>
    <dgm:pt modelId="{27080D2E-6BC8-4B28-B738-244BAD3ECE2D}" type="pres">
      <dgm:prSet presAssocID="{B2067B73-591F-4D67-88F6-75E5CD1AFB9C}" presName="circ5Tx" presStyleLbl="revTx" presStyleIdx="0" presStyleCnt="0" custLinFactY="-100000" custLinFactNeighborX="-77389" custLinFactNeighborY="-196165">
        <dgm:presLayoutVars>
          <dgm:chMax val="0"/>
          <dgm:chPref val="0"/>
          <dgm:bulletEnabled val="1"/>
        </dgm:presLayoutVars>
      </dgm:prSet>
      <dgm:spPr/>
      <dgm:t>
        <a:bodyPr/>
        <a:lstStyle/>
        <a:p>
          <a:endParaRPr lang="fr-FR"/>
        </a:p>
      </dgm:t>
    </dgm:pt>
    <dgm:pt modelId="{CF63D683-5708-41CB-9E00-857DF250D527}" type="pres">
      <dgm:prSet presAssocID="{7F54926B-7C5A-4DB4-9548-CF537C5BB3B9}" presName="circ6" presStyleLbl="vennNode1" presStyleIdx="5" presStyleCnt="7"/>
      <dgm:spPr/>
    </dgm:pt>
    <dgm:pt modelId="{A30C4B01-30DF-4956-BF44-A91F5FC4A1D9}" type="pres">
      <dgm:prSet presAssocID="{7F54926B-7C5A-4DB4-9548-CF537C5BB3B9}" presName="circ6Tx" presStyleLbl="revTx" presStyleIdx="0" presStyleCnt="0" custLinFactNeighborX="-49806" custLinFactNeighborY="-7940">
        <dgm:presLayoutVars>
          <dgm:chMax val="0"/>
          <dgm:chPref val="0"/>
          <dgm:bulletEnabled val="1"/>
        </dgm:presLayoutVars>
      </dgm:prSet>
      <dgm:spPr/>
      <dgm:t>
        <a:bodyPr/>
        <a:lstStyle/>
        <a:p>
          <a:endParaRPr lang="fr-FR"/>
        </a:p>
      </dgm:t>
    </dgm:pt>
    <dgm:pt modelId="{B9967EC1-67CD-4920-9A28-2952ED874034}" type="pres">
      <dgm:prSet presAssocID="{42EEB8D5-4B33-4D1C-8872-9FE841F07E8D}" presName="circ7" presStyleLbl="vennNode1" presStyleIdx="6" presStyleCnt="7"/>
      <dgm:spPr/>
    </dgm:pt>
    <dgm:pt modelId="{F0C2A974-BD4F-419E-9EA0-23F375BCA70B}" type="pres">
      <dgm:prSet presAssocID="{42EEB8D5-4B33-4D1C-8872-9FE841F07E8D}" presName="circ7Tx" presStyleLbl="revTx" presStyleIdx="0" presStyleCnt="0" custScaleX="303116" custScaleY="53728" custLinFactX="34662" custLinFactY="100000" custLinFactNeighborX="100000" custLinFactNeighborY="169242">
        <dgm:presLayoutVars>
          <dgm:chMax val="0"/>
          <dgm:chPref val="0"/>
          <dgm:bulletEnabled val="1"/>
        </dgm:presLayoutVars>
      </dgm:prSet>
      <dgm:spPr/>
      <dgm:t>
        <a:bodyPr/>
        <a:lstStyle/>
        <a:p>
          <a:endParaRPr lang="fr-FR"/>
        </a:p>
      </dgm:t>
    </dgm:pt>
  </dgm:ptLst>
  <dgm:cxnLst>
    <dgm:cxn modelId="{4B2AC775-8574-4E06-A75F-D90026778648}" srcId="{B3B9E60B-A823-49E8-8FE2-63141A3F4F68}" destId="{7F54926B-7C5A-4DB4-9548-CF537C5BB3B9}" srcOrd="5" destOrd="0" parTransId="{D0B867BA-85F8-43F3-B6E5-5EBEDAEAC0E0}" sibTransId="{ABB91552-09E0-42C1-B08D-F9F611A526CE}"/>
    <dgm:cxn modelId="{1D1882B4-A940-4707-9A75-834B46BC0FDF}" srcId="{B3B9E60B-A823-49E8-8FE2-63141A3F4F68}" destId="{FB279A3D-01F4-4FE9-AAE2-9F1A2F78637F}" srcOrd="0" destOrd="0" parTransId="{9E7678BE-1D34-4D29-B29E-8EE6535B03A7}" sibTransId="{CADE28E3-26EE-4F10-B5CE-B1D10FB7B0C9}"/>
    <dgm:cxn modelId="{6A338CD3-4793-4D1B-A61D-BA2291221D2F}" type="presOf" srcId="{B3B9E60B-A823-49E8-8FE2-63141A3F4F68}" destId="{B2CA6A14-D0A2-434C-B7D2-9C1E3D6AB7BF}" srcOrd="0" destOrd="0" presId="urn:microsoft.com/office/officeart/2005/8/layout/venn1"/>
    <dgm:cxn modelId="{6CFD60B1-1B4A-4921-B75E-6078994E4D4C}" srcId="{B3B9E60B-A823-49E8-8FE2-63141A3F4F68}" destId="{B2067B73-591F-4D67-88F6-75E5CD1AFB9C}" srcOrd="4" destOrd="0" parTransId="{7EC65DC0-0B01-4198-BFC7-AE48ADC7A0F6}" sibTransId="{06C5A818-FF57-4416-A3D8-D0AC2E158C22}"/>
    <dgm:cxn modelId="{BDEF9776-4B9A-44E4-B33C-A7DC40022422}" type="presOf" srcId="{FB279A3D-01F4-4FE9-AAE2-9F1A2F78637F}" destId="{531F8AAA-9475-41C9-8DA4-06B9650A5703}" srcOrd="0" destOrd="0" presId="urn:microsoft.com/office/officeart/2005/8/layout/venn1"/>
    <dgm:cxn modelId="{8B093D2C-00E5-4229-B71A-52BEFDCFB95F}" type="presOf" srcId="{7F54926B-7C5A-4DB4-9548-CF537C5BB3B9}" destId="{A30C4B01-30DF-4956-BF44-A91F5FC4A1D9}" srcOrd="0" destOrd="0" presId="urn:microsoft.com/office/officeart/2005/8/layout/venn1"/>
    <dgm:cxn modelId="{063AB006-D712-4938-9EA2-9BB8FD4E71C8}" srcId="{B3B9E60B-A823-49E8-8FE2-63141A3F4F68}" destId="{CE8A7720-C621-4C32-B0AB-F13470BC8AC6}" srcOrd="2" destOrd="0" parTransId="{4046A845-13A0-4537-A3D3-E4BCB979A97B}" sibTransId="{F1638C4F-0B80-4414-863B-A52F28EAB813}"/>
    <dgm:cxn modelId="{815F1F9F-1E49-4401-9F76-0D3E0045C78F}" type="presOf" srcId="{B2067B73-591F-4D67-88F6-75E5CD1AFB9C}" destId="{27080D2E-6BC8-4B28-B738-244BAD3ECE2D}" srcOrd="0" destOrd="0" presId="urn:microsoft.com/office/officeart/2005/8/layout/venn1"/>
    <dgm:cxn modelId="{3B72561B-E24D-4CF0-BCCD-3543BC39153B}" type="presOf" srcId="{CE8A7720-C621-4C32-B0AB-F13470BC8AC6}" destId="{EBF55D4C-6E4A-4E82-BCE9-DB4141AB6E43}" srcOrd="0" destOrd="0" presId="urn:microsoft.com/office/officeart/2005/8/layout/venn1"/>
    <dgm:cxn modelId="{81629167-56F8-4041-9A78-B3EDEEC042CD}" srcId="{B3B9E60B-A823-49E8-8FE2-63141A3F4F68}" destId="{1A00D21F-E515-4391-A962-BA02FD8A36AB}" srcOrd="1" destOrd="0" parTransId="{A29A9EA3-9DE9-40CA-B4D9-78917B1C4F0C}" sibTransId="{C4F4D273-0C2A-4121-92BE-B96B375BD252}"/>
    <dgm:cxn modelId="{7AEDD84A-AFEC-4E72-AEC6-499237140528}" type="presOf" srcId="{42EEB8D5-4B33-4D1C-8872-9FE841F07E8D}" destId="{F0C2A974-BD4F-419E-9EA0-23F375BCA70B}" srcOrd="0" destOrd="0" presId="urn:microsoft.com/office/officeart/2005/8/layout/venn1"/>
    <dgm:cxn modelId="{2CA1F05D-A967-4313-AF6D-EC44DF4DE3A5}" srcId="{B3B9E60B-A823-49E8-8FE2-63141A3F4F68}" destId="{623E935F-BD35-4554-AF5D-D7FE5EB2A39D}" srcOrd="3" destOrd="0" parTransId="{84293C44-16B1-4A8C-BB11-C7C9B1334258}" sibTransId="{74386746-A255-42C5-8F0B-F809AC04BFE9}"/>
    <dgm:cxn modelId="{43EE6D76-C0FE-4AA4-9A76-239935792E9D}" type="presOf" srcId="{623E935F-BD35-4554-AF5D-D7FE5EB2A39D}" destId="{9FD200BE-9002-442F-A4A0-3DD6A5EB0D68}" srcOrd="0" destOrd="0" presId="urn:microsoft.com/office/officeart/2005/8/layout/venn1"/>
    <dgm:cxn modelId="{BA904A2D-019D-4696-8468-5F73D4CE1BC4}" type="presOf" srcId="{1A00D21F-E515-4391-A962-BA02FD8A36AB}" destId="{84C14A98-FAA7-4D42-8919-61D824D82854}" srcOrd="0" destOrd="0" presId="urn:microsoft.com/office/officeart/2005/8/layout/venn1"/>
    <dgm:cxn modelId="{3BF89456-EED8-4606-B0C5-DBA2625ACD2A}" srcId="{B3B9E60B-A823-49E8-8FE2-63141A3F4F68}" destId="{42EEB8D5-4B33-4D1C-8872-9FE841F07E8D}" srcOrd="6" destOrd="0" parTransId="{AF259D2E-1095-4D90-B47D-AE55276CAF4A}" sibTransId="{6DE4E123-7923-4A8F-BC98-F143E1A67B12}"/>
    <dgm:cxn modelId="{59F35872-C05A-4C80-B31C-402135536339}" type="presParOf" srcId="{B2CA6A14-D0A2-434C-B7D2-9C1E3D6AB7BF}" destId="{2F32F136-7F00-4DDF-A840-77431E49182B}" srcOrd="0" destOrd="0" presId="urn:microsoft.com/office/officeart/2005/8/layout/venn1"/>
    <dgm:cxn modelId="{667BC6FE-F31D-4AA0-AC1A-9F9CBE12B58F}" type="presParOf" srcId="{B2CA6A14-D0A2-434C-B7D2-9C1E3D6AB7BF}" destId="{531F8AAA-9475-41C9-8DA4-06B9650A5703}" srcOrd="1" destOrd="0" presId="urn:microsoft.com/office/officeart/2005/8/layout/venn1"/>
    <dgm:cxn modelId="{9E1C7793-4B44-4CF3-AAB8-2564C1D9FD2D}" type="presParOf" srcId="{B2CA6A14-D0A2-434C-B7D2-9C1E3D6AB7BF}" destId="{1C37E469-0E07-433F-8192-F5C01992B89B}" srcOrd="2" destOrd="0" presId="urn:microsoft.com/office/officeart/2005/8/layout/venn1"/>
    <dgm:cxn modelId="{F33171DD-A670-4D0A-B685-33913A65F019}" type="presParOf" srcId="{B2CA6A14-D0A2-434C-B7D2-9C1E3D6AB7BF}" destId="{84C14A98-FAA7-4D42-8919-61D824D82854}" srcOrd="3" destOrd="0" presId="urn:microsoft.com/office/officeart/2005/8/layout/venn1"/>
    <dgm:cxn modelId="{4BDCD337-31AF-4FE7-B65D-B17D525C68FE}" type="presParOf" srcId="{B2CA6A14-D0A2-434C-B7D2-9C1E3D6AB7BF}" destId="{7D8A3324-58B9-410B-B184-7068DC627B1F}" srcOrd="4" destOrd="0" presId="urn:microsoft.com/office/officeart/2005/8/layout/venn1"/>
    <dgm:cxn modelId="{9F8BDDE1-DAF4-4C35-A558-D57AB8B2721C}" type="presParOf" srcId="{B2CA6A14-D0A2-434C-B7D2-9C1E3D6AB7BF}" destId="{EBF55D4C-6E4A-4E82-BCE9-DB4141AB6E43}" srcOrd="5" destOrd="0" presId="urn:microsoft.com/office/officeart/2005/8/layout/venn1"/>
    <dgm:cxn modelId="{B739AE45-1774-4DAF-B3D7-ADDC71CBF8D7}" type="presParOf" srcId="{B2CA6A14-D0A2-434C-B7D2-9C1E3D6AB7BF}" destId="{D7685855-B666-4E5E-B341-A6D345EB71C0}" srcOrd="6" destOrd="0" presId="urn:microsoft.com/office/officeart/2005/8/layout/venn1"/>
    <dgm:cxn modelId="{CD919B58-2BE3-423D-8B08-905CFDADD363}" type="presParOf" srcId="{B2CA6A14-D0A2-434C-B7D2-9C1E3D6AB7BF}" destId="{9FD200BE-9002-442F-A4A0-3DD6A5EB0D68}" srcOrd="7" destOrd="0" presId="urn:microsoft.com/office/officeart/2005/8/layout/venn1"/>
    <dgm:cxn modelId="{EE59D5F0-062C-45E4-9F5F-B940ED8DACD2}" type="presParOf" srcId="{B2CA6A14-D0A2-434C-B7D2-9C1E3D6AB7BF}" destId="{A8843D52-CCE0-4E18-B7FD-E2350565A57D}" srcOrd="8" destOrd="0" presId="urn:microsoft.com/office/officeart/2005/8/layout/venn1"/>
    <dgm:cxn modelId="{E8B9A536-88EB-42C3-A13A-2D834218B9CE}" type="presParOf" srcId="{B2CA6A14-D0A2-434C-B7D2-9C1E3D6AB7BF}" destId="{27080D2E-6BC8-4B28-B738-244BAD3ECE2D}" srcOrd="9" destOrd="0" presId="urn:microsoft.com/office/officeart/2005/8/layout/venn1"/>
    <dgm:cxn modelId="{CFE79169-3267-4E39-BB28-4868A8EAB058}" type="presParOf" srcId="{B2CA6A14-D0A2-434C-B7D2-9C1E3D6AB7BF}" destId="{CF63D683-5708-41CB-9E00-857DF250D527}" srcOrd="10" destOrd="0" presId="urn:microsoft.com/office/officeart/2005/8/layout/venn1"/>
    <dgm:cxn modelId="{097986B8-6553-41D0-A6D2-2663D26D3154}" type="presParOf" srcId="{B2CA6A14-D0A2-434C-B7D2-9C1E3D6AB7BF}" destId="{A30C4B01-30DF-4956-BF44-A91F5FC4A1D9}" srcOrd="11" destOrd="0" presId="urn:microsoft.com/office/officeart/2005/8/layout/venn1"/>
    <dgm:cxn modelId="{A8AD4D81-3E3C-4ACC-A07A-99524D1FB155}" type="presParOf" srcId="{B2CA6A14-D0A2-434C-B7D2-9C1E3D6AB7BF}" destId="{B9967EC1-67CD-4920-9A28-2952ED874034}" srcOrd="12" destOrd="0" presId="urn:microsoft.com/office/officeart/2005/8/layout/venn1"/>
    <dgm:cxn modelId="{6C8337A4-4A2B-4E69-84F8-2FF400726AC5}" type="presParOf" srcId="{B2CA6A14-D0A2-434C-B7D2-9C1E3D6AB7BF}" destId="{F0C2A974-BD4F-419E-9EA0-23F375BCA70B}" srcOrd="1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82E467-03E1-4F21-A2E7-D0B73F254D0C}">
      <dsp:nvSpPr>
        <dsp:cNvPr id="0" name=""/>
        <dsp:cNvSpPr/>
      </dsp:nvSpPr>
      <dsp:spPr>
        <a:xfrm>
          <a:off x="3469915" y="1702156"/>
          <a:ext cx="3937275" cy="2254920"/>
        </a:xfrm>
        <a:prstGeom prst="ellipse">
          <a:avLst/>
        </a:prstGeom>
        <a:solidFill>
          <a:schemeClr val="accent2"/>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2266950">
            <a:lnSpc>
              <a:spcPct val="90000"/>
            </a:lnSpc>
            <a:spcBef>
              <a:spcPct val="0"/>
            </a:spcBef>
            <a:spcAft>
              <a:spcPct val="35000"/>
            </a:spcAft>
          </a:pPr>
          <a:r>
            <a:rPr lang="ar-SA" sz="5100" kern="1200" dirty="0" smtClean="0"/>
            <a:t>التعلم النشط</a:t>
          </a:r>
          <a:endParaRPr lang="fr-FR" sz="5100" kern="1200" dirty="0"/>
        </a:p>
      </dsp:txBody>
      <dsp:txXfrm>
        <a:off x="4046516" y="2032381"/>
        <a:ext cx="2784073" cy="1594470"/>
      </dsp:txXfrm>
    </dsp:sp>
    <dsp:sp modelId="{D5CBA1C8-4892-437E-95D2-95185BBC866D}">
      <dsp:nvSpPr>
        <dsp:cNvPr id="0" name=""/>
        <dsp:cNvSpPr/>
      </dsp:nvSpPr>
      <dsp:spPr>
        <a:xfrm rot="16200000">
          <a:off x="5182052" y="1183378"/>
          <a:ext cx="513001" cy="507579"/>
        </a:xfrm>
        <a:prstGeom prst="rightArrow">
          <a:avLst>
            <a:gd name="adj1" fmla="val 60000"/>
            <a:gd name="adj2" fmla="val 50000"/>
          </a:avLst>
        </a:prstGeom>
        <a:solidFill>
          <a:srgbClr val="00206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fr-FR" sz="2200" kern="1200" dirty="0"/>
        </a:p>
      </dsp:txBody>
      <dsp:txXfrm>
        <a:off x="5258189" y="1361031"/>
        <a:ext cx="360727" cy="304547"/>
      </dsp:txXfrm>
    </dsp:sp>
    <dsp:sp modelId="{35CCA3CD-FD37-4D1B-94D9-7B7D8E26AAF9}">
      <dsp:nvSpPr>
        <dsp:cNvPr id="0" name=""/>
        <dsp:cNvSpPr/>
      </dsp:nvSpPr>
      <dsp:spPr>
        <a:xfrm>
          <a:off x="4221068" y="-38514"/>
          <a:ext cx="2434970" cy="1194303"/>
        </a:xfrm>
        <a:prstGeom prst="ellipse">
          <a:avLst/>
        </a:prstGeom>
        <a:solidFill>
          <a:srgbClr val="002060"/>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lvl="0" algn="ctr" defTabSz="1778000">
            <a:lnSpc>
              <a:spcPct val="90000"/>
            </a:lnSpc>
            <a:spcBef>
              <a:spcPct val="0"/>
            </a:spcBef>
            <a:spcAft>
              <a:spcPct val="35000"/>
            </a:spcAft>
          </a:pPr>
          <a:r>
            <a:rPr lang="ar-SA" sz="4000" b="1" kern="1200" dirty="0" smtClean="0"/>
            <a:t>الذاتي</a:t>
          </a:r>
          <a:endParaRPr lang="fr-FR" sz="4000" b="1" kern="1200" dirty="0"/>
        </a:p>
      </dsp:txBody>
      <dsp:txXfrm>
        <a:off x="4577661" y="136388"/>
        <a:ext cx="1721784" cy="844499"/>
      </dsp:txXfrm>
    </dsp:sp>
    <dsp:sp modelId="{7C3F2FE7-24BB-4865-8E82-2388DAD94306}">
      <dsp:nvSpPr>
        <dsp:cNvPr id="0" name=""/>
        <dsp:cNvSpPr/>
      </dsp:nvSpPr>
      <dsp:spPr>
        <a:xfrm rot="19552572">
          <a:off x="6809857" y="1514236"/>
          <a:ext cx="390510" cy="507579"/>
        </a:xfrm>
        <a:prstGeom prst="rightArrow">
          <a:avLst>
            <a:gd name="adj1" fmla="val 60000"/>
            <a:gd name="adj2" fmla="val 50000"/>
          </a:avLst>
        </a:prstGeom>
        <a:solidFill>
          <a:srgbClr val="00206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fr-FR" sz="2200" kern="1200"/>
        </a:p>
      </dsp:txBody>
      <dsp:txXfrm>
        <a:off x="6819942" y="1648612"/>
        <a:ext cx="273357" cy="304547"/>
      </dsp:txXfrm>
    </dsp:sp>
    <dsp:sp modelId="{30E85DE8-2047-4C70-8E94-74FD34A0BD49}">
      <dsp:nvSpPr>
        <dsp:cNvPr id="0" name=""/>
        <dsp:cNvSpPr/>
      </dsp:nvSpPr>
      <dsp:spPr>
        <a:xfrm>
          <a:off x="6740955" y="462599"/>
          <a:ext cx="2618678" cy="1194303"/>
        </a:xfrm>
        <a:prstGeom prst="ellipse">
          <a:avLst/>
        </a:prstGeom>
        <a:solidFill>
          <a:srgbClr val="002060"/>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ar-SA" sz="3200" b="1" kern="1200" dirty="0" smtClean="0"/>
            <a:t>التعاوني</a:t>
          </a:r>
          <a:endParaRPr lang="fr-FR" sz="3200" b="1" kern="1200" dirty="0"/>
        </a:p>
      </dsp:txBody>
      <dsp:txXfrm>
        <a:off x="7124452" y="637501"/>
        <a:ext cx="1851684" cy="844499"/>
      </dsp:txXfrm>
    </dsp:sp>
    <dsp:sp modelId="{B12839F7-2A2C-46E5-8E06-775C7D42D84E}">
      <dsp:nvSpPr>
        <dsp:cNvPr id="0" name=""/>
        <dsp:cNvSpPr/>
      </dsp:nvSpPr>
      <dsp:spPr>
        <a:xfrm rot="21445464">
          <a:off x="7645712" y="2467347"/>
          <a:ext cx="491125" cy="507579"/>
        </a:xfrm>
        <a:prstGeom prst="rightArrow">
          <a:avLst>
            <a:gd name="adj1" fmla="val 60000"/>
            <a:gd name="adj2" fmla="val 50000"/>
          </a:avLst>
        </a:prstGeom>
        <a:solidFill>
          <a:srgbClr val="00206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fr-FR" sz="2200" kern="1200"/>
        </a:p>
      </dsp:txBody>
      <dsp:txXfrm>
        <a:off x="7645786" y="2572173"/>
        <a:ext cx="343788" cy="304547"/>
      </dsp:txXfrm>
    </dsp:sp>
    <dsp:sp modelId="{DB80BF21-2060-437F-9ED4-AAECC5DF133F}">
      <dsp:nvSpPr>
        <dsp:cNvPr id="0" name=""/>
        <dsp:cNvSpPr/>
      </dsp:nvSpPr>
      <dsp:spPr>
        <a:xfrm>
          <a:off x="8320608" y="2044134"/>
          <a:ext cx="2609243" cy="1194303"/>
        </a:xfrm>
        <a:prstGeom prst="ellipse">
          <a:avLst/>
        </a:prstGeom>
        <a:solidFill>
          <a:srgbClr val="002060"/>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r>
            <a:rPr lang="ar-SA" sz="3600" b="1" kern="1200" dirty="0" smtClean="0"/>
            <a:t>باللعب </a:t>
          </a:r>
          <a:endParaRPr lang="fr-FR" sz="3600" b="1" kern="1200" dirty="0"/>
        </a:p>
      </dsp:txBody>
      <dsp:txXfrm>
        <a:off x="8702723" y="2219036"/>
        <a:ext cx="1845013" cy="844499"/>
      </dsp:txXfrm>
    </dsp:sp>
    <dsp:sp modelId="{B7EA9D2D-D8D0-4BFF-8E91-3A1BFF5ADD71}">
      <dsp:nvSpPr>
        <dsp:cNvPr id="0" name=""/>
        <dsp:cNvSpPr/>
      </dsp:nvSpPr>
      <dsp:spPr>
        <a:xfrm rot="1125240">
          <a:off x="7275552" y="3266056"/>
          <a:ext cx="391773" cy="507579"/>
        </a:xfrm>
        <a:prstGeom prst="rightArrow">
          <a:avLst>
            <a:gd name="adj1" fmla="val 60000"/>
            <a:gd name="adj2" fmla="val 50000"/>
          </a:avLst>
        </a:prstGeom>
        <a:solidFill>
          <a:srgbClr val="00206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fr-FR" sz="2200" kern="1200"/>
        </a:p>
      </dsp:txBody>
      <dsp:txXfrm>
        <a:off x="7278672" y="3348678"/>
        <a:ext cx="274241" cy="304547"/>
      </dsp:txXfrm>
    </dsp:sp>
    <dsp:sp modelId="{2B1ADBF1-1A72-483D-B68A-DF2DDD97AD52}">
      <dsp:nvSpPr>
        <dsp:cNvPr id="0" name=""/>
        <dsp:cNvSpPr/>
      </dsp:nvSpPr>
      <dsp:spPr>
        <a:xfrm>
          <a:off x="7652431" y="3367958"/>
          <a:ext cx="2260828" cy="1194303"/>
        </a:xfrm>
        <a:prstGeom prst="ellipse">
          <a:avLst/>
        </a:prstGeom>
        <a:solidFill>
          <a:srgbClr val="002060"/>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r>
            <a:rPr lang="ar-SA" sz="3600" b="1" kern="1200" dirty="0" smtClean="0"/>
            <a:t>  </a:t>
          </a:r>
          <a:r>
            <a:rPr lang="ar-SA" sz="3200" b="1" kern="1200" dirty="0" smtClean="0"/>
            <a:t>بالأقران      </a:t>
          </a:r>
          <a:r>
            <a:rPr lang="ar-SA" sz="3600" b="1" kern="1200" dirty="0" smtClean="0"/>
            <a:t>   </a:t>
          </a:r>
          <a:endParaRPr lang="fr-FR" sz="3600" b="1" kern="1200" dirty="0"/>
        </a:p>
      </dsp:txBody>
      <dsp:txXfrm>
        <a:off x="7983522" y="3542860"/>
        <a:ext cx="1598646" cy="844499"/>
      </dsp:txXfrm>
    </dsp:sp>
    <dsp:sp modelId="{7FCB9FA1-3F8F-46F2-8A3E-8DCF7FBD1DE7}">
      <dsp:nvSpPr>
        <dsp:cNvPr id="0" name=""/>
        <dsp:cNvSpPr/>
      </dsp:nvSpPr>
      <dsp:spPr>
        <a:xfrm rot="3441888">
          <a:off x="6161392" y="3986214"/>
          <a:ext cx="322982" cy="507579"/>
        </a:xfrm>
        <a:prstGeom prst="rightArrow">
          <a:avLst>
            <a:gd name="adj1" fmla="val 60000"/>
            <a:gd name="adj2" fmla="val 50000"/>
          </a:avLst>
        </a:prstGeom>
        <a:solidFill>
          <a:srgbClr val="00206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fr-FR" sz="2200" kern="1200"/>
        </a:p>
      </dsp:txBody>
      <dsp:txXfrm>
        <a:off x="6183712" y="4046931"/>
        <a:ext cx="226087" cy="304547"/>
      </dsp:txXfrm>
    </dsp:sp>
    <dsp:sp modelId="{100508FA-2C4B-4D8A-B57E-ABCE6AD7CA9B}">
      <dsp:nvSpPr>
        <dsp:cNvPr id="0" name=""/>
        <dsp:cNvSpPr/>
      </dsp:nvSpPr>
      <dsp:spPr>
        <a:xfrm>
          <a:off x="5671489" y="4370112"/>
          <a:ext cx="2271995" cy="1194303"/>
        </a:xfrm>
        <a:prstGeom prst="ellipse">
          <a:avLst/>
        </a:prstGeom>
        <a:solidFill>
          <a:srgbClr val="002060"/>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ar-SA" sz="3200" b="1" kern="1200" dirty="0" smtClean="0"/>
            <a:t>لعب الادوار</a:t>
          </a:r>
          <a:endParaRPr lang="fr-FR" sz="3200" b="1" kern="1200" dirty="0"/>
        </a:p>
      </dsp:txBody>
      <dsp:txXfrm>
        <a:off x="6004215" y="4545014"/>
        <a:ext cx="1606543" cy="844499"/>
      </dsp:txXfrm>
    </dsp:sp>
    <dsp:sp modelId="{8313A09E-205A-4C32-B5F3-5F6E8C3C3784}">
      <dsp:nvSpPr>
        <dsp:cNvPr id="0" name=""/>
        <dsp:cNvSpPr/>
      </dsp:nvSpPr>
      <dsp:spPr>
        <a:xfrm rot="7286296">
          <a:off x="4483594" y="3921009"/>
          <a:ext cx="320586" cy="507579"/>
        </a:xfrm>
        <a:prstGeom prst="rightArrow">
          <a:avLst>
            <a:gd name="adj1" fmla="val 60000"/>
            <a:gd name="adj2" fmla="val 50000"/>
          </a:avLst>
        </a:prstGeom>
        <a:solidFill>
          <a:srgbClr val="00206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fr-FR" sz="2200" kern="1200"/>
        </a:p>
      </dsp:txBody>
      <dsp:txXfrm rot="10800000">
        <a:off x="4556764" y="3981496"/>
        <a:ext cx="224410" cy="304547"/>
      </dsp:txXfrm>
    </dsp:sp>
    <dsp:sp modelId="{B1A1FA18-CE72-43F5-8807-26A53FFF098F}">
      <dsp:nvSpPr>
        <dsp:cNvPr id="0" name=""/>
        <dsp:cNvSpPr/>
      </dsp:nvSpPr>
      <dsp:spPr>
        <a:xfrm>
          <a:off x="2858532" y="4280013"/>
          <a:ext cx="2550901" cy="1367250"/>
        </a:xfrm>
        <a:prstGeom prst="ellipse">
          <a:avLst/>
        </a:prstGeom>
        <a:solidFill>
          <a:srgbClr val="002060"/>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ar-SA" sz="2800" b="1" kern="1200" dirty="0" smtClean="0"/>
            <a:t>حل المشكلات              </a:t>
          </a:r>
          <a:endParaRPr lang="fr-FR" sz="2800" b="1" kern="1200" dirty="0"/>
        </a:p>
      </dsp:txBody>
      <dsp:txXfrm>
        <a:off x="3232103" y="4480242"/>
        <a:ext cx="1803759" cy="966792"/>
      </dsp:txXfrm>
    </dsp:sp>
    <dsp:sp modelId="{38BA50F5-3782-490A-93DF-1A5DF845E025}">
      <dsp:nvSpPr>
        <dsp:cNvPr id="0" name=""/>
        <dsp:cNvSpPr/>
      </dsp:nvSpPr>
      <dsp:spPr>
        <a:xfrm rot="9732636">
          <a:off x="3146635" y="3207997"/>
          <a:ext cx="428289" cy="507579"/>
        </a:xfrm>
        <a:prstGeom prst="rightArrow">
          <a:avLst>
            <a:gd name="adj1" fmla="val 60000"/>
            <a:gd name="adj2" fmla="val 50000"/>
          </a:avLst>
        </a:prstGeom>
        <a:solidFill>
          <a:srgbClr val="00206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fr-FR" sz="2200" kern="1200"/>
        </a:p>
      </dsp:txBody>
      <dsp:txXfrm rot="10800000">
        <a:off x="3272050" y="3289885"/>
        <a:ext cx="299802" cy="304547"/>
      </dsp:txXfrm>
    </dsp:sp>
    <dsp:sp modelId="{9BF671BB-05BB-4851-87A3-21BDC324A005}">
      <dsp:nvSpPr>
        <dsp:cNvPr id="0" name=""/>
        <dsp:cNvSpPr/>
      </dsp:nvSpPr>
      <dsp:spPr>
        <a:xfrm>
          <a:off x="708510" y="3382427"/>
          <a:ext cx="2462534" cy="1139616"/>
        </a:xfrm>
        <a:prstGeom prst="ellipse">
          <a:avLst/>
        </a:prstGeom>
        <a:solidFill>
          <a:srgbClr val="002060"/>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ar-SA" sz="3200" b="1" kern="1200" dirty="0" smtClean="0"/>
            <a:t>سرد القصص</a:t>
          </a:r>
          <a:endParaRPr lang="fr-FR" sz="3200" b="1" kern="1200" dirty="0"/>
        </a:p>
      </dsp:txBody>
      <dsp:txXfrm>
        <a:off x="1069140" y="3549320"/>
        <a:ext cx="1741274" cy="805830"/>
      </dsp:txXfrm>
    </dsp:sp>
    <dsp:sp modelId="{3FDF1940-81FA-443C-B3B4-2BC5A5F96AAB}">
      <dsp:nvSpPr>
        <dsp:cNvPr id="0" name=""/>
        <dsp:cNvSpPr/>
      </dsp:nvSpPr>
      <dsp:spPr>
        <a:xfrm rot="11090783">
          <a:off x="2653121" y="2265555"/>
          <a:ext cx="545219" cy="507579"/>
        </a:xfrm>
        <a:prstGeom prst="rightArrow">
          <a:avLst>
            <a:gd name="adj1" fmla="val 60000"/>
            <a:gd name="adj2" fmla="val 50000"/>
          </a:avLst>
        </a:prstGeom>
        <a:solidFill>
          <a:srgbClr val="00206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fr-FR" sz="2200" kern="1200"/>
        </a:p>
      </dsp:txBody>
      <dsp:txXfrm rot="10800000">
        <a:off x="2805123" y="2373503"/>
        <a:ext cx="392945" cy="304547"/>
      </dsp:txXfrm>
    </dsp:sp>
    <dsp:sp modelId="{81F09620-4860-491F-B8BB-99026B1E097F}">
      <dsp:nvSpPr>
        <dsp:cNvPr id="0" name=""/>
        <dsp:cNvSpPr/>
      </dsp:nvSpPr>
      <dsp:spPr>
        <a:xfrm>
          <a:off x="0" y="1887384"/>
          <a:ext cx="2485692" cy="1172973"/>
        </a:xfrm>
        <a:prstGeom prst="ellipse">
          <a:avLst/>
        </a:prstGeom>
        <a:solidFill>
          <a:srgbClr val="002060"/>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ar-SA" sz="2800" b="1" kern="1200" dirty="0" smtClean="0"/>
            <a:t>الخرائط الذهنية</a:t>
          </a:r>
          <a:endParaRPr lang="fr-FR" sz="2800" b="1" kern="1200" dirty="0"/>
        </a:p>
      </dsp:txBody>
      <dsp:txXfrm>
        <a:off x="364021" y="2059162"/>
        <a:ext cx="1757650" cy="829417"/>
      </dsp:txXfrm>
    </dsp:sp>
    <dsp:sp modelId="{72C077B4-C78D-41C5-AB45-6D5624E17DDF}">
      <dsp:nvSpPr>
        <dsp:cNvPr id="0" name=""/>
        <dsp:cNvSpPr/>
      </dsp:nvSpPr>
      <dsp:spPr>
        <a:xfrm rot="12969936">
          <a:off x="3598117" y="1415308"/>
          <a:ext cx="505578" cy="507579"/>
        </a:xfrm>
        <a:prstGeom prst="rightArrow">
          <a:avLst>
            <a:gd name="adj1" fmla="val 60000"/>
            <a:gd name="adj2" fmla="val 50000"/>
          </a:avLst>
        </a:prstGeom>
        <a:solidFill>
          <a:srgbClr val="00206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fr-FR" sz="2200" kern="1200"/>
        </a:p>
      </dsp:txBody>
      <dsp:txXfrm rot="10800000">
        <a:off x="3735177" y="1561577"/>
        <a:ext cx="353905" cy="304547"/>
      </dsp:txXfrm>
    </dsp:sp>
    <dsp:sp modelId="{5C5A6C1C-6D1D-4DC8-9D9D-06D2A46DA055}">
      <dsp:nvSpPr>
        <dsp:cNvPr id="0" name=""/>
        <dsp:cNvSpPr/>
      </dsp:nvSpPr>
      <dsp:spPr>
        <a:xfrm>
          <a:off x="1674931" y="299669"/>
          <a:ext cx="2238925" cy="1194303"/>
        </a:xfrm>
        <a:prstGeom prst="ellipse">
          <a:avLst/>
        </a:prstGeom>
        <a:solidFill>
          <a:srgbClr val="002060"/>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ar-SA" sz="2800" b="1" kern="1200" dirty="0" smtClean="0"/>
            <a:t>العصف الذهني</a:t>
          </a:r>
          <a:endParaRPr lang="fr-FR" sz="2800" b="1" kern="1200" dirty="0"/>
        </a:p>
      </dsp:txBody>
      <dsp:txXfrm>
        <a:off x="2002814" y="474571"/>
        <a:ext cx="1583159" cy="84449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5923F103-BC34-4FE4-A40E-EDDEECFDA5D0}" type="datetimeFigureOut">
              <a:rPr lang="en-US" smtClean="0"/>
              <a:pPr/>
              <a:t>1/4/2021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618742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AFF16868-8199-4C2C-A5B1-63AEE139F88E}" type="datetimeFigureOut">
              <a:rPr lang="en-US" smtClean="0"/>
              <a:t>1/4/2021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894232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AAD9FF7F-6988-44CC-821B-644E70CD2F73}" type="datetimeFigureOut">
              <a:rPr lang="en-US" smtClean="0"/>
              <a:t>1/4/2021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1707421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5C12C299-16B2-4475-990D-751901EACC14}" type="datetimeFigureOut">
              <a:rPr lang="en-US" smtClean="0"/>
              <a:t>1/4/2021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2785374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2BE451C3-0FF4-47C4-B829-773ADF60F88C}" type="datetimeFigureOut">
              <a:rPr lang="en-US" smtClean="0"/>
              <a:t>1/4/2021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18557241"/>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2BE451C3-0FF4-47C4-B829-773ADF60F88C}" type="datetimeFigureOut">
              <a:rPr lang="en-US" smtClean="0"/>
              <a:t>1/4/2021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028282201"/>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3086D93-FCAC-47E0-A2EE-787E62CA814C}" type="datetimeFigureOut">
              <a:rPr lang="en-US" smtClean="0"/>
              <a:t>1/4/2021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1561524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CDA879A6-0FD0-4734-A311-86BFCA472E6E}" type="datetimeFigureOut">
              <a:rPr lang="en-US" smtClean="0"/>
              <a:t>1/4/2021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851587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smtClean="0"/>
              <a:t>1/4/2021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337574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F34E6425-0181-43F2-84FC-787E803FD2F8}" type="datetimeFigureOut">
              <a:rPr lang="en-US" smtClean="0"/>
              <a:t>1/4/2021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977984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smtClean="0"/>
              <a:t>1/4/2021</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683990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smtClean="0"/>
              <a:t>1/4/2021</a:t>
            </a:fld>
            <a:endParaRPr lang="en-US" dirty="0"/>
          </a:p>
        </p:txBody>
      </p:sp>
      <p:sp>
        <p:nvSpPr>
          <p:cNvPr id="8" name="Footer Placeholder 7"/>
          <p:cNvSpPr>
            <a:spLocks noGrp="1"/>
          </p:cNvSpPr>
          <p:nvPr>
            <p:ph type="ftr" sz="quarter" idx="11"/>
          </p:nvPr>
        </p:nvSpPr>
        <p:spPr/>
        <p:txBody>
          <a:bodyPr/>
          <a:lstStyle/>
          <a:p>
            <a:r>
              <a:rPr lang="en-US" smtClean="0"/>
              <a:t>
              </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311652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smtClean="0"/>
              <a:t>1/4/2021</a:t>
            </a:fld>
            <a:endParaRPr lang="en-US" dirty="0"/>
          </a:p>
        </p:txBody>
      </p:sp>
      <p:sp>
        <p:nvSpPr>
          <p:cNvPr id="4" name="Footer Placeholder 3"/>
          <p:cNvSpPr>
            <a:spLocks noGrp="1"/>
          </p:cNvSpPr>
          <p:nvPr>
            <p:ph type="ftr" sz="quarter" idx="11"/>
          </p:nvPr>
        </p:nvSpPr>
        <p:spPr/>
        <p:txBody>
          <a:bodyPr/>
          <a:lstStyle/>
          <a:p>
            <a:r>
              <a:rPr lang="en-US" smtClean="0"/>
              <a:t>
              </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001268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smtClean="0"/>
              <a:t>1/4/2021</a:t>
            </a:fld>
            <a:endParaRPr lang="en-US" dirty="0"/>
          </a:p>
        </p:txBody>
      </p:sp>
      <p:sp>
        <p:nvSpPr>
          <p:cNvPr id="3" name="Footer Placeholder 2"/>
          <p:cNvSpPr>
            <a:spLocks noGrp="1"/>
          </p:cNvSpPr>
          <p:nvPr>
            <p:ph type="ftr" sz="quarter" idx="11"/>
          </p:nvPr>
        </p:nvSpPr>
        <p:spPr/>
        <p:txBody>
          <a:bodyPr/>
          <a:lstStyle/>
          <a:p>
            <a:r>
              <a:rPr lang="en-US" smtClean="0"/>
              <a:t>
              </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832129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76E86A4C-8E40-4F87-A4F0-01A0687C5742}" type="datetimeFigureOut">
              <a:rPr lang="en-US" smtClean="0"/>
              <a:t>1/4/2021</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520485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5E72C73-2D91-4E12-BA25-F0AA0C03599B}" type="datetimeFigureOut">
              <a:rPr lang="en-US" smtClean="0"/>
              <a:t>1/4/2021</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617017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BE451C3-0FF4-47C4-B829-773ADF60F88C}" type="datetimeFigureOut">
              <a:rPr lang="en-US" smtClean="0"/>
              <a:t>1/4/2021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smtClean="0"/>
              <a:t>
              </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206290315"/>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 id="2147483689" r:id="rId15"/>
    <p:sldLayoutId id="2147483690"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ar-SA" sz="5400" b="1" dirty="0" smtClean="0">
                <a:latin typeface="Simplified Arabic" panose="02020603050405020304" pitchFamily="18" charset="-78"/>
                <a:cs typeface="Simplified Arabic" panose="02020603050405020304" pitchFamily="18" charset="-78"/>
              </a:rPr>
              <a:t>التربية الخاصة</a:t>
            </a:r>
            <a:endParaRPr lang="fr-FR" sz="5400" b="1" dirty="0">
              <a:latin typeface="Simplified Arabic" panose="02020603050405020304" pitchFamily="18" charset="-78"/>
              <a:cs typeface="Simplified Arabic" panose="02020603050405020304" pitchFamily="18" charset="-78"/>
            </a:endParaRPr>
          </a:p>
        </p:txBody>
      </p:sp>
      <p:sp>
        <p:nvSpPr>
          <p:cNvPr id="3" name="Espace réservé du contenu 2"/>
          <p:cNvSpPr>
            <a:spLocks noGrp="1"/>
          </p:cNvSpPr>
          <p:nvPr>
            <p:ph idx="1"/>
          </p:nvPr>
        </p:nvSpPr>
        <p:spPr>
          <a:xfrm>
            <a:off x="677334" y="1506829"/>
            <a:ext cx="8596668" cy="4534534"/>
          </a:xfrm>
        </p:spPr>
        <p:txBody>
          <a:bodyPr>
            <a:normAutofit/>
          </a:bodyPr>
          <a:lstStyle/>
          <a:p>
            <a:pPr marL="0" indent="0" algn="r">
              <a:buNone/>
            </a:pPr>
            <a:r>
              <a:rPr lang="ar-SA" sz="2800" dirty="0" smtClean="0"/>
              <a:t>الصف: ماستر 2 تخصص علم النفس المدرسي</a:t>
            </a:r>
          </a:p>
          <a:p>
            <a:pPr marL="0" indent="0" algn="r">
              <a:buNone/>
            </a:pPr>
            <a:r>
              <a:rPr lang="ar-SA" sz="2800" dirty="0" smtClean="0"/>
              <a:t>أستاذة المقياس: </a:t>
            </a:r>
          </a:p>
          <a:p>
            <a:pPr marL="0" indent="0" algn="r">
              <a:buNone/>
            </a:pPr>
            <a:r>
              <a:rPr lang="ar-SA" sz="2800" b="1" dirty="0" smtClean="0">
                <a:solidFill>
                  <a:schemeClr val="accent1"/>
                </a:solidFill>
              </a:rPr>
              <a:t>الدكتورة: قرايرية /حرقاس وسيلة</a:t>
            </a:r>
          </a:p>
          <a:p>
            <a:pPr marL="0" indent="0" algn="r">
              <a:buNone/>
            </a:pPr>
            <a:r>
              <a:rPr lang="ar-SA" sz="2800" dirty="0" smtClean="0"/>
              <a:t>أستاذة علم النفس بجامعة 8 ماي 1645</a:t>
            </a:r>
          </a:p>
          <a:p>
            <a:pPr marL="0" indent="0" algn="r">
              <a:buNone/>
            </a:pPr>
            <a:endParaRPr lang="ar-SA" sz="2800" dirty="0" smtClean="0"/>
          </a:p>
          <a:p>
            <a:pPr marL="0" indent="0" algn="ctr" rtl="1">
              <a:buNone/>
            </a:pPr>
            <a:r>
              <a:rPr lang="ar-SA" sz="2800" dirty="0" smtClean="0"/>
              <a:t>السنة الجامعية: </a:t>
            </a:r>
            <a:r>
              <a:rPr lang="fr-FR" sz="2800" dirty="0" smtClean="0"/>
              <a:t>/2021</a:t>
            </a:r>
            <a:r>
              <a:rPr lang="ar-SA" sz="2800" dirty="0" smtClean="0"/>
              <a:t>2020</a:t>
            </a:r>
            <a:endParaRPr lang="fr-FR" sz="2800" dirty="0"/>
          </a:p>
        </p:txBody>
      </p:sp>
    </p:spTree>
    <p:extLst>
      <p:ext uri="{BB962C8B-B14F-4D97-AF65-F5344CB8AC3E}">
        <p14:creationId xmlns:p14="http://schemas.microsoft.com/office/powerpoint/2010/main" val="12572838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120204"/>
            <a:ext cx="8596668" cy="755559"/>
          </a:xfrm>
        </p:spPr>
        <p:txBody>
          <a:bodyPr/>
          <a:lstStyle/>
          <a:p>
            <a:pPr algn="ctr"/>
            <a:r>
              <a:rPr lang="ar-SA" dirty="0" smtClean="0"/>
              <a:t>التعلم النشط</a:t>
            </a:r>
            <a:endParaRPr lang="fr-FR" dirty="0"/>
          </a:p>
        </p:txBody>
      </p:sp>
      <p:sp>
        <p:nvSpPr>
          <p:cNvPr id="3" name="Espace réservé du contenu 2"/>
          <p:cNvSpPr>
            <a:spLocks noGrp="1"/>
          </p:cNvSpPr>
          <p:nvPr>
            <p:ph idx="1"/>
          </p:nvPr>
        </p:nvSpPr>
        <p:spPr>
          <a:xfrm>
            <a:off x="0" y="875763"/>
            <a:ext cx="12192000" cy="5982237"/>
          </a:xfrm>
        </p:spPr>
        <p:txBody>
          <a:bodyPr>
            <a:normAutofit/>
          </a:bodyPr>
          <a:lstStyle/>
          <a:p>
            <a:pPr marL="0" indent="0" algn="r" rtl="1">
              <a:buNone/>
            </a:pPr>
            <a:r>
              <a:rPr lang="ar-SA" sz="4000" dirty="0">
                <a:solidFill>
                  <a:schemeClr val="tx1"/>
                </a:solidFill>
                <a:latin typeface="Simplified Arabic" panose="02020603050405020304" pitchFamily="18" charset="-78"/>
                <a:cs typeface="Simplified Arabic" panose="02020603050405020304" pitchFamily="18" charset="-78"/>
              </a:rPr>
              <a:t>ظهرت الحاجة إلى التعلم النشط نتيجة عوامل عدة ، لعل أبرزها حالة الحيرة و الارتباك التي يشكو منها المتعلمون بعد كل موقف تعليمي ،و التي يمكن أن تفسر بأنها نتيجة عدم اندماج المعلومات الجديدة بصورة حقيقية في عقولهم بعد كل نشاط تعليمي تقليدي . و يمكن أن توصف أنشطة المتعلم في الطرق التقليدية بالتالي :  يفضل المتعلم حفظ جزء كبير مما يتعلمه  </a:t>
            </a:r>
            <a:endParaRPr lang="fr-FR" sz="4000" dirty="0">
              <a:solidFill>
                <a:schemeClr val="tx1"/>
              </a:solidFill>
              <a:latin typeface="Simplified Arabic" panose="02020603050405020304" pitchFamily="18" charset="-78"/>
              <a:cs typeface="Simplified Arabic" panose="02020603050405020304" pitchFamily="18" charset="-78"/>
            </a:endParaRPr>
          </a:p>
          <a:p>
            <a:pPr marL="0" indent="0" algn="r">
              <a:buNone/>
            </a:pPr>
            <a:endParaRPr lang="fr-FR" sz="4000" dirty="0">
              <a:solidFill>
                <a:schemeClr val="tx1"/>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7487136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3" y="0"/>
            <a:ext cx="8596668" cy="588136"/>
          </a:xfrm>
        </p:spPr>
        <p:txBody>
          <a:bodyPr>
            <a:normAutofit fontScale="90000"/>
          </a:bodyPr>
          <a:lstStyle/>
          <a:p>
            <a:pPr algn="ctr" rtl="1"/>
            <a:r>
              <a:rPr lang="ar-SA" b="1" dirty="0"/>
              <a:t>تعريف التعلم النشط ..</a:t>
            </a:r>
            <a:endParaRPr lang="fr-FR" dirty="0"/>
          </a:p>
        </p:txBody>
      </p:sp>
      <p:sp>
        <p:nvSpPr>
          <p:cNvPr id="3" name="Espace réservé du contenu 2"/>
          <p:cNvSpPr>
            <a:spLocks noGrp="1"/>
          </p:cNvSpPr>
          <p:nvPr>
            <p:ph idx="1"/>
          </p:nvPr>
        </p:nvSpPr>
        <p:spPr>
          <a:xfrm>
            <a:off x="1" y="588136"/>
            <a:ext cx="12080382" cy="6269864"/>
          </a:xfrm>
        </p:spPr>
        <p:txBody>
          <a:bodyPr>
            <a:noAutofit/>
          </a:bodyPr>
          <a:lstStyle/>
          <a:p>
            <a:pPr marL="0" indent="0" algn="r" rtl="1">
              <a:buNone/>
            </a:pPr>
            <a:r>
              <a:rPr lang="ar-SA" sz="3200" dirty="0">
                <a:solidFill>
                  <a:schemeClr val="tx1"/>
                </a:solidFill>
                <a:latin typeface="Simplified Arabic" panose="02020603050405020304" pitchFamily="18" charset="-78"/>
                <a:cs typeface="Simplified Arabic" panose="02020603050405020304" pitchFamily="18" charset="-78"/>
              </a:rPr>
              <a:t>إ</a:t>
            </a:r>
            <a:r>
              <a:rPr lang="ar-SA" sz="3200" dirty="0" smtClean="0">
                <a:solidFill>
                  <a:schemeClr val="tx1"/>
                </a:solidFill>
                <a:latin typeface="Simplified Arabic" panose="02020603050405020304" pitchFamily="18" charset="-78"/>
                <a:cs typeface="Simplified Arabic" panose="02020603050405020304" pitchFamily="18" charset="-78"/>
              </a:rPr>
              <a:t>ن </a:t>
            </a:r>
            <a:r>
              <a:rPr lang="ar-SA" sz="3200" dirty="0">
                <a:solidFill>
                  <a:schemeClr val="tx1"/>
                </a:solidFill>
                <a:latin typeface="Simplified Arabic" panose="02020603050405020304" pitchFamily="18" charset="-78"/>
                <a:cs typeface="Simplified Arabic" panose="02020603050405020304" pitchFamily="18" charset="-78"/>
              </a:rPr>
              <a:t>طريقة المحاضرة التقليدية التي يقدم فيها المعلم المعارف و ينصت المتعلمون خلالها إلى ما يقوله المعلم هي السائدة . </a:t>
            </a:r>
            <a:r>
              <a:rPr lang="ar-SA" sz="3200" dirty="0" smtClean="0">
                <a:solidFill>
                  <a:schemeClr val="tx1"/>
                </a:solidFill>
                <a:latin typeface="Simplified Arabic" panose="02020603050405020304" pitchFamily="18" charset="-78"/>
                <a:cs typeface="Simplified Arabic" panose="02020603050405020304" pitchFamily="18" charset="-78"/>
              </a:rPr>
              <a:t>و قد اثبت </a:t>
            </a:r>
            <a:r>
              <a:rPr lang="ar-SA" sz="3200" dirty="0">
                <a:solidFill>
                  <a:schemeClr val="tx1"/>
                </a:solidFill>
                <a:latin typeface="Simplified Arabic" panose="02020603050405020304" pitchFamily="18" charset="-78"/>
                <a:cs typeface="Simplified Arabic" panose="02020603050405020304" pitchFamily="18" charset="-78"/>
              </a:rPr>
              <a:t>أن هذه الطريقة لا تسهم في خلق تعلم حقيقي . و ظهرت دعوات متكررة إلى تطوير طرق تدريس تشرك المتعلم في تعلمه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3200" dirty="0">
                <a:solidFill>
                  <a:schemeClr val="tx1"/>
                </a:solidFill>
                <a:latin typeface="Simplified Arabic" panose="02020603050405020304" pitchFamily="18" charset="-78"/>
                <a:cs typeface="Simplified Arabic" panose="02020603050405020304" pitchFamily="18" charset="-78"/>
              </a:rPr>
              <a:t>إن إنصات المتعلمين في غرفة الصف سواء لمحاضرة أو لعرض بالحاسب لا يشكل بأي حال من الأحوال تعلما نشطاً </a:t>
            </a:r>
            <a:r>
              <a:rPr lang="ar-SA" sz="3200" dirty="0" smtClean="0">
                <a:solidFill>
                  <a:schemeClr val="tx1"/>
                </a:solidFill>
                <a:latin typeface="Simplified Arabic" panose="02020603050405020304" pitchFamily="18" charset="-78"/>
                <a:cs typeface="Simplified Arabic" panose="02020603050405020304" pitchFamily="18" charset="-78"/>
              </a:rPr>
              <a:t>.</a:t>
            </a:r>
          </a:p>
          <a:p>
            <a:pPr marL="0" indent="0" algn="r" rtl="1">
              <a:buNone/>
            </a:pPr>
            <a:r>
              <a:rPr lang="ar-SA" sz="3200" dirty="0">
                <a:solidFill>
                  <a:schemeClr val="tx1"/>
                </a:solidFill>
                <a:latin typeface="Simplified Arabic" panose="02020603050405020304" pitchFamily="18" charset="-78"/>
                <a:cs typeface="Simplified Arabic" panose="02020603050405020304" pitchFamily="18" charset="-78"/>
              </a:rPr>
              <a:t> ما هو التعلم النشط </a:t>
            </a:r>
            <a:r>
              <a:rPr lang="ar-SA" sz="3200" dirty="0" smtClean="0">
                <a:solidFill>
                  <a:schemeClr val="tx1"/>
                </a:solidFill>
                <a:latin typeface="Simplified Arabic" panose="02020603050405020304" pitchFamily="18" charset="-78"/>
                <a:cs typeface="Simplified Arabic" panose="02020603050405020304" pitchFamily="18" charset="-78"/>
              </a:rPr>
              <a:t>؟</a:t>
            </a:r>
          </a:p>
          <a:p>
            <a:pPr marL="0" indent="0" algn="r" rtl="1">
              <a:buNone/>
            </a:pPr>
            <a:r>
              <a:rPr lang="ar-SA" sz="3200" dirty="0" smtClean="0">
                <a:solidFill>
                  <a:schemeClr val="tx1"/>
                </a:solidFill>
                <a:latin typeface="Simplified Arabic" panose="02020603050405020304" pitchFamily="18" charset="-78"/>
                <a:cs typeface="Simplified Arabic" panose="02020603050405020304" pitchFamily="18" charset="-78"/>
              </a:rPr>
              <a:t>لكي </a:t>
            </a:r>
            <a:r>
              <a:rPr lang="ar-SA" sz="3200" dirty="0">
                <a:solidFill>
                  <a:schemeClr val="tx1"/>
                </a:solidFill>
                <a:latin typeface="Simplified Arabic" panose="02020603050405020304" pitchFamily="18" charset="-78"/>
                <a:cs typeface="Simplified Arabic" panose="02020603050405020304" pitchFamily="18" charset="-78"/>
              </a:rPr>
              <a:t>يكون التعلم نشطاً ينبغي أن ينهمك المتعلمون في قراءة أو كتابة أو مناقشة أو حل مشكلة تتعلق بما يتعلمونه أو عمل تجريبي ، و بصورة أعمق فالتعلم النشط هو الذي يتطلب من المتعلمين أن يستخدموا </a:t>
            </a:r>
            <a:r>
              <a:rPr lang="ar-SA" sz="3200" dirty="0" smtClean="0">
                <a:solidFill>
                  <a:schemeClr val="tx1"/>
                </a:solidFill>
                <a:latin typeface="Simplified Arabic" panose="02020603050405020304" pitchFamily="18" charset="-78"/>
                <a:cs typeface="Simplified Arabic" panose="02020603050405020304" pitchFamily="18" charset="-78"/>
              </a:rPr>
              <a:t>مهارات التفكير العليا </a:t>
            </a:r>
            <a:r>
              <a:rPr lang="ar-SA" sz="3200" dirty="0">
                <a:solidFill>
                  <a:schemeClr val="tx1"/>
                </a:solidFill>
                <a:latin typeface="Simplified Arabic" panose="02020603050405020304" pitchFamily="18" charset="-78"/>
                <a:cs typeface="Simplified Arabic" panose="02020603050405020304" pitchFamily="18" charset="-78"/>
              </a:rPr>
              <a:t>كالتحليل و التركيب و التقويم فيما يتعلق بما يتعلمونه. </a:t>
            </a:r>
            <a:r>
              <a:rPr lang="ar-SA" sz="3200" dirty="0" smtClean="0">
                <a:solidFill>
                  <a:schemeClr val="tx1"/>
                </a:solidFill>
                <a:latin typeface="Simplified Arabic" panose="02020603050405020304" pitchFamily="18" charset="-78"/>
                <a:cs typeface="Simplified Arabic" panose="02020603050405020304" pitchFamily="18" charset="-78"/>
              </a:rPr>
              <a:t>التعلم </a:t>
            </a:r>
            <a:r>
              <a:rPr lang="ar-SA" sz="3200" dirty="0">
                <a:solidFill>
                  <a:schemeClr val="tx1"/>
                </a:solidFill>
                <a:latin typeface="Simplified Arabic" panose="02020603050405020304" pitchFamily="18" charset="-78"/>
                <a:cs typeface="Simplified Arabic" panose="02020603050405020304" pitchFamily="18" charset="-78"/>
              </a:rPr>
              <a:t>النشط هـــو :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3200" dirty="0">
                <a:solidFill>
                  <a:schemeClr val="tx1"/>
                </a:solidFill>
                <a:latin typeface="Simplified Arabic" panose="02020603050405020304" pitchFamily="18" charset="-78"/>
                <a:cs typeface="Simplified Arabic" panose="02020603050405020304" pitchFamily="18" charset="-78"/>
              </a:rPr>
              <a:t>" طريقة تدريس تشرك المتعلمين في عمل أشيــــاء تجبـــرهم على التفكير فيما يتعلمونه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a:buNone/>
            </a:pPr>
            <a:endParaRPr lang="fr-FR" sz="3200" dirty="0">
              <a:solidFill>
                <a:schemeClr val="tx1"/>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9924165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15216" y="171719"/>
            <a:ext cx="8596668" cy="678287"/>
          </a:xfrm>
        </p:spPr>
        <p:txBody>
          <a:bodyPr>
            <a:normAutofit fontScale="90000"/>
          </a:bodyPr>
          <a:lstStyle/>
          <a:p>
            <a:pPr algn="ctr"/>
            <a:r>
              <a:rPr lang="ar-SA" b="1" dirty="0">
                <a:solidFill>
                  <a:schemeClr val="accent2"/>
                </a:solidFill>
              </a:rPr>
              <a:t>استراتيجيات التعلم النشط</a:t>
            </a:r>
            <a:br>
              <a:rPr lang="ar-SA" b="1" dirty="0">
                <a:solidFill>
                  <a:schemeClr val="accent2"/>
                </a:solidFill>
              </a:rPr>
            </a:br>
            <a:endParaRPr lang="fr-FR" b="1" dirty="0">
              <a:solidFill>
                <a:schemeClr val="accent2"/>
              </a:solidFill>
            </a:endParaRPr>
          </a:p>
        </p:txBody>
      </p:sp>
      <p:graphicFrame>
        <p:nvGraphicFramePr>
          <p:cNvPr id="21" name="Espace réservé du contenu 20"/>
          <p:cNvGraphicFramePr>
            <a:graphicFrameLocks noGrp="1"/>
          </p:cNvGraphicFramePr>
          <p:nvPr>
            <p:ph idx="1"/>
            <p:extLst>
              <p:ext uri="{D42A27DB-BD31-4B8C-83A1-F6EECF244321}">
                <p14:modId xmlns:p14="http://schemas.microsoft.com/office/powerpoint/2010/main" val="1763853702"/>
              </p:ext>
            </p:extLst>
          </p:nvPr>
        </p:nvGraphicFramePr>
        <p:xfrm>
          <a:off x="484679" y="1107584"/>
          <a:ext cx="10938882" cy="56087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038956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09154" y="210354"/>
            <a:ext cx="8596668" cy="935865"/>
          </a:xfrm>
        </p:spPr>
        <p:txBody>
          <a:bodyPr>
            <a:normAutofit fontScale="90000"/>
          </a:bodyPr>
          <a:lstStyle/>
          <a:p>
            <a:pPr lvl="0" algn="ctr"/>
            <a:r>
              <a:rPr lang="ar-SA" b="1" dirty="0"/>
              <a:t>دور المعلم في التعلم النشط </a:t>
            </a:r>
            <a:r>
              <a:rPr lang="fr-FR" dirty="0"/>
              <a:t/>
            </a:r>
            <a:br>
              <a:rPr lang="fr-FR" dirty="0"/>
            </a:b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057175491"/>
              </p:ext>
            </p:extLst>
          </p:nvPr>
        </p:nvGraphicFramePr>
        <p:xfrm>
          <a:off x="103031" y="953037"/>
          <a:ext cx="11951594" cy="5904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109511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26584" y="193184"/>
            <a:ext cx="8596668" cy="682580"/>
          </a:xfrm>
        </p:spPr>
        <p:txBody>
          <a:bodyPr>
            <a:normAutofit/>
          </a:bodyPr>
          <a:lstStyle/>
          <a:p>
            <a:pPr lvl="0" algn="ctr" rtl="1"/>
            <a:r>
              <a:rPr lang="ar-SA" b="1" dirty="0" smtClean="0"/>
              <a:t>دور </a:t>
            </a:r>
            <a:r>
              <a:rPr lang="ar-SA" b="1" dirty="0"/>
              <a:t>المتعلم في التعلم النشط </a:t>
            </a:r>
            <a:endParaRPr lang="fr-FR" dirty="0"/>
          </a:p>
        </p:txBody>
      </p:sp>
      <p:graphicFrame>
        <p:nvGraphicFramePr>
          <p:cNvPr id="6" name="Espace réservé du contenu 5"/>
          <p:cNvGraphicFramePr>
            <a:graphicFrameLocks noGrp="1"/>
          </p:cNvGraphicFramePr>
          <p:nvPr>
            <p:ph idx="1"/>
            <p:extLst>
              <p:ext uri="{D42A27DB-BD31-4B8C-83A1-F6EECF244321}">
                <p14:modId xmlns:p14="http://schemas.microsoft.com/office/powerpoint/2010/main" val="4033076869"/>
              </p:ext>
            </p:extLst>
          </p:nvPr>
        </p:nvGraphicFramePr>
        <p:xfrm>
          <a:off x="0" y="1336341"/>
          <a:ext cx="11462198" cy="55216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751531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53098" y="0"/>
            <a:ext cx="8596668" cy="695459"/>
          </a:xfrm>
        </p:spPr>
        <p:txBody>
          <a:bodyPr/>
          <a:lstStyle/>
          <a:p>
            <a:pPr algn="ctr" rtl="1"/>
            <a:r>
              <a:rPr lang="ar-SA" dirty="0"/>
              <a:t>   </a:t>
            </a:r>
            <a:r>
              <a:rPr lang="ar-SA" b="1" dirty="0"/>
              <a:t>أبرز فوائد التعلم </a:t>
            </a:r>
            <a:r>
              <a:rPr lang="ar-SA" b="1" dirty="0" smtClean="0"/>
              <a:t>النشط</a:t>
            </a:r>
            <a:endParaRPr lang="fr-FR" dirty="0"/>
          </a:p>
        </p:txBody>
      </p:sp>
      <p:sp>
        <p:nvSpPr>
          <p:cNvPr id="3" name="Espace réservé du contenu 2"/>
          <p:cNvSpPr>
            <a:spLocks noGrp="1"/>
          </p:cNvSpPr>
          <p:nvPr>
            <p:ph idx="1"/>
          </p:nvPr>
        </p:nvSpPr>
        <p:spPr>
          <a:xfrm>
            <a:off x="0" y="798490"/>
            <a:ext cx="12042093" cy="5789054"/>
          </a:xfrm>
        </p:spPr>
        <p:txBody>
          <a:bodyPr>
            <a:noAutofit/>
          </a:bodyPr>
          <a:lstStyle/>
          <a:p>
            <a:pPr marL="0" indent="0" algn="just" rtl="1">
              <a:buNone/>
            </a:pPr>
            <a:r>
              <a:rPr lang="ar-SA" sz="3600" dirty="0">
                <a:latin typeface="Simplified Arabic" panose="02020603050405020304" pitchFamily="18" charset="-78"/>
                <a:cs typeface="Simplified Arabic" panose="02020603050405020304" pitchFamily="18" charset="-78"/>
              </a:rPr>
              <a:t> </a:t>
            </a:r>
            <a:r>
              <a:rPr lang="ar-SA" sz="3600" dirty="0" smtClean="0">
                <a:latin typeface="Simplified Arabic" panose="02020603050405020304" pitchFamily="18" charset="-78"/>
                <a:cs typeface="Simplified Arabic" panose="02020603050405020304" pitchFamily="18" charset="-78"/>
              </a:rPr>
              <a:t>- </a:t>
            </a:r>
            <a:r>
              <a:rPr lang="ar-SA" sz="3600" dirty="0">
                <a:latin typeface="Simplified Arabic" panose="02020603050405020304" pitchFamily="18" charset="-78"/>
                <a:cs typeface="Simplified Arabic" panose="02020603050405020304" pitchFamily="18" charset="-78"/>
              </a:rPr>
              <a:t>تشكل معارف المتعلمين السابقة خلال التعلم النشط دليلا </a:t>
            </a:r>
            <a:r>
              <a:rPr lang="ar-SA" sz="3600" dirty="0" smtClean="0">
                <a:latin typeface="Simplified Arabic" panose="02020603050405020304" pitchFamily="18" charset="-78"/>
                <a:cs typeface="Simplified Arabic" panose="02020603050405020304" pitchFamily="18" charset="-78"/>
              </a:rPr>
              <a:t>على </a:t>
            </a:r>
            <a:r>
              <a:rPr lang="ar-SA" sz="3600" dirty="0">
                <a:latin typeface="Simplified Arabic" panose="02020603050405020304" pitchFamily="18" charset="-78"/>
                <a:cs typeface="Simplified Arabic" panose="02020603050405020304" pitchFamily="18" charset="-78"/>
              </a:rPr>
              <a:t>تعلم المعارف الجديدة ، و هذا يتفق مع فهمنا بأن استثارة المعارف شرط ضروري للتعلم .</a:t>
            </a:r>
            <a:endParaRPr lang="fr-FR" sz="3600" dirty="0">
              <a:latin typeface="Simplified Arabic" panose="02020603050405020304" pitchFamily="18" charset="-78"/>
              <a:cs typeface="Simplified Arabic" panose="02020603050405020304" pitchFamily="18" charset="-78"/>
            </a:endParaRPr>
          </a:p>
          <a:p>
            <a:pPr marL="0" indent="0" algn="just" rtl="1">
              <a:buNone/>
            </a:pPr>
            <a:r>
              <a:rPr lang="ar-SA" sz="3600" dirty="0">
                <a:latin typeface="Simplified Arabic" panose="02020603050405020304" pitchFamily="18" charset="-78"/>
                <a:cs typeface="Simplified Arabic" panose="02020603050405020304" pitchFamily="18" charset="-78"/>
              </a:rPr>
              <a:t> </a:t>
            </a:r>
            <a:r>
              <a:rPr lang="ar-SA" sz="3600" dirty="0" smtClean="0">
                <a:latin typeface="Simplified Arabic" panose="02020603050405020304" pitchFamily="18" charset="-78"/>
                <a:cs typeface="Simplified Arabic" panose="02020603050405020304" pitchFamily="18" charset="-78"/>
              </a:rPr>
              <a:t>- </a:t>
            </a:r>
            <a:r>
              <a:rPr lang="ar-SA" sz="3600" dirty="0">
                <a:latin typeface="Simplified Arabic" panose="02020603050405020304" pitchFamily="18" charset="-78"/>
                <a:cs typeface="Simplified Arabic" panose="02020603050405020304" pitchFamily="18" charset="-78"/>
              </a:rPr>
              <a:t>يتوصل المتعلمون خلال التعلم النشط إلى حلول ذات </a:t>
            </a:r>
            <a:r>
              <a:rPr lang="ar-SA" sz="3600" dirty="0" smtClean="0">
                <a:latin typeface="Simplified Arabic" panose="02020603050405020304" pitchFamily="18" charset="-78"/>
                <a:cs typeface="Simplified Arabic" panose="02020603050405020304" pitchFamily="18" charset="-78"/>
              </a:rPr>
              <a:t>معنى بالنسبة لهم </a:t>
            </a:r>
            <a:r>
              <a:rPr lang="ar-SA" sz="3600" dirty="0">
                <a:latin typeface="Simplified Arabic" panose="02020603050405020304" pitchFamily="18" charset="-78"/>
                <a:cs typeface="Simplified Arabic" panose="02020603050405020304" pitchFamily="18" charset="-78"/>
              </a:rPr>
              <a:t>للمشكلات لأنهم يربطون المعارف الجديدة أو الحلول بأفكار و إجراءات </a:t>
            </a:r>
            <a:r>
              <a:rPr lang="ar-SA" sz="3600" dirty="0" smtClean="0">
                <a:latin typeface="Simplified Arabic" panose="02020603050405020304" pitchFamily="18" charset="-78"/>
                <a:cs typeface="Simplified Arabic" panose="02020603050405020304" pitchFamily="18" charset="-78"/>
              </a:rPr>
              <a:t>مألوفة </a:t>
            </a:r>
            <a:r>
              <a:rPr lang="ar-SA" sz="3600" dirty="0">
                <a:latin typeface="Simplified Arabic" panose="02020603050405020304" pitchFamily="18" charset="-78"/>
                <a:cs typeface="Simplified Arabic" panose="02020603050405020304" pitchFamily="18" charset="-78"/>
              </a:rPr>
              <a:t>و ليس استخدام حلول أشخاص آخرين .</a:t>
            </a:r>
            <a:endParaRPr lang="fr-FR" sz="3600" dirty="0">
              <a:latin typeface="Simplified Arabic" panose="02020603050405020304" pitchFamily="18" charset="-78"/>
              <a:cs typeface="Simplified Arabic" panose="02020603050405020304" pitchFamily="18" charset="-78"/>
            </a:endParaRPr>
          </a:p>
          <a:p>
            <a:pPr marL="0" indent="0" algn="just" rtl="1">
              <a:buNone/>
            </a:pPr>
            <a:r>
              <a:rPr lang="ar-SA" sz="3600" dirty="0">
                <a:latin typeface="Simplified Arabic" panose="02020603050405020304" pitchFamily="18" charset="-78"/>
                <a:cs typeface="Simplified Arabic" panose="02020603050405020304" pitchFamily="18" charset="-78"/>
              </a:rPr>
              <a:t> </a:t>
            </a:r>
            <a:r>
              <a:rPr lang="ar-SA" sz="3600" dirty="0" smtClean="0">
                <a:latin typeface="Simplified Arabic" panose="02020603050405020304" pitchFamily="18" charset="-78"/>
                <a:cs typeface="Simplified Arabic" panose="02020603050405020304" pitchFamily="18" charset="-78"/>
              </a:rPr>
              <a:t>- </a:t>
            </a:r>
            <a:r>
              <a:rPr lang="ar-SA" sz="3600" dirty="0">
                <a:latin typeface="Simplified Arabic" panose="02020603050405020304" pitchFamily="18" charset="-78"/>
                <a:cs typeface="Simplified Arabic" panose="02020603050405020304" pitchFamily="18" charset="-78"/>
              </a:rPr>
              <a:t>يحصل المتعلمون خلال التعلم النشط على تعزيزات كافية حول فهمهم للمعارف الجديدة .</a:t>
            </a:r>
            <a:endParaRPr lang="fr-FR" sz="3600" dirty="0">
              <a:latin typeface="Simplified Arabic" panose="02020603050405020304" pitchFamily="18" charset="-78"/>
              <a:cs typeface="Simplified Arabic" panose="02020603050405020304" pitchFamily="18" charset="-78"/>
            </a:endParaRPr>
          </a:p>
          <a:p>
            <a:pPr marL="0" indent="0" algn="just" rtl="1">
              <a:buNone/>
            </a:pPr>
            <a:r>
              <a:rPr lang="ar-SA" sz="3600" dirty="0">
                <a:latin typeface="Simplified Arabic" panose="02020603050405020304" pitchFamily="18" charset="-78"/>
                <a:cs typeface="Simplified Arabic" panose="02020603050405020304" pitchFamily="18" charset="-78"/>
              </a:rPr>
              <a:t> </a:t>
            </a:r>
            <a:r>
              <a:rPr lang="ar-SA" sz="3600" dirty="0" smtClean="0">
                <a:latin typeface="Simplified Arabic" panose="02020603050405020304" pitchFamily="18" charset="-78"/>
                <a:cs typeface="Simplified Arabic" panose="02020603050405020304" pitchFamily="18" charset="-78"/>
              </a:rPr>
              <a:t>- </a:t>
            </a:r>
            <a:r>
              <a:rPr lang="ar-SA" sz="3600" dirty="0">
                <a:latin typeface="Simplified Arabic" panose="02020603050405020304" pitchFamily="18" charset="-78"/>
                <a:cs typeface="Simplified Arabic" panose="02020603050405020304" pitchFamily="18" charset="-78"/>
              </a:rPr>
              <a:t>الحاجة إلى التوصل إلى ناتج أو التعبير عن فكرة خلال التعلم النشط تجبر المتعلمين على استرجاع معلومات من الذاكرة ربما من أكثر من موضوع ثم ربطها ببعضها ، و هذا يشابه المواقف الحقيقية التي سيستخدم فيها المتعلم المعرفة ...</a:t>
            </a:r>
            <a:endParaRPr lang="fr-FR" sz="3600" dirty="0">
              <a:latin typeface="Simplified Arabic" panose="02020603050405020304" pitchFamily="18" charset="-78"/>
              <a:cs typeface="Simplified Arabic" panose="02020603050405020304" pitchFamily="18" charset="-78"/>
            </a:endParaRPr>
          </a:p>
          <a:p>
            <a:pPr marL="0" indent="0" algn="just" rtl="1">
              <a:buNone/>
            </a:pPr>
            <a:r>
              <a:rPr lang="ar-SA" sz="3600" dirty="0">
                <a:latin typeface="Simplified Arabic" panose="02020603050405020304" pitchFamily="18" charset="-78"/>
                <a:cs typeface="Simplified Arabic" panose="02020603050405020304" pitchFamily="18" charset="-78"/>
              </a:rPr>
              <a:t> </a:t>
            </a:r>
            <a:endParaRPr lang="fr-FR" sz="36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2846640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248991"/>
            <a:ext cx="8596668" cy="575256"/>
          </a:xfrm>
        </p:spPr>
        <p:txBody>
          <a:bodyPr>
            <a:normAutofit fontScale="90000"/>
          </a:bodyPr>
          <a:lstStyle/>
          <a:p>
            <a:pPr algn="ctr"/>
            <a:r>
              <a:rPr lang="ar-SA" dirty="0"/>
              <a:t>   </a:t>
            </a:r>
            <a:r>
              <a:rPr lang="ar-SA" b="1" dirty="0"/>
              <a:t>أبرز فوائد التعلم </a:t>
            </a:r>
            <a:r>
              <a:rPr lang="ar-SA" b="1" dirty="0" smtClean="0"/>
              <a:t>النشط</a:t>
            </a:r>
            <a:endParaRPr lang="fr-FR" dirty="0"/>
          </a:p>
        </p:txBody>
      </p:sp>
      <p:sp>
        <p:nvSpPr>
          <p:cNvPr id="3" name="Espace réservé du contenu 2"/>
          <p:cNvSpPr>
            <a:spLocks noGrp="1"/>
          </p:cNvSpPr>
          <p:nvPr>
            <p:ph idx="1"/>
          </p:nvPr>
        </p:nvSpPr>
        <p:spPr>
          <a:xfrm>
            <a:off x="677333" y="1030311"/>
            <a:ext cx="11338655" cy="5011052"/>
          </a:xfrm>
        </p:spPr>
        <p:txBody>
          <a:bodyPr>
            <a:noAutofit/>
          </a:bodyPr>
          <a:lstStyle/>
          <a:p>
            <a:pPr marL="0" indent="0" algn="just" rtl="1">
              <a:buNone/>
            </a:pPr>
            <a:r>
              <a:rPr lang="ar-SA" sz="3600" dirty="0" smtClean="0">
                <a:latin typeface="Simplified Arabic" panose="02020603050405020304" pitchFamily="18" charset="-78"/>
                <a:cs typeface="Simplified Arabic" panose="02020603050405020304" pitchFamily="18" charset="-78"/>
              </a:rPr>
              <a:t>- يبين </a:t>
            </a:r>
            <a:r>
              <a:rPr lang="ar-SA" sz="3600" dirty="0">
                <a:latin typeface="Simplified Arabic" panose="02020603050405020304" pitchFamily="18" charset="-78"/>
                <a:cs typeface="Simplified Arabic" panose="02020603050405020304" pitchFamily="18" charset="-78"/>
              </a:rPr>
              <a:t>التعلم النشط للمتعلمين قدرتهم على التعلم بدون </a:t>
            </a:r>
            <a:r>
              <a:rPr lang="ar-SA" sz="3600" dirty="0" smtClean="0">
                <a:latin typeface="Simplified Arabic" panose="02020603050405020304" pitchFamily="18" charset="-78"/>
                <a:cs typeface="Simplified Arabic" panose="02020603050405020304" pitchFamily="18" charset="-78"/>
              </a:rPr>
              <a:t>مساعدة </a:t>
            </a:r>
            <a:r>
              <a:rPr lang="ar-SA" sz="3600" dirty="0">
                <a:latin typeface="Simplified Arabic" panose="02020603050405020304" pitchFamily="18" charset="-78"/>
                <a:cs typeface="Simplified Arabic" panose="02020603050405020304" pitchFamily="18" charset="-78"/>
              </a:rPr>
              <a:t>، و هذا يعزز ثقتهم بذواتهم و الاعتماد على </a:t>
            </a:r>
            <a:r>
              <a:rPr lang="ar-SA" sz="3600" dirty="0" smtClean="0">
                <a:latin typeface="Simplified Arabic" panose="02020603050405020304" pitchFamily="18" charset="-78"/>
                <a:cs typeface="Simplified Arabic" panose="02020603050405020304" pitchFamily="18" charset="-78"/>
              </a:rPr>
              <a:t>انفسهم </a:t>
            </a:r>
            <a:r>
              <a:rPr lang="ar-SA" sz="3600" dirty="0">
                <a:latin typeface="Simplified Arabic" panose="02020603050405020304" pitchFamily="18" charset="-78"/>
                <a:cs typeface="Simplified Arabic" panose="02020603050405020304" pitchFamily="18" charset="-78"/>
              </a:rPr>
              <a:t>.</a:t>
            </a:r>
            <a:endParaRPr lang="fr-FR" sz="3600" dirty="0">
              <a:latin typeface="Simplified Arabic" panose="02020603050405020304" pitchFamily="18" charset="-78"/>
              <a:cs typeface="Simplified Arabic" panose="02020603050405020304" pitchFamily="18" charset="-78"/>
            </a:endParaRPr>
          </a:p>
          <a:p>
            <a:pPr marL="0" indent="0" algn="just" rtl="1">
              <a:buNone/>
            </a:pPr>
            <a:r>
              <a:rPr lang="ar-SA" sz="3600" dirty="0">
                <a:latin typeface="Simplified Arabic" panose="02020603050405020304" pitchFamily="18" charset="-78"/>
                <a:cs typeface="Simplified Arabic" panose="02020603050405020304" pitchFamily="18" charset="-78"/>
              </a:rPr>
              <a:t> </a:t>
            </a:r>
            <a:r>
              <a:rPr lang="ar-SA" sz="3600" dirty="0" smtClean="0">
                <a:latin typeface="Simplified Arabic" panose="02020603050405020304" pitchFamily="18" charset="-78"/>
                <a:cs typeface="Simplified Arabic" panose="02020603050405020304" pitchFamily="18" charset="-78"/>
              </a:rPr>
              <a:t>- </a:t>
            </a:r>
            <a:r>
              <a:rPr lang="ar-SA" sz="3600" dirty="0">
                <a:latin typeface="Simplified Arabic" panose="02020603050405020304" pitchFamily="18" charset="-78"/>
                <a:cs typeface="Simplified Arabic" panose="02020603050405020304" pitchFamily="18" charset="-78"/>
              </a:rPr>
              <a:t>يفضل معظم المتعلمين أن يكونوا نشطين خلال التعلم .</a:t>
            </a:r>
            <a:endParaRPr lang="fr-FR" sz="3600" dirty="0">
              <a:latin typeface="Simplified Arabic" panose="02020603050405020304" pitchFamily="18" charset="-78"/>
              <a:cs typeface="Simplified Arabic" panose="02020603050405020304" pitchFamily="18" charset="-78"/>
            </a:endParaRPr>
          </a:p>
          <a:p>
            <a:pPr marL="0" indent="0" algn="just" rtl="1">
              <a:buNone/>
            </a:pPr>
            <a:r>
              <a:rPr lang="ar-SA" sz="3600" dirty="0">
                <a:latin typeface="Simplified Arabic" panose="02020603050405020304" pitchFamily="18" charset="-78"/>
                <a:cs typeface="Simplified Arabic" panose="02020603050405020304" pitchFamily="18" charset="-78"/>
              </a:rPr>
              <a:t> </a:t>
            </a:r>
            <a:r>
              <a:rPr lang="ar-SA" sz="3600" dirty="0" smtClean="0">
                <a:latin typeface="Simplified Arabic" panose="02020603050405020304" pitchFamily="18" charset="-78"/>
                <a:cs typeface="Simplified Arabic" panose="02020603050405020304" pitchFamily="18" charset="-78"/>
              </a:rPr>
              <a:t>- </a:t>
            </a:r>
            <a:r>
              <a:rPr lang="ar-SA" sz="3600" dirty="0">
                <a:latin typeface="Simplified Arabic" panose="02020603050405020304" pitchFamily="18" charset="-78"/>
                <a:cs typeface="Simplified Arabic" panose="02020603050405020304" pitchFamily="18" charset="-78"/>
              </a:rPr>
              <a:t>المهمة التي ينجزها المتعلم بنفسه ، خلال التعلم النشط أو يشترك فيها تكون ذات قيمة أكبر من المهمة التي ينجزها له شخص آخر .</a:t>
            </a:r>
            <a:endParaRPr lang="fr-FR" sz="3600" dirty="0">
              <a:latin typeface="Simplified Arabic" panose="02020603050405020304" pitchFamily="18" charset="-78"/>
              <a:cs typeface="Simplified Arabic" panose="02020603050405020304" pitchFamily="18" charset="-78"/>
            </a:endParaRPr>
          </a:p>
          <a:p>
            <a:pPr marL="0" indent="0" algn="just" rtl="1">
              <a:buNone/>
            </a:pPr>
            <a:r>
              <a:rPr lang="ar-SA" sz="3600" dirty="0" smtClean="0">
                <a:latin typeface="Simplified Arabic" panose="02020603050405020304" pitchFamily="18" charset="-78"/>
                <a:cs typeface="Simplified Arabic" panose="02020603050405020304" pitchFamily="18" charset="-78"/>
              </a:rPr>
              <a:t>-</a:t>
            </a:r>
            <a:r>
              <a:rPr lang="ar-SA" sz="3600" dirty="0">
                <a:latin typeface="Simplified Arabic" panose="02020603050405020304" pitchFamily="18" charset="-78"/>
                <a:cs typeface="Simplified Arabic" panose="02020603050405020304" pitchFamily="18" charset="-78"/>
              </a:rPr>
              <a:t>  يساعد التعلم النشط على تغيير صورة المعلم بأنه المصدر الوحيد للمعرفة ، و هذا </a:t>
            </a:r>
            <a:r>
              <a:rPr lang="ar-SA" sz="3600" dirty="0" smtClean="0">
                <a:latin typeface="Simplified Arabic" panose="02020603050405020304" pitchFamily="18" charset="-78"/>
                <a:cs typeface="Simplified Arabic" panose="02020603050405020304" pitchFamily="18" charset="-78"/>
              </a:rPr>
              <a:t>له دور </a:t>
            </a:r>
            <a:r>
              <a:rPr lang="ar-SA" sz="3600" dirty="0">
                <a:latin typeface="Simplified Arabic" panose="02020603050405020304" pitchFamily="18" charset="-78"/>
                <a:cs typeface="Simplified Arabic" panose="02020603050405020304" pitchFamily="18" charset="-78"/>
              </a:rPr>
              <a:t>هام في النمو المعرفي المتعلق بفهم طبيعة الحقيقة .</a:t>
            </a:r>
            <a:endParaRPr lang="fr-FR" sz="3600" dirty="0">
              <a:latin typeface="Simplified Arabic" panose="02020603050405020304" pitchFamily="18" charset="-78"/>
              <a:cs typeface="Simplified Arabic" panose="02020603050405020304" pitchFamily="18" charset="-78"/>
            </a:endParaRPr>
          </a:p>
          <a:p>
            <a:endParaRPr lang="fr-FR" sz="3600" dirty="0"/>
          </a:p>
        </p:txBody>
      </p:sp>
    </p:spTree>
    <p:extLst>
      <p:ext uri="{BB962C8B-B14F-4D97-AF65-F5344CB8AC3E}">
        <p14:creationId xmlns:p14="http://schemas.microsoft.com/office/powerpoint/2010/main" val="25666786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67486" y="0"/>
            <a:ext cx="8596668" cy="708338"/>
          </a:xfrm>
        </p:spPr>
        <p:txBody>
          <a:bodyPr/>
          <a:lstStyle/>
          <a:p>
            <a:pPr algn="ctr"/>
            <a:r>
              <a:rPr lang="ar-SA" b="1" dirty="0">
                <a:solidFill>
                  <a:srgbClr val="FF0000"/>
                </a:solidFill>
                <a:latin typeface="Simplified Arabic" panose="02020603050405020304" pitchFamily="18" charset="-78"/>
                <a:cs typeface="Simplified Arabic" panose="02020603050405020304" pitchFamily="18" charset="-78"/>
              </a:rPr>
              <a:t>المبادئ العامة في تعليم </a:t>
            </a:r>
            <a:r>
              <a:rPr lang="ar-SA" b="1" dirty="0" smtClean="0">
                <a:solidFill>
                  <a:srgbClr val="FF0000"/>
                </a:solidFill>
                <a:latin typeface="Simplified Arabic" panose="02020603050405020304" pitchFamily="18" charset="-78"/>
                <a:cs typeface="Simplified Arabic" panose="02020603050405020304" pitchFamily="18" charset="-78"/>
              </a:rPr>
              <a:t>ذوي </a:t>
            </a:r>
            <a:r>
              <a:rPr lang="ar-SA" b="1" dirty="0">
                <a:solidFill>
                  <a:srgbClr val="FF0000"/>
                </a:solidFill>
                <a:latin typeface="Simplified Arabic" panose="02020603050405020304" pitchFamily="18" charset="-78"/>
                <a:cs typeface="Simplified Arabic" panose="02020603050405020304" pitchFamily="18" charset="-78"/>
              </a:rPr>
              <a:t>الحاجات الخاصة:</a:t>
            </a:r>
            <a:endParaRPr lang="fr-FR" b="1" dirty="0">
              <a:solidFill>
                <a:srgbClr val="FF0000"/>
              </a:solidFill>
            </a:endParaRPr>
          </a:p>
        </p:txBody>
      </p:sp>
      <p:sp>
        <p:nvSpPr>
          <p:cNvPr id="3" name="Espace réservé du contenu 2"/>
          <p:cNvSpPr>
            <a:spLocks noGrp="1"/>
          </p:cNvSpPr>
          <p:nvPr>
            <p:ph idx="1"/>
          </p:nvPr>
        </p:nvSpPr>
        <p:spPr>
          <a:xfrm>
            <a:off x="-90152" y="708338"/>
            <a:ext cx="12282152" cy="5975797"/>
          </a:xfrm>
        </p:spPr>
        <p:txBody>
          <a:bodyPr>
            <a:noAutofit/>
          </a:bodyPr>
          <a:lstStyle/>
          <a:p>
            <a:pPr algn="r" rtl="1"/>
            <a:r>
              <a:rPr lang="fr-FR" sz="3600" dirty="0" smtClean="0">
                <a:solidFill>
                  <a:schemeClr val="tx1"/>
                </a:solidFill>
                <a:latin typeface="Simplified Arabic" panose="02020603050405020304" pitchFamily="18" charset="-78"/>
                <a:cs typeface="Simplified Arabic" panose="02020603050405020304" pitchFamily="18" charset="-78"/>
              </a:rPr>
              <a:t>1</a:t>
            </a:r>
            <a:r>
              <a:rPr lang="ar-SA" sz="3600" dirty="0" smtClean="0">
                <a:solidFill>
                  <a:schemeClr val="tx1"/>
                </a:solidFill>
                <a:latin typeface="Simplified Arabic" panose="02020603050405020304" pitchFamily="18" charset="-78"/>
                <a:cs typeface="Simplified Arabic" panose="02020603050405020304" pitchFamily="18" charset="-78"/>
              </a:rPr>
              <a:t>-استخدام المعلم للتعليم المنظم والموجه. </a:t>
            </a:r>
            <a:endParaRPr lang="fr-FR" sz="3600" dirty="0" smtClean="0">
              <a:solidFill>
                <a:schemeClr val="tx1"/>
              </a:solidFill>
              <a:latin typeface="Simplified Arabic" panose="02020603050405020304" pitchFamily="18" charset="-78"/>
              <a:cs typeface="Simplified Arabic" panose="02020603050405020304" pitchFamily="18" charset="-78"/>
            </a:endParaRPr>
          </a:p>
          <a:p>
            <a:pPr algn="r" rtl="1"/>
            <a:r>
              <a:rPr lang="fr-FR" sz="3600" dirty="0" smtClean="0">
                <a:solidFill>
                  <a:schemeClr val="tx1"/>
                </a:solidFill>
                <a:latin typeface="Simplified Arabic" panose="02020603050405020304" pitchFamily="18" charset="-78"/>
                <a:cs typeface="Simplified Arabic" panose="02020603050405020304" pitchFamily="18" charset="-78"/>
              </a:rPr>
              <a:t>2</a:t>
            </a:r>
            <a:r>
              <a:rPr lang="ar-SA" sz="3600" dirty="0" smtClean="0">
                <a:solidFill>
                  <a:schemeClr val="tx1"/>
                </a:solidFill>
                <a:latin typeface="Simplified Arabic" panose="02020603050405020304" pitchFamily="18" charset="-78"/>
                <a:cs typeface="Simplified Arabic" panose="02020603050405020304" pitchFamily="18" charset="-78"/>
              </a:rPr>
              <a:t>-</a:t>
            </a:r>
            <a:r>
              <a:rPr lang="ar-SA" sz="3600" dirty="0" err="1" smtClean="0">
                <a:solidFill>
                  <a:schemeClr val="tx1"/>
                </a:solidFill>
                <a:latin typeface="Simplified Arabic" panose="02020603050405020304" pitchFamily="18" charset="-78"/>
                <a:cs typeface="Simplified Arabic" panose="02020603050405020304" pitchFamily="18" charset="-78"/>
              </a:rPr>
              <a:t>التركیز</a:t>
            </a:r>
            <a:r>
              <a:rPr lang="ar-SA" sz="3600" dirty="0" smtClean="0">
                <a:solidFill>
                  <a:schemeClr val="tx1"/>
                </a:solidFill>
                <a:latin typeface="Simplified Arabic" panose="02020603050405020304" pitchFamily="18" charset="-78"/>
                <a:cs typeface="Simplified Arabic" panose="02020603050405020304" pitchFamily="18" charset="-78"/>
              </a:rPr>
              <a:t> على التدريب الأكاديمي </a:t>
            </a:r>
            <a:r>
              <a:rPr lang="ar-SA" sz="3600" dirty="0">
                <a:solidFill>
                  <a:schemeClr val="tx1"/>
                </a:solidFill>
                <a:latin typeface="Simplified Arabic" panose="02020603050405020304" pitchFamily="18" charset="-78"/>
                <a:cs typeface="Simplified Arabic" panose="02020603050405020304" pitchFamily="18" charset="-78"/>
              </a:rPr>
              <a:t>وذلك </a:t>
            </a:r>
            <a:r>
              <a:rPr lang="ar-SA" sz="3600" dirty="0" smtClean="0">
                <a:solidFill>
                  <a:schemeClr val="tx1"/>
                </a:solidFill>
                <a:latin typeface="Simplified Arabic" panose="02020603050405020304" pitchFamily="18" charset="-78"/>
                <a:cs typeface="Simplified Arabic" panose="02020603050405020304" pitchFamily="18" charset="-78"/>
              </a:rPr>
              <a:t>بتوجيه المتعلم </a:t>
            </a:r>
            <a:r>
              <a:rPr lang="ar-SA" sz="3600" dirty="0">
                <a:solidFill>
                  <a:schemeClr val="tx1"/>
                </a:solidFill>
                <a:latin typeface="Simplified Arabic" panose="02020603050405020304" pitchFamily="18" charset="-78"/>
                <a:cs typeface="Simplified Arabic" panose="02020603050405020304" pitchFamily="18" charset="-78"/>
              </a:rPr>
              <a:t>للعمل على الاستجابات </a:t>
            </a:r>
            <a:r>
              <a:rPr lang="ar-SA" sz="3600" dirty="0" smtClean="0">
                <a:solidFill>
                  <a:schemeClr val="tx1"/>
                </a:solidFill>
                <a:latin typeface="Simplified Arabic" panose="02020603050405020304" pitchFamily="18" charset="-78"/>
                <a:cs typeface="Simplified Arabic" panose="02020603050405020304" pitchFamily="18" charset="-78"/>
              </a:rPr>
              <a:t>للمهمة</a:t>
            </a:r>
            <a:r>
              <a:rPr lang="ar-SA" sz="3600" dirty="0">
                <a:solidFill>
                  <a:schemeClr val="tx1"/>
                </a:solidFill>
                <a:latin typeface="Simplified Arabic" panose="02020603050405020304" pitchFamily="18" charset="-78"/>
                <a:cs typeface="Simplified Arabic" panose="02020603050405020304" pitchFamily="18" charset="-78"/>
              </a:rPr>
              <a:t>. </a:t>
            </a:r>
            <a:endParaRPr lang="fr-FR" sz="3600" dirty="0">
              <a:solidFill>
                <a:schemeClr val="tx1"/>
              </a:solidFill>
              <a:latin typeface="Simplified Arabic" panose="02020603050405020304" pitchFamily="18" charset="-78"/>
              <a:cs typeface="Simplified Arabic" panose="02020603050405020304" pitchFamily="18" charset="-78"/>
            </a:endParaRPr>
          </a:p>
          <a:p>
            <a:pPr algn="r" rtl="1"/>
            <a:r>
              <a:rPr lang="fr-FR" sz="3600" dirty="0">
                <a:solidFill>
                  <a:schemeClr val="tx1"/>
                </a:solidFill>
                <a:latin typeface="Simplified Arabic" panose="02020603050405020304" pitchFamily="18" charset="-78"/>
                <a:cs typeface="Simplified Arabic" panose="02020603050405020304" pitchFamily="18" charset="-78"/>
              </a:rPr>
              <a:t>3</a:t>
            </a:r>
            <a:r>
              <a:rPr lang="ar-SA" sz="3600" dirty="0">
                <a:solidFill>
                  <a:schemeClr val="tx1"/>
                </a:solidFill>
                <a:latin typeface="Simplified Arabic" panose="02020603050405020304" pitchFamily="18" charset="-78"/>
                <a:cs typeface="Simplified Arabic" panose="02020603050405020304" pitchFamily="18" charset="-78"/>
              </a:rPr>
              <a:t>- </a:t>
            </a:r>
            <a:r>
              <a:rPr lang="ar-SA" sz="3600" dirty="0" smtClean="0">
                <a:solidFill>
                  <a:schemeClr val="tx1"/>
                </a:solidFill>
                <a:latin typeface="Simplified Arabic" panose="02020603050405020304" pitchFamily="18" charset="-78"/>
                <a:cs typeface="Simplified Arabic" panose="02020603050405020304" pitchFamily="18" charset="-78"/>
              </a:rPr>
              <a:t>اعطاؤه الفرص الكافية </a:t>
            </a:r>
            <a:r>
              <a:rPr lang="ar-SA" sz="3600" dirty="0">
                <a:solidFill>
                  <a:schemeClr val="tx1"/>
                </a:solidFill>
                <a:latin typeface="Simplified Arabic" panose="02020603050405020304" pitchFamily="18" charset="-78"/>
                <a:cs typeface="Simplified Arabic" panose="02020603050405020304" pitchFamily="18" charset="-78"/>
              </a:rPr>
              <a:t>للنجاح من خلال </a:t>
            </a:r>
            <a:r>
              <a:rPr lang="ar-SA" sz="3600" dirty="0" smtClean="0">
                <a:solidFill>
                  <a:schemeClr val="tx1"/>
                </a:solidFill>
                <a:latin typeface="Simplified Arabic" panose="02020603050405020304" pitchFamily="18" charset="-78"/>
                <a:cs typeface="Simplified Arabic" panose="02020603050405020304" pitchFamily="18" charset="-78"/>
              </a:rPr>
              <a:t>التعلم </a:t>
            </a:r>
            <a:r>
              <a:rPr lang="ar-SA" sz="3600" dirty="0">
                <a:solidFill>
                  <a:schemeClr val="tx1"/>
                </a:solidFill>
                <a:latin typeface="Simplified Arabic" panose="02020603050405020304" pitchFamily="18" charset="-78"/>
                <a:cs typeface="Simplified Arabic" panose="02020603050405020304" pitchFamily="18" charset="-78"/>
              </a:rPr>
              <a:t>المستمر </a:t>
            </a:r>
            <a:r>
              <a:rPr lang="ar-SA" sz="3600" dirty="0" smtClean="0">
                <a:solidFill>
                  <a:schemeClr val="tx1"/>
                </a:solidFill>
                <a:latin typeface="Simplified Arabic" panose="02020603050405020304" pitchFamily="18" charset="-78"/>
                <a:cs typeface="Simplified Arabic" panose="02020603050405020304" pitchFamily="18" charset="-78"/>
              </a:rPr>
              <a:t>وتحديد الأهداف </a:t>
            </a:r>
            <a:r>
              <a:rPr lang="ar-SA" sz="3600" dirty="0">
                <a:solidFill>
                  <a:schemeClr val="tx1"/>
                </a:solidFill>
                <a:latin typeface="Simplified Arabic" panose="02020603050405020304" pitchFamily="18" charset="-78"/>
                <a:cs typeface="Simplified Arabic" panose="02020603050405020304" pitchFamily="18" charset="-78"/>
              </a:rPr>
              <a:t>المناسبة </a:t>
            </a:r>
            <a:r>
              <a:rPr lang="ar-SA" sz="3600" dirty="0" smtClean="0">
                <a:solidFill>
                  <a:schemeClr val="tx1"/>
                </a:solidFill>
                <a:latin typeface="Simplified Arabic" panose="02020603050405020304" pitchFamily="18" charset="-78"/>
                <a:cs typeface="Simplified Arabic" panose="02020603050405020304" pitchFamily="18" charset="-78"/>
              </a:rPr>
              <a:t>وتوفير المثيرات </a:t>
            </a:r>
            <a:r>
              <a:rPr lang="ar-SA" sz="3600" dirty="0">
                <a:solidFill>
                  <a:schemeClr val="tx1"/>
                </a:solidFill>
                <a:latin typeface="Simplified Arabic" panose="02020603050405020304" pitchFamily="18" charset="-78"/>
                <a:cs typeface="Simplified Arabic" panose="02020603050405020304" pitchFamily="18" charset="-78"/>
              </a:rPr>
              <a:t>اللازمة </a:t>
            </a:r>
            <a:r>
              <a:rPr lang="ar-SA" sz="3600" dirty="0" smtClean="0">
                <a:solidFill>
                  <a:schemeClr val="tx1"/>
                </a:solidFill>
                <a:latin typeface="Simplified Arabic" panose="02020603050405020304" pitchFamily="18" charset="-78"/>
                <a:cs typeface="Simplified Arabic" panose="02020603050405020304" pitchFamily="18" charset="-78"/>
              </a:rPr>
              <a:t>وتحليل المهارات</a:t>
            </a:r>
            <a:r>
              <a:rPr lang="ar-SA" sz="3600" dirty="0">
                <a:solidFill>
                  <a:schemeClr val="tx1"/>
                </a:solidFill>
                <a:latin typeface="Simplified Arabic" panose="02020603050405020304" pitchFamily="18" charset="-78"/>
                <a:cs typeface="Simplified Arabic" panose="02020603050405020304" pitchFamily="18" charset="-78"/>
              </a:rPr>
              <a:t>. </a:t>
            </a:r>
            <a:endParaRPr lang="fr-FR" sz="3600" dirty="0">
              <a:solidFill>
                <a:schemeClr val="tx1"/>
              </a:solidFill>
              <a:latin typeface="Simplified Arabic" panose="02020603050405020304" pitchFamily="18" charset="-78"/>
              <a:cs typeface="Simplified Arabic" panose="02020603050405020304" pitchFamily="18" charset="-78"/>
            </a:endParaRPr>
          </a:p>
          <a:p>
            <a:pPr algn="r" rtl="1"/>
            <a:r>
              <a:rPr lang="ar-SA" sz="3600" dirty="0" smtClean="0">
                <a:solidFill>
                  <a:schemeClr val="tx1"/>
                </a:solidFill>
                <a:latin typeface="Simplified Arabic" panose="02020603050405020304" pitchFamily="18" charset="-78"/>
                <a:cs typeface="Simplified Arabic" panose="02020603050405020304" pitchFamily="18" charset="-78"/>
              </a:rPr>
              <a:t>-</a:t>
            </a:r>
            <a:r>
              <a:rPr lang="fr-FR" sz="3600" dirty="0" smtClean="0">
                <a:solidFill>
                  <a:schemeClr val="tx1"/>
                </a:solidFill>
                <a:latin typeface="Simplified Arabic" panose="02020603050405020304" pitchFamily="18" charset="-78"/>
                <a:cs typeface="Simplified Arabic" panose="02020603050405020304" pitchFamily="18" charset="-78"/>
              </a:rPr>
              <a:t>4</a:t>
            </a:r>
            <a:r>
              <a:rPr lang="ar-SA" sz="3600" dirty="0" smtClean="0">
                <a:solidFill>
                  <a:schemeClr val="tx1"/>
                </a:solidFill>
                <a:latin typeface="Simplified Arabic" panose="02020603050405020304" pitchFamily="18" charset="-78"/>
                <a:cs typeface="Simplified Arabic" panose="02020603050405020304" pitchFamily="18" charset="-78"/>
              </a:rPr>
              <a:t> توفير التغذية </a:t>
            </a:r>
            <a:r>
              <a:rPr lang="ar-SA" sz="3600" dirty="0">
                <a:solidFill>
                  <a:schemeClr val="tx1"/>
                </a:solidFill>
                <a:latin typeface="Simplified Arabic" panose="02020603050405020304" pitchFamily="18" charset="-78"/>
                <a:cs typeface="Simplified Arabic" panose="02020603050405020304" pitchFamily="18" charset="-78"/>
              </a:rPr>
              <a:t>الراجعة </a:t>
            </a:r>
            <a:r>
              <a:rPr lang="ar-SA" sz="3600" dirty="0" smtClean="0">
                <a:solidFill>
                  <a:schemeClr val="tx1"/>
                </a:solidFill>
                <a:latin typeface="Simplified Arabic" panose="02020603050405020304" pitchFamily="18" charset="-78"/>
                <a:cs typeface="Simplified Arabic" panose="02020603050405020304" pitchFamily="18" charset="-78"/>
              </a:rPr>
              <a:t>الفورية. </a:t>
            </a:r>
            <a:endParaRPr lang="fr-FR" sz="3600" dirty="0">
              <a:solidFill>
                <a:schemeClr val="tx1"/>
              </a:solidFill>
              <a:latin typeface="Simplified Arabic" panose="02020603050405020304" pitchFamily="18" charset="-78"/>
              <a:cs typeface="Simplified Arabic" panose="02020603050405020304" pitchFamily="18" charset="-78"/>
            </a:endParaRPr>
          </a:p>
          <a:p>
            <a:pPr algn="r" rtl="1"/>
            <a:r>
              <a:rPr lang="fr-FR" sz="3600" dirty="0">
                <a:solidFill>
                  <a:schemeClr val="tx1"/>
                </a:solidFill>
                <a:latin typeface="Simplified Arabic" panose="02020603050405020304" pitchFamily="18" charset="-78"/>
                <a:cs typeface="Simplified Arabic" panose="02020603050405020304" pitchFamily="18" charset="-78"/>
              </a:rPr>
              <a:t>5</a:t>
            </a:r>
            <a:r>
              <a:rPr lang="ar-SA" sz="3600" dirty="0" smtClean="0">
                <a:solidFill>
                  <a:schemeClr val="tx1"/>
                </a:solidFill>
                <a:latin typeface="Simplified Arabic" panose="02020603050405020304" pitchFamily="18" charset="-78"/>
                <a:cs typeface="Simplified Arabic" panose="02020603050405020304" pitchFamily="18" charset="-78"/>
              </a:rPr>
              <a:t>-</a:t>
            </a:r>
            <a:r>
              <a:rPr lang="ar-SA" sz="3600" dirty="0" err="1" smtClean="0">
                <a:solidFill>
                  <a:schemeClr val="tx1"/>
                </a:solidFill>
                <a:latin typeface="Simplified Arabic" panose="02020603050405020304" pitchFamily="18" charset="-78"/>
                <a:cs typeface="Simplified Arabic" panose="02020603050405020304" pitchFamily="18" charset="-78"/>
              </a:rPr>
              <a:t>تهیئة</a:t>
            </a:r>
            <a:r>
              <a:rPr lang="ar-SA" sz="3600" dirty="0" smtClean="0">
                <a:solidFill>
                  <a:schemeClr val="tx1"/>
                </a:solidFill>
                <a:latin typeface="Simplified Arabic" panose="02020603050405020304" pitchFamily="18" charset="-78"/>
                <a:cs typeface="Simplified Arabic" panose="02020603050405020304" pitchFamily="18" charset="-78"/>
              </a:rPr>
              <a:t> الظروف الإيجابية </a:t>
            </a:r>
            <a:r>
              <a:rPr lang="ar-SA" sz="3600" dirty="0">
                <a:solidFill>
                  <a:schemeClr val="tx1"/>
                </a:solidFill>
                <a:latin typeface="Simplified Arabic" panose="02020603050405020304" pitchFamily="18" charset="-78"/>
                <a:cs typeface="Simplified Arabic" panose="02020603050405020304" pitchFamily="18" charset="-78"/>
              </a:rPr>
              <a:t>والممتعة والمنتجة للتعلم. </a:t>
            </a:r>
            <a:endParaRPr lang="fr-FR" sz="3600" dirty="0">
              <a:solidFill>
                <a:schemeClr val="tx1"/>
              </a:solidFill>
              <a:latin typeface="Simplified Arabic" panose="02020603050405020304" pitchFamily="18" charset="-78"/>
              <a:cs typeface="Simplified Arabic" panose="02020603050405020304" pitchFamily="18" charset="-78"/>
            </a:endParaRPr>
          </a:p>
          <a:p>
            <a:pPr algn="r" rtl="1"/>
            <a:r>
              <a:rPr lang="fr-FR" sz="3600" dirty="0">
                <a:solidFill>
                  <a:schemeClr val="tx1"/>
                </a:solidFill>
                <a:latin typeface="Simplified Arabic" panose="02020603050405020304" pitchFamily="18" charset="-78"/>
                <a:cs typeface="Simplified Arabic" panose="02020603050405020304" pitchFamily="18" charset="-78"/>
              </a:rPr>
              <a:t>6</a:t>
            </a:r>
            <a:r>
              <a:rPr lang="ar-SA" sz="3600" dirty="0">
                <a:solidFill>
                  <a:schemeClr val="tx1"/>
                </a:solidFill>
                <a:latin typeface="Simplified Arabic" panose="02020603050405020304" pitchFamily="18" charset="-78"/>
                <a:cs typeface="Simplified Arabic" panose="02020603050405020304" pitchFamily="18" charset="-78"/>
              </a:rPr>
              <a:t>-استثارة </a:t>
            </a:r>
            <a:r>
              <a:rPr lang="ar-SA" sz="3600" dirty="0" smtClean="0">
                <a:solidFill>
                  <a:schemeClr val="tx1"/>
                </a:solidFill>
                <a:latin typeface="Simplified Arabic" panose="02020603050405020304" pitchFamily="18" charset="-78"/>
                <a:cs typeface="Simplified Arabic" panose="02020603050405020304" pitchFamily="18" charset="-78"/>
              </a:rPr>
              <a:t>الدافعية وذلك بالتشجع </a:t>
            </a:r>
            <a:r>
              <a:rPr lang="ar-SA" sz="3600" dirty="0">
                <a:solidFill>
                  <a:schemeClr val="tx1"/>
                </a:solidFill>
                <a:latin typeface="Simplified Arabic" panose="02020603050405020304" pitchFamily="18" charset="-78"/>
                <a:cs typeface="Simplified Arabic" panose="02020603050405020304" pitchFamily="18" charset="-78"/>
              </a:rPr>
              <a:t>والدعم </a:t>
            </a:r>
            <a:r>
              <a:rPr lang="ar-SA" sz="3600" dirty="0" smtClean="0">
                <a:solidFill>
                  <a:schemeClr val="tx1"/>
                </a:solidFill>
                <a:latin typeface="Simplified Arabic" panose="02020603050405020304" pitchFamily="18" charset="-78"/>
                <a:cs typeface="Simplified Arabic" panose="02020603050405020304" pitchFamily="18" charset="-78"/>
              </a:rPr>
              <a:t>والتعزيز الإيجابي. </a:t>
            </a:r>
            <a:endParaRPr lang="fr-FR" sz="3600" dirty="0">
              <a:solidFill>
                <a:schemeClr val="tx1"/>
              </a:solidFill>
              <a:latin typeface="Simplified Arabic" panose="02020603050405020304" pitchFamily="18" charset="-78"/>
              <a:cs typeface="Simplified Arabic" panose="02020603050405020304" pitchFamily="18" charset="-78"/>
            </a:endParaRPr>
          </a:p>
          <a:p>
            <a:pPr algn="r" rtl="1"/>
            <a:r>
              <a:rPr lang="fr-FR" sz="3600" dirty="0">
                <a:solidFill>
                  <a:schemeClr val="tx1"/>
                </a:solidFill>
                <a:latin typeface="Simplified Arabic" panose="02020603050405020304" pitchFamily="18" charset="-78"/>
                <a:cs typeface="Simplified Arabic" panose="02020603050405020304" pitchFamily="18" charset="-78"/>
              </a:rPr>
              <a:t>7</a:t>
            </a:r>
            <a:r>
              <a:rPr lang="ar-SA" sz="3600" dirty="0">
                <a:solidFill>
                  <a:schemeClr val="tx1"/>
                </a:solidFill>
                <a:latin typeface="Simplified Arabic" panose="02020603050405020304" pitchFamily="18" charset="-78"/>
                <a:cs typeface="Simplified Arabic" panose="02020603050405020304" pitchFamily="18" charset="-78"/>
              </a:rPr>
              <a:t>-ضمان المعلم انتباه الطلاب من خلال استخدام </a:t>
            </a:r>
            <a:r>
              <a:rPr lang="ar-SA" sz="3600" dirty="0" smtClean="0">
                <a:solidFill>
                  <a:schemeClr val="tx1"/>
                </a:solidFill>
                <a:latin typeface="Simplified Arabic" panose="02020603050405020304" pitchFamily="18" charset="-78"/>
                <a:cs typeface="Simplified Arabic" panose="02020603050405020304" pitchFamily="18" charset="-78"/>
              </a:rPr>
              <a:t>المثيرات اللفظية و الحسیة والإيمائية </a:t>
            </a:r>
            <a:r>
              <a:rPr lang="ar-SA" sz="3600" dirty="0">
                <a:solidFill>
                  <a:schemeClr val="tx1"/>
                </a:solidFill>
                <a:latin typeface="Simplified Arabic" panose="02020603050405020304" pitchFamily="18" charset="-78"/>
                <a:cs typeface="Simplified Arabic" panose="02020603050405020304" pitchFamily="18" charset="-78"/>
              </a:rPr>
              <a:t>المشجعة. </a:t>
            </a:r>
            <a:endParaRPr lang="fr-FR" sz="3600" dirty="0">
              <a:solidFill>
                <a:schemeClr val="tx1"/>
              </a:solidFill>
              <a:latin typeface="Simplified Arabic" panose="02020603050405020304" pitchFamily="18" charset="-78"/>
              <a:cs typeface="Simplified Arabic" panose="02020603050405020304" pitchFamily="18" charset="-78"/>
            </a:endParaRPr>
          </a:p>
          <a:p>
            <a:pPr algn="r"/>
            <a:endParaRPr lang="fr-FR" sz="3600" dirty="0">
              <a:solidFill>
                <a:schemeClr val="tx1"/>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8066859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12185" y="55808"/>
            <a:ext cx="8596668" cy="858592"/>
          </a:xfrm>
        </p:spPr>
        <p:txBody>
          <a:bodyPr>
            <a:normAutofit/>
          </a:bodyPr>
          <a:lstStyle/>
          <a:p>
            <a:pPr algn="ctr"/>
            <a:r>
              <a:rPr lang="ar-SA" sz="4400" b="1" dirty="0" smtClean="0"/>
              <a:t>مفهوم الاعاقة</a:t>
            </a:r>
            <a:endParaRPr lang="fr-FR" sz="4400" b="1" dirty="0"/>
          </a:p>
        </p:txBody>
      </p:sp>
      <p:pic>
        <p:nvPicPr>
          <p:cNvPr id="4" name="Espace réservé du contenu 3"/>
          <p:cNvPicPr>
            <a:picLocks noGrp="1" noChangeAspect="1"/>
          </p:cNvPicPr>
          <p:nvPr>
            <p:ph idx="1"/>
          </p:nvPr>
        </p:nvPicPr>
        <p:blipFill>
          <a:blip r:embed="rId2"/>
          <a:stretch>
            <a:fillRect/>
          </a:stretch>
        </p:blipFill>
        <p:spPr>
          <a:xfrm>
            <a:off x="0" y="914400"/>
            <a:ext cx="12192000" cy="5943600"/>
          </a:xfrm>
          <a:prstGeom prst="rect">
            <a:avLst/>
          </a:prstGeom>
        </p:spPr>
      </p:pic>
    </p:spTree>
    <p:extLst>
      <p:ext uri="{BB962C8B-B14F-4D97-AF65-F5344CB8AC3E}">
        <p14:creationId xmlns:p14="http://schemas.microsoft.com/office/powerpoint/2010/main" val="37290663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p:cNvPicPr>
            <a:picLocks noGrp="1" noChangeAspect="1"/>
          </p:cNvPicPr>
          <p:nvPr>
            <p:ph idx="1"/>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33209954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Picture 38"/>
          <p:cNvPicPr>
            <a:picLocks noGrp="1"/>
          </p:cNvPicPr>
          <p:nvPr>
            <p:ph idx="1"/>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31958734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p:cNvPicPr>
            <a:picLocks noGrp="1" noChangeAspect="1"/>
          </p:cNvPicPr>
          <p:nvPr>
            <p:ph idx="1"/>
          </p:nvPr>
        </p:nvPicPr>
        <p:blipFill>
          <a:blip r:embed="rId2"/>
          <a:stretch>
            <a:fillRect/>
          </a:stretch>
        </p:blipFill>
        <p:spPr>
          <a:xfrm>
            <a:off x="0" y="103031"/>
            <a:ext cx="12191999" cy="6754969"/>
          </a:xfrm>
          <a:prstGeom prst="rect">
            <a:avLst/>
          </a:prstGeom>
        </p:spPr>
      </p:pic>
    </p:spTree>
    <p:extLst>
      <p:ext uri="{BB962C8B-B14F-4D97-AF65-F5344CB8AC3E}">
        <p14:creationId xmlns:p14="http://schemas.microsoft.com/office/powerpoint/2010/main" val="9968438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80315" y="0"/>
            <a:ext cx="6825803" cy="7173532"/>
          </a:xfrm>
        </p:spPr>
      </p:pic>
    </p:spTree>
    <p:extLst>
      <p:ext uri="{BB962C8B-B14F-4D97-AF65-F5344CB8AC3E}">
        <p14:creationId xmlns:p14="http://schemas.microsoft.com/office/powerpoint/2010/main" val="40970283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1880" y="120202"/>
            <a:ext cx="8596668" cy="858592"/>
          </a:xfrm>
        </p:spPr>
        <p:txBody>
          <a:bodyPr/>
          <a:lstStyle/>
          <a:p>
            <a:pPr algn="ctr"/>
            <a:endParaRPr lang="fr-FR" dirty="0"/>
          </a:p>
        </p:txBody>
      </p:sp>
      <p:sp>
        <p:nvSpPr>
          <p:cNvPr id="3" name="Espace réservé du contenu 2"/>
          <p:cNvSpPr>
            <a:spLocks noGrp="1"/>
          </p:cNvSpPr>
          <p:nvPr>
            <p:ph idx="1"/>
          </p:nvPr>
        </p:nvSpPr>
        <p:spPr>
          <a:xfrm>
            <a:off x="677333" y="978795"/>
            <a:ext cx="11377291" cy="5062568"/>
          </a:xfrm>
        </p:spPr>
        <p:txBody>
          <a:bodyPr/>
          <a:lstStyle/>
          <a:p>
            <a:pPr algn="r"/>
            <a:endParaRPr lang="fr-FR" dirty="0"/>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424" y="120202"/>
            <a:ext cx="12359424" cy="6737798"/>
          </a:xfrm>
          <a:prstGeom prst="rect">
            <a:avLst/>
          </a:prstGeom>
        </p:spPr>
      </p:pic>
    </p:spTree>
    <p:extLst>
      <p:ext uri="{BB962C8B-B14F-4D97-AF65-F5344CB8AC3E}">
        <p14:creationId xmlns:p14="http://schemas.microsoft.com/office/powerpoint/2010/main" val="24472207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p:cNvPicPr>
            <a:picLocks noGrp="1" noChangeAspect="1"/>
          </p:cNvPicPr>
          <p:nvPr>
            <p:ph idx="1"/>
          </p:nvPr>
        </p:nvPicPr>
        <p:blipFill>
          <a:blip r:embed="rId2"/>
          <a:stretch>
            <a:fillRect/>
          </a:stretch>
        </p:blipFill>
        <p:spPr>
          <a:xfrm>
            <a:off x="0" y="0"/>
            <a:ext cx="12192000" cy="6857999"/>
          </a:xfrm>
          <a:prstGeom prst="rect">
            <a:avLst/>
          </a:prstGeom>
        </p:spPr>
      </p:pic>
    </p:spTree>
    <p:extLst>
      <p:ext uri="{BB962C8B-B14F-4D97-AF65-F5344CB8AC3E}">
        <p14:creationId xmlns:p14="http://schemas.microsoft.com/office/powerpoint/2010/main" val="15266893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85358" y="532327"/>
            <a:ext cx="8596668" cy="1320800"/>
          </a:xfrm>
        </p:spPr>
        <p:txBody>
          <a:bodyPr>
            <a:normAutofit/>
          </a:bodyPr>
          <a:lstStyle/>
          <a:p>
            <a:pPr algn="ctr"/>
            <a:r>
              <a:rPr lang="ar-SA" sz="5400" b="1" dirty="0" smtClean="0"/>
              <a:t>المقاربات</a:t>
            </a:r>
            <a:endParaRPr lang="fr-FR" sz="5400" b="1" dirty="0"/>
          </a:p>
        </p:txBody>
      </p:sp>
      <p:sp>
        <p:nvSpPr>
          <p:cNvPr id="3" name="Espace réservé du contenu 2"/>
          <p:cNvSpPr>
            <a:spLocks noGrp="1"/>
          </p:cNvSpPr>
          <p:nvPr>
            <p:ph idx="1"/>
          </p:nvPr>
        </p:nvSpPr>
        <p:spPr>
          <a:xfrm>
            <a:off x="1270863" y="1637584"/>
            <a:ext cx="8825659" cy="4119272"/>
          </a:xfrm>
        </p:spPr>
        <p:txBody>
          <a:bodyPr>
            <a:noAutofit/>
          </a:bodyPr>
          <a:lstStyle/>
          <a:p>
            <a:pPr marL="0" indent="0" algn="r" rtl="1">
              <a:buNone/>
            </a:pPr>
            <a:endParaRPr lang="fr-FR" sz="3200" dirty="0">
              <a:latin typeface="Simplified Arabic" panose="02020603050405020304" pitchFamily="18" charset="-78"/>
              <a:cs typeface="Simplified Arabic" panose="02020603050405020304" pitchFamily="18" charset="-78"/>
            </a:endParaRPr>
          </a:p>
        </p:txBody>
      </p:sp>
      <p:pic>
        <p:nvPicPr>
          <p:cNvPr id="4" name="Image 3"/>
          <p:cNvPicPr>
            <a:picLocks noChangeAspect="1"/>
          </p:cNvPicPr>
          <p:nvPr/>
        </p:nvPicPr>
        <p:blipFill>
          <a:blip r:embed="rId2"/>
          <a:stretch>
            <a:fillRect/>
          </a:stretch>
        </p:blipFill>
        <p:spPr>
          <a:xfrm>
            <a:off x="2836263" y="2255649"/>
            <a:ext cx="6133108" cy="981541"/>
          </a:xfrm>
          <a:prstGeom prst="rect">
            <a:avLst/>
          </a:prstGeom>
        </p:spPr>
      </p:pic>
    </p:spTree>
    <p:extLst>
      <p:ext uri="{BB962C8B-B14F-4D97-AF65-F5344CB8AC3E}">
        <p14:creationId xmlns:p14="http://schemas.microsoft.com/office/powerpoint/2010/main" val="34104338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08398" y="171719"/>
            <a:ext cx="8596668" cy="1320800"/>
          </a:xfrm>
        </p:spPr>
        <p:txBody>
          <a:bodyPr/>
          <a:lstStyle/>
          <a:p>
            <a:pPr algn="ctr"/>
            <a:r>
              <a:rPr lang="fr-FR" b="1" dirty="0" smtClean="0"/>
              <a:t>H.Gardner</a:t>
            </a:r>
            <a:r>
              <a:rPr lang="ar-SA" b="1" dirty="0" smtClean="0"/>
              <a:t> نظرية الذكاءات </a:t>
            </a:r>
            <a:endParaRPr lang="fr-FR" dirty="0"/>
          </a:p>
        </p:txBody>
      </p:sp>
      <p:sp>
        <p:nvSpPr>
          <p:cNvPr id="3" name="Espace réservé du contenu 2"/>
          <p:cNvSpPr>
            <a:spLocks noGrp="1"/>
          </p:cNvSpPr>
          <p:nvPr>
            <p:ph idx="1"/>
          </p:nvPr>
        </p:nvSpPr>
        <p:spPr>
          <a:xfrm>
            <a:off x="66261" y="1311779"/>
            <a:ext cx="12505386" cy="4637565"/>
          </a:xfrm>
        </p:spPr>
        <p:txBody>
          <a:bodyPr>
            <a:normAutofit/>
          </a:bodyPr>
          <a:lstStyle/>
          <a:p>
            <a:pPr marL="0" indent="0" algn="r" rtl="1">
              <a:buNone/>
            </a:pPr>
            <a:r>
              <a:rPr lang="fr-FR" sz="3600" dirty="0">
                <a:solidFill>
                  <a:srgbClr val="FF0000"/>
                </a:solidFill>
                <a:latin typeface="Simplified Arabic" panose="02020603050405020304" pitchFamily="18" charset="-78"/>
                <a:cs typeface="Simplified Arabic" panose="02020603050405020304" pitchFamily="18" charset="-78"/>
              </a:rPr>
              <a:t>-  </a:t>
            </a:r>
            <a:r>
              <a:rPr lang="ar-SA" sz="3600" dirty="0">
                <a:solidFill>
                  <a:srgbClr val="FF0000"/>
                </a:solidFill>
                <a:latin typeface="Simplified Arabic" panose="02020603050405020304" pitchFamily="18" charset="-78"/>
                <a:cs typeface="Simplified Arabic" panose="02020603050405020304" pitchFamily="18" charset="-78"/>
              </a:rPr>
              <a:t>الذكاء </a:t>
            </a:r>
            <a:r>
              <a:rPr lang="ar-SA" sz="3600" dirty="0" smtClean="0">
                <a:solidFill>
                  <a:srgbClr val="FF0000"/>
                </a:solidFill>
                <a:latin typeface="Simplified Arabic" panose="02020603050405020304" pitchFamily="18" charset="-78"/>
                <a:cs typeface="Simplified Arabic" panose="02020603050405020304" pitchFamily="18" charset="-78"/>
              </a:rPr>
              <a:t>: </a:t>
            </a:r>
            <a:r>
              <a:rPr lang="ar-SA" sz="3600" dirty="0" smtClean="0">
                <a:latin typeface="Simplified Arabic" panose="02020603050405020304" pitchFamily="18" charset="-78"/>
                <a:cs typeface="Simplified Arabic" panose="02020603050405020304" pitchFamily="18" charset="-78"/>
              </a:rPr>
              <a:t>القدرة </a:t>
            </a:r>
            <a:r>
              <a:rPr lang="ar-SA" sz="3600" dirty="0">
                <a:latin typeface="Simplified Arabic" panose="02020603050405020304" pitchFamily="18" charset="-78"/>
                <a:cs typeface="Simplified Arabic" panose="02020603050405020304" pitchFamily="18" charset="-78"/>
              </a:rPr>
              <a:t>على إيجاد منتوج لائق </a:t>
            </a:r>
            <a:r>
              <a:rPr lang="ar-SA" sz="3600" dirty="0" smtClean="0">
                <a:latin typeface="Simplified Arabic" panose="02020603050405020304" pitchFamily="18" charset="-78"/>
                <a:cs typeface="Simplified Arabic" panose="02020603050405020304" pitchFamily="18" charset="-78"/>
              </a:rPr>
              <a:t>أو مفيد أو </a:t>
            </a:r>
            <a:r>
              <a:rPr lang="ar-SA" sz="3600" dirty="0">
                <a:latin typeface="Simplified Arabic" panose="02020603050405020304" pitchFamily="18" charset="-78"/>
                <a:cs typeface="Simplified Arabic" panose="02020603050405020304" pitchFamily="18" charset="-78"/>
              </a:rPr>
              <a:t>ا</a:t>
            </a:r>
            <a:r>
              <a:rPr lang="ar-SA" sz="3600" dirty="0" smtClean="0">
                <a:latin typeface="Simplified Arabic" panose="02020603050405020304" pitchFamily="18" charset="-78"/>
                <a:cs typeface="Simplified Arabic" panose="02020603050405020304" pitchFamily="18" charset="-78"/>
              </a:rPr>
              <a:t>نه </a:t>
            </a:r>
            <a:r>
              <a:rPr lang="ar-SA" sz="3600" dirty="0">
                <a:latin typeface="Simplified Arabic" panose="02020603050405020304" pitchFamily="18" charset="-78"/>
                <a:cs typeface="Simplified Arabic" panose="02020603050405020304" pitchFamily="18" charset="-78"/>
              </a:rPr>
              <a:t>عبارة عن توفير خدمة قيمة للثقافة التي يعيش فيها الفرد". كما يعتبر الذكاء </a:t>
            </a:r>
            <a:r>
              <a:rPr lang="ar-SA" sz="3600" dirty="0" smtClean="0">
                <a:latin typeface="Simplified Arabic" panose="02020603050405020304" pitchFamily="18" charset="-78"/>
                <a:cs typeface="Simplified Arabic" panose="02020603050405020304" pitchFamily="18" charset="-78"/>
              </a:rPr>
              <a:t>مجموعة من المهارات التي تمكن الفرد من حل المشكلات التي تصادفه في الحياة. وبهذا التعريف، يبتعد </a:t>
            </a:r>
            <a:r>
              <a:rPr lang="ar-SA" sz="3600" dirty="0" err="1" smtClean="0">
                <a:latin typeface="Simplified Arabic" panose="02020603050405020304" pitchFamily="18" charset="-78"/>
                <a:cs typeface="Simplified Arabic" panose="02020603050405020304" pitchFamily="18" charset="-78"/>
              </a:rPr>
              <a:t>جاردنير</a:t>
            </a:r>
            <a:r>
              <a:rPr lang="ar-SA" sz="3600" dirty="0" smtClean="0">
                <a:latin typeface="Simplified Arabic" panose="02020603050405020304" pitchFamily="18" charset="-78"/>
                <a:cs typeface="Simplified Arabic" panose="02020603050405020304" pitchFamily="18" charset="-78"/>
              </a:rPr>
              <a:t> بالذكاء عن المجال </a:t>
            </a:r>
            <a:r>
              <a:rPr lang="ar-SA" sz="3600" dirty="0">
                <a:latin typeface="Simplified Arabic" panose="02020603050405020304" pitchFamily="18" charset="-78"/>
                <a:cs typeface="Simplified Arabic" panose="02020603050405020304" pitchFamily="18" charset="-78"/>
              </a:rPr>
              <a:t>التجريدي </a:t>
            </a:r>
            <a:r>
              <a:rPr lang="ar-SA" sz="3600" dirty="0" smtClean="0">
                <a:latin typeface="Simplified Arabic" panose="02020603050405020304" pitchFamily="18" charset="-78"/>
                <a:cs typeface="Simplified Arabic" panose="02020603050405020304" pitchFamily="18" charset="-78"/>
              </a:rPr>
              <a:t>و</a:t>
            </a:r>
            <a:r>
              <a:rPr lang="fr-FR" sz="3600" dirty="0" smtClean="0">
                <a:latin typeface="Simplified Arabic" panose="02020603050405020304" pitchFamily="18" charset="-78"/>
                <a:cs typeface="Simplified Arabic" panose="02020603050405020304" pitchFamily="18" charset="-78"/>
              </a:rPr>
              <a:t> </a:t>
            </a:r>
            <a:r>
              <a:rPr lang="ar-SA" sz="3600" dirty="0" smtClean="0">
                <a:latin typeface="Simplified Arabic" panose="02020603050405020304" pitchFamily="18" charset="-78"/>
                <a:cs typeface="Simplified Arabic" panose="02020603050405020304" pitchFamily="18" charset="-78"/>
              </a:rPr>
              <a:t>المفاهيمي </a:t>
            </a:r>
            <a:r>
              <a:rPr lang="ar-SA" sz="3600" dirty="0">
                <a:latin typeface="Simplified Arabic" panose="02020603050405020304" pitchFamily="18" charset="-78"/>
                <a:cs typeface="Simplified Arabic" panose="02020603050405020304" pitchFamily="18" charset="-78"/>
              </a:rPr>
              <a:t>ليجعله طريقة فنية في العمل والسلوك اليومي</a:t>
            </a:r>
            <a:r>
              <a:rPr lang="fr-FR" sz="3600" dirty="0">
                <a:latin typeface="Simplified Arabic" panose="02020603050405020304" pitchFamily="18" charset="-78"/>
                <a:cs typeface="Simplified Arabic" panose="02020603050405020304" pitchFamily="18" charset="-78"/>
              </a:rPr>
              <a:t>. </a:t>
            </a:r>
            <a:r>
              <a:rPr lang="ar-SA" sz="3600" dirty="0" smtClean="0">
                <a:latin typeface="Simplified Arabic" panose="02020603050405020304" pitchFamily="18" charset="-78"/>
                <a:cs typeface="Simplified Arabic" panose="02020603050405020304" pitchFamily="18" charset="-78"/>
              </a:rPr>
              <a:t>                                </a:t>
            </a:r>
            <a:endParaRPr lang="fr-FR" sz="36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135331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22033" y="158840"/>
            <a:ext cx="8596668" cy="678287"/>
          </a:xfrm>
        </p:spPr>
        <p:txBody>
          <a:bodyPr/>
          <a:lstStyle/>
          <a:p>
            <a:pPr algn="ctr"/>
            <a:r>
              <a:rPr lang="ar-SA" b="1" dirty="0" smtClean="0">
                <a:solidFill>
                  <a:srgbClr val="FF0000"/>
                </a:solidFill>
              </a:rPr>
              <a:t>أنواع الذكاءات</a:t>
            </a:r>
            <a:endParaRPr lang="fr-FR" b="1" dirty="0">
              <a:solidFill>
                <a:srgbClr val="FF0000"/>
              </a:solidFill>
            </a:endParaRPr>
          </a:p>
        </p:txBody>
      </p:sp>
      <p:sp>
        <p:nvSpPr>
          <p:cNvPr id="3" name="Espace réservé du contenu 2"/>
          <p:cNvSpPr>
            <a:spLocks noGrp="1"/>
          </p:cNvSpPr>
          <p:nvPr>
            <p:ph idx="1"/>
          </p:nvPr>
        </p:nvSpPr>
        <p:spPr>
          <a:xfrm>
            <a:off x="0" y="837127"/>
            <a:ext cx="12192000" cy="6020873"/>
          </a:xfrm>
        </p:spPr>
        <p:txBody>
          <a:bodyPr>
            <a:noAutofit/>
          </a:bodyPr>
          <a:lstStyle/>
          <a:p>
            <a:pPr marL="0" indent="0" algn="r">
              <a:buNone/>
            </a:pPr>
            <a:r>
              <a:rPr lang="ar-SA" sz="2800" b="1" dirty="0" smtClean="0">
                <a:solidFill>
                  <a:srgbClr val="FFFF00"/>
                </a:solidFill>
                <a:latin typeface="Simplified Arabic" panose="02020603050405020304" pitchFamily="18" charset="-78"/>
                <a:cs typeface="Simplified Arabic" panose="02020603050405020304" pitchFamily="18" charset="-78"/>
              </a:rPr>
              <a:t>1 - الذكاء اللغوي</a:t>
            </a:r>
            <a:r>
              <a:rPr lang="ar-SA" sz="2800" b="1" dirty="0" smtClean="0">
                <a:solidFill>
                  <a:schemeClr val="tx1"/>
                </a:solidFill>
                <a:latin typeface="Simplified Arabic" panose="02020603050405020304" pitchFamily="18" charset="-78"/>
                <a:cs typeface="Simplified Arabic" panose="02020603050405020304" pitchFamily="18" charset="-78"/>
              </a:rPr>
              <a:t>:  سهولة </a:t>
            </a:r>
            <a:r>
              <a:rPr lang="ar-SA" sz="2800" b="1" dirty="0">
                <a:solidFill>
                  <a:schemeClr val="tx1"/>
                </a:solidFill>
                <a:latin typeface="Simplified Arabic" panose="02020603050405020304" pitchFamily="18" charset="-78"/>
                <a:cs typeface="Simplified Arabic" panose="02020603050405020304" pitchFamily="18" charset="-78"/>
              </a:rPr>
              <a:t>في إنتاج اللغة والإحساس بالفرق بين الكلمات وترتيبها وإيقاعها. والمتعلمون المتفوقون في هذا الذكاء يحبون القراءة والكتابة ورواية القصص (الانتاجات اللغوية)، كما أن لديهم قدرة كبيرة على تذكر الأسماء والأماكن والتواريخ والأشياء القليلة الأهمية</a:t>
            </a:r>
            <a:r>
              <a:rPr lang="fr-FR" sz="2800" b="1" dirty="0" smtClean="0"/>
              <a:t>.</a:t>
            </a:r>
            <a:endParaRPr lang="ar-SA" sz="2800" b="1" dirty="0" smtClean="0">
              <a:solidFill>
                <a:srgbClr val="FFFF00"/>
              </a:solidFill>
              <a:latin typeface="Simplified Arabic" panose="02020603050405020304" pitchFamily="18" charset="-78"/>
              <a:cs typeface="Simplified Arabic" panose="02020603050405020304" pitchFamily="18" charset="-78"/>
            </a:endParaRPr>
          </a:p>
          <a:p>
            <a:pPr marL="0" indent="0" algn="r">
              <a:buNone/>
            </a:pPr>
            <a:r>
              <a:rPr lang="ar-SA" sz="2800" b="1" dirty="0" smtClean="0">
                <a:solidFill>
                  <a:srgbClr val="FFFF00"/>
                </a:solidFill>
                <a:latin typeface="Simplified Arabic" panose="02020603050405020304" pitchFamily="18" charset="-78"/>
                <a:cs typeface="Simplified Arabic" panose="02020603050405020304" pitchFamily="18" charset="-78"/>
              </a:rPr>
              <a:t>2- الذكاء المنطقي الرياضي</a:t>
            </a:r>
            <a:r>
              <a:rPr lang="ar-SA" sz="2800" b="1" dirty="0" smtClean="0">
                <a:solidFill>
                  <a:schemeClr val="tx1"/>
                </a:solidFill>
                <a:latin typeface="Simplified Arabic" panose="02020603050405020304" pitchFamily="18" charset="-78"/>
                <a:cs typeface="Simplified Arabic" panose="02020603050405020304" pitchFamily="18" charset="-78"/>
              </a:rPr>
              <a:t>: القدرة </a:t>
            </a:r>
            <a:r>
              <a:rPr lang="ar-SA" sz="2800" b="1" dirty="0">
                <a:solidFill>
                  <a:schemeClr val="tx1"/>
                </a:solidFill>
                <a:latin typeface="Simplified Arabic" panose="02020603050405020304" pitchFamily="18" charset="-78"/>
                <a:cs typeface="Simplified Arabic" panose="02020603050405020304" pitchFamily="18" charset="-78"/>
              </a:rPr>
              <a:t>على التفكير باستعمال الاستنتاج والاستنباط وكذا القدرة على </a:t>
            </a:r>
            <a:r>
              <a:rPr lang="ar-SA" sz="2800" b="1" dirty="0" smtClean="0">
                <a:solidFill>
                  <a:schemeClr val="tx1"/>
                </a:solidFill>
                <a:latin typeface="Simplified Arabic" panose="02020603050405020304" pitchFamily="18" charset="-78"/>
                <a:cs typeface="Simplified Arabic" panose="02020603050405020304" pitchFamily="18" charset="-78"/>
              </a:rPr>
              <a:t>فهم </a:t>
            </a:r>
            <a:r>
              <a:rPr lang="ar-SA" sz="2800" b="1" dirty="0">
                <a:solidFill>
                  <a:schemeClr val="tx1"/>
                </a:solidFill>
                <a:latin typeface="Simplified Arabic" panose="02020603050405020304" pitchFamily="18" charset="-78"/>
                <a:cs typeface="Simplified Arabic" panose="02020603050405020304" pitchFamily="18" charset="-78"/>
              </a:rPr>
              <a:t>الرسوم البيانية والعلاقات التجريدية والتصرف فيها. </a:t>
            </a:r>
            <a:r>
              <a:rPr lang="ar-SA" sz="2800" b="1" dirty="0" smtClean="0">
                <a:solidFill>
                  <a:schemeClr val="tx1"/>
                </a:solidFill>
                <a:latin typeface="Simplified Arabic" panose="02020603050405020304" pitchFamily="18" charset="-78"/>
                <a:cs typeface="Simplified Arabic" panose="02020603050405020304" pitchFamily="18" charset="-78"/>
              </a:rPr>
              <a:t>يتمتع اصحابه </a:t>
            </a:r>
            <a:r>
              <a:rPr lang="ar-SA" sz="2800" b="1" dirty="0">
                <a:solidFill>
                  <a:schemeClr val="tx1"/>
                </a:solidFill>
                <a:latin typeface="Simplified Arabic" panose="02020603050405020304" pitchFamily="18" charset="-78"/>
                <a:cs typeface="Simplified Arabic" panose="02020603050405020304" pitchFamily="18" charset="-78"/>
              </a:rPr>
              <a:t>بموهبة حل </a:t>
            </a:r>
            <a:r>
              <a:rPr lang="ar-SA" sz="2800" b="1" dirty="0" smtClean="0">
                <a:solidFill>
                  <a:schemeClr val="tx1"/>
                </a:solidFill>
                <a:latin typeface="Simplified Arabic" panose="02020603050405020304" pitchFamily="18" charset="-78"/>
                <a:cs typeface="Simplified Arabic" panose="02020603050405020304" pitchFamily="18" charset="-78"/>
              </a:rPr>
              <a:t>المشاكل القدرة </a:t>
            </a:r>
            <a:r>
              <a:rPr lang="ar-SA" sz="2800" b="1" dirty="0">
                <a:solidFill>
                  <a:schemeClr val="tx1"/>
                </a:solidFill>
                <a:latin typeface="Simplified Arabic" panose="02020603050405020304" pitchFamily="18" charset="-78"/>
                <a:cs typeface="Simplified Arabic" panose="02020603050405020304" pitchFamily="18" charset="-78"/>
              </a:rPr>
              <a:t>عالية على التفكير</a:t>
            </a:r>
            <a:r>
              <a:rPr lang="ar-SA" sz="2800" b="1" dirty="0" smtClean="0">
                <a:solidFill>
                  <a:schemeClr val="tx1"/>
                </a:solidFill>
                <a:latin typeface="Simplified Arabic" panose="02020603050405020304" pitchFamily="18" charset="-78"/>
                <a:cs typeface="Simplified Arabic" panose="02020603050405020304" pitchFamily="18" charset="-78"/>
              </a:rPr>
              <a:t>، يطرحون </a:t>
            </a:r>
            <a:r>
              <a:rPr lang="ar-SA" sz="2800" b="1" dirty="0">
                <a:solidFill>
                  <a:schemeClr val="tx1"/>
                </a:solidFill>
                <a:latin typeface="Simplified Arabic" panose="02020603050405020304" pitchFamily="18" charset="-78"/>
                <a:cs typeface="Simplified Arabic" panose="02020603050405020304" pitchFamily="18" charset="-78"/>
              </a:rPr>
              <a:t>أسئلة بشكل منطقي ويمكنهم أن يتفوقوا في المنطق المرتبط بالعلوم وبحل </a:t>
            </a:r>
            <a:r>
              <a:rPr lang="ar-SA" sz="2800" b="1" dirty="0" smtClean="0">
                <a:solidFill>
                  <a:schemeClr val="tx1"/>
                </a:solidFill>
                <a:latin typeface="Simplified Arabic" panose="02020603050405020304" pitchFamily="18" charset="-78"/>
                <a:cs typeface="Simplified Arabic" panose="02020603050405020304" pitchFamily="18" charset="-78"/>
              </a:rPr>
              <a:t>المشاكل</a:t>
            </a:r>
            <a:endParaRPr lang="fr-FR" sz="2800" dirty="0">
              <a:solidFill>
                <a:schemeClr val="tx1"/>
              </a:solidFill>
              <a:latin typeface="Simplified Arabic" panose="02020603050405020304" pitchFamily="18" charset="-78"/>
              <a:cs typeface="Simplified Arabic" panose="02020603050405020304" pitchFamily="18" charset="-78"/>
            </a:endParaRPr>
          </a:p>
          <a:p>
            <a:pPr marL="0" indent="0" algn="r">
              <a:buNone/>
            </a:pPr>
            <a:endParaRPr lang="ar-SA" sz="2800" b="1" dirty="0" smtClean="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2800" b="1" dirty="0" smtClean="0">
                <a:solidFill>
                  <a:srgbClr val="FFFF00"/>
                </a:solidFill>
                <a:latin typeface="Simplified Arabic" panose="02020603050405020304" pitchFamily="18" charset="-78"/>
                <a:cs typeface="Simplified Arabic" panose="02020603050405020304" pitchFamily="18" charset="-78"/>
              </a:rPr>
              <a:t>3- الذكاء الفضائي</a:t>
            </a:r>
            <a:r>
              <a:rPr lang="ar-SA" sz="2800" b="1" dirty="0" smtClean="0">
                <a:latin typeface="Simplified Arabic" panose="02020603050405020304" pitchFamily="18" charset="-78"/>
                <a:cs typeface="Simplified Arabic" panose="02020603050405020304" pitchFamily="18" charset="-78"/>
              </a:rPr>
              <a:t>: </a:t>
            </a:r>
            <a:r>
              <a:rPr lang="ar-SA" sz="2800" b="1" dirty="0" smtClean="0">
                <a:solidFill>
                  <a:schemeClr val="tx1"/>
                </a:solidFill>
                <a:latin typeface="Simplified Arabic" panose="02020603050405020304" pitchFamily="18" charset="-78"/>
                <a:cs typeface="Simplified Arabic" panose="02020603050405020304" pitchFamily="18" charset="-78"/>
              </a:rPr>
              <a:t>القدرة على خلق </a:t>
            </a:r>
            <a:r>
              <a:rPr lang="ar-SA" sz="2800" b="1" dirty="0" err="1" smtClean="0">
                <a:solidFill>
                  <a:schemeClr val="tx1"/>
                </a:solidFill>
                <a:latin typeface="Simplified Arabic" panose="02020603050405020304" pitchFamily="18" charset="-78"/>
                <a:cs typeface="Simplified Arabic" panose="02020603050405020304" pitchFamily="18" charset="-78"/>
              </a:rPr>
              <a:t>تمثلات</a:t>
            </a:r>
            <a:r>
              <a:rPr lang="ar-SA" sz="2800" b="1" dirty="0" smtClean="0">
                <a:solidFill>
                  <a:schemeClr val="tx1"/>
                </a:solidFill>
                <a:latin typeface="Simplified Arabic" panose="02020603050405020304" pitchFamily="18" charset="-78"/>
                <a:cs typeface="Simplified Arabic" panose="02020603050405020304" pitchFamily="18" charset="-78"/>
              </a:rPr>
              <a:t> مرئية للعالم في الفضاء وتكييفها ذهنيا وبطريقة ملموسة. والمتعلمون الذين يتوفرون على هذا الذكاء محتاجون لصور ذهنية أو ملموسة لفهم المعلومات الجديدة، كما يحتاجون معالجة الخرائط الجغرافية واللوحات والجداول وتعجبهم ألعاب المتاهات والمركبات، وهم يتفوقون في الرسم والتفكير فيه وابتكاره</a:t>
            </a:r>
            <a:r>
              <a:rPr lang="fr-FR" sz="2800" b="1" dirty="0" smtClean="0">
                <a:solidFill>
                  <a:schemeClr val="tx1"/>
                </a:solidFill>
                <a:latin typeface="Simplified Arabic" panose="02020603050405020304" pitchFamily="18" charset="-78"/>
                <a:cs typeface="Simplified Arabic" panose="02020603050405020304" pitchFamily="18" charset="-78"/>
              </a:rPr>
              <a:t>. </a:t>
            </a:r>
            <a:endParaRPr lang="ar-SA" sz="2800" b="1" dirty="0" smtClean="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fr-FR" sz="2800" b="1" dirty="0" smtClean="0">
                <a:solidFill>
                  <a:srgbClr val="FFFF00"/>
                </a:solidFill>
              </a:rPr>
              <a:t>4</a:t>
            </a:r>
            <a:endParaRPr lang="fr-FR" sz="2800" b="1" dirty="0" smtClean="0">
              <a:solidFill>
                <a:srgbClr val="FFFF00"/>
              </a:solidFill>
              <a:latin typeface="Simplified Arabic" panose="02020603050405020304" pitchFamily="18" charset="-78"/>
              <a:cs typeface="Simplified Arabic" panose="02020603050405020304" pitchFamily="18" charset="-78"/>
            </a:endParaRPr>
          </a:p>
          <a:p>
            <a:pPr marL="0" indent="0" algn="r" rtl="1">
              <a:buNone/>
            </a:pPr>
            <a:endParaRPr lang="fr-FR" sz="2800" b="1"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8857962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79609" y="0"/>
            <a:ext cx="8596668" cy="785611"/>
          </a:xfrm>
        </p:spPr>
        <p:txBody>
          <a:bodyPr/>
          <a:lstStyle/>
          <a:p>
            <a:pPr algn="ctr"/>
            <a:r>
              <a:rPr lang="ar-SA" b="1" dirty="0">
                <a:solidFill>
                  <a:srgbClr val="FF0000"/>
                </a:solidFill>
              </a:rPr>
              <a:t>أنواع الذكاءات</a:t>
            </a:r>
            <a:endParaRPr lang="fr-FR" dirty="0"/>
          </a:p>
        </p:txBody>
      </p:sp>
      <p:sp>
        <p:nvSpPr>
          <p:cNvPr id="3" name="Espace réservé du contenu 2"/>
          <p:cNvSpPr>
            <a:spLocks noGrp="1"/>
          </p:cNvSpPr>
          <p:nvPr>
            <p:ph idx="1"/>
          </p:nvPr>
        </p:nvSpPr>
        <p:spPr>
          <a:xfrm>
            <a:off x="1" y="914400"/>
            <a:ext cx="12015988" cy="5943599"/>
          </a:xfrm>
        </p:spPr>
        <p:txBody>
          <a:bodyPr>
            <a:noAutofit/>
          </a:bodyPr>
          <a:lstStyle/>
          <a:p>
            <a:pPr marL="0" indent="0" algn="r" rtl="1">
              <a:buNone/>
            </a:pPr>
            <a:r>
              <a:rPr lang="ar-SA" sz="2800" b="1" dirty="0" smtClean="0">
                <a:solidFill>
                  <a:srgbClr val="FFFF00"/>
                </a:solidFill>
                <a:latin typeface="Simplified Arabic" panose="02020603050405020304" pitchFamily="18" charset="-78"/>
                <a:cs typeface="Simplified Arabic" panose="02020603050405020304" pitchFamily="18" charset="-78"/>
              </a:rPr>
              <a:t>4</a:t>
            </a:r>
            <a:r>
              <a:rPr lang="fr-FR" sz="2800" b="1" dirty="0" smtClean="0">
                <a:solidFill>
                  <a:srgbClr val="FFFF00"/>
                </a:solidFill>
                <a:latin typeface="Simplified Arabic" panose="02020603050405020304" pitchFamily="18" charset="-78"/>
                <a:cs typeface="Simplified Arabic" panose="02020603050405020304" pitchFamily="18" charset="-78"/>
              </a:rPr>
              <a:t> </a:t>
            </a:r>
            <a:r>
              <a:rPr lang="ar-SA" sz="2800" b="1" dirty="0" smtClean="0">
                <a:solidFill>
                  <a:srgbClr val="FFFF00"/>
                </a:solidFill>
                <a:latin typeface="Simplified Arabic" panose="02020603050405020304" pitchFamily="18" charset="-78"/>
                <a:cs typeface="Simplified Arabic" panose="02020603050405020304" pitchFamily="18" charset="-78"/>
              </a:rPr>
              <a:t>- الذكاء الجسمي: </a:t>
            </a:r>
            <a:r>
              <a:rPr lang="ar-SA" sz="2800" b="1" dirty="0" smtClean="0">
                <a:solidFill>
                  <a:schemeClr val="tx1"/>
                </a:solidFill>
                <a:latin typeface="Simplified Arabic" panose="02020603050405020304" pitchFamily="18" charset="-78"/>
                <a:cs typeface="Simplified Arabic" panose="02020603050405020304" pitchFamily="18" charset="-78"/>
              </a:rPr>
              <a:t>استعمال </a:t>
            </a:r>
            <a:r>
              <a:rPr lang="ar-SA" sz="2800" b="1" dirty="0">
                <a:solidFill>
                  <a:schemeClr val="tx1"/>
                </a:solidFill>
                <a:latin typeface="Simplified Arabic" panose="02020603050405020304" pitchFamily="18" charset="-78"/>
                <a:cs typeface="Simplified Arabic" panose="02020603050405020304" pitchFamily="18" charset="-78"/>
              </a:rPr>
              <a:t>الجسم لحل المشكلات والقيام ببعض الأعمال والتعبير عن أفكار وأحاسيس. والتلاميذ المتفوقون في هذا النوع من الذكاء يتفوقون في الأنشطة البد نية وفي التنسيق بين المرئي والحركي وعندهم ميول للحركة ولمس الأشياء بالحركات</a:t>
            </a:r>
            <a:r>
              <a:rPr lang="fr-FR" sz="2800" b="1" dirty="0">
                <a:solidFill>
                  <a:schemeClr val="tx1"/>
                </a:solidFill>
                <a:latin typeface="Simplified Arabic" panose="02020603050405020304" pitchFamily="18" charset="-78"/>
                <a:cs typeface="Simplified Arabic" panose="02020603050405020304" pitchFamily="18" charset="-78"/>
              </a:rPr>
              <a:t>. </a:t>
            </a:r>
          </a:p>
          <a:p>
            <a:pPr marL="0" indent="0" algn="r" rtl="1">
              <a:buNone/>
            </a:pPr>
            <a:endParaRPr lang="ar-SA" sz="2800" b="1" dirty="0" smtClean="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2800" b="1" dirty="0" smtClean="0">
                <a:solidFill>
                  <a:srgbClr val="FFFF00"/>
                </a:solidFill>
                <a:latin typeface="Simplified Arabic" panose="02020603050405020304" pitchFamily="18" charset="-78"/>
                <a:cs typeface="Simplified Arabic" panose="02020603050405020304" pitchFamily="18" charset="-78"/>
              </a:rPr>
              <a:t>5- الذكاء التفاعلي</a:t>
            </a:r>
            <a:r>
              <a:rPr lang="ar-SA" sz="2800" b="1" dirty="0" smtClean="0">
                <a:solidFill>
                  <a:schemeClr val="tx1"/>
                </a:solidFill>
                <a:latin typeface="Simplified Arabic" panose="02020603050405020304" pitchFamily="18" charset="-78"/>
                <a:cs typeface="Simplified Arabic" panose="02020603050405020304" pitchFamily="18" charset="-78"/>
              </a:rPr>
              <a:t>:</a:t>
            </a:r>
          </a:p>
          <a:p>
            <a:pPr marL="0" indent="0" algn="r" rtl="1">
              <a:buNone/>
            </a:pPr>
            <a:r>
              <a:rPr lang="ar-SA" sz="2800" b="1" dirty="0" smtClean="0">
                <a:solidFill>
                  <a:srgbClr val="FFFF00"/>
                </a:solidFill>
                <a:latin typeface="Simplified Arabic" panose="02020603050405020304" pitchFamily="18" charset="-78"/>
                <a:cs typeface="Simplified Arabic" panose="02020603050405020304" pitchFamily="18" charset="-78"/>
              </a:rPr>
              <a:t>6- الذكاء الذاتي</a:t>
            </a:r>
            <a:r>
              <a:rPr lang="ar-SA" sz="2800" b="1" dirty="0" smtClean="0">
                <a:solidFill>
                  <a:schemeClr val="tx1"/>
                </a:solidFill>
                <a:latin typeface="Simplified Arabic" panose="02020603050405020304" pitchFamily="18" charset="-78"/>
                <a:cs typeface="Simplified Arabic" panose="02020603050405020304" pitchFamily="18" charset="-78"/>
              </a:rPr>
              <a:t>:</a:t>
            </a:r>
            <a:r>
              <a:rPr lang="ar-SA" sz="2800" b="1" dirty="0">
                <a:solidFill>
                  <a:schemeClr val="tx1"/>
                </a:solidFill>
                <a:latin typeface="Simplified Arabic" panose="02020603050405020304" pitchFamily="18" charset="-78"/>
                <a:cs typeface="Simplified Arabic" panose="02020603050405020304" pitchFamily="18" charset="-78"/>
              </a:rPr>
              <a:t> </a:t>
            </a:r>
            <a:r>
              <a:rPr lang="ar-SA" sz="2800" b="1" dirty="0" smtClean="0">
                <a:solidFill>
                  <a:schemeClr val="tx1"/>
                </a:solidFill>
                <a:latin typeface="Simplified Arabic" panose="02020603050405020304" pitchFamily="18" charset="-78"/>
                <a:cs typeface="Simplified Arabic" panose="02020603050405020304" pitchFamily="18" charset="-78"/>
              </a:rPr>
              <a:t>قدرة </a:t>
            </a:r>
            <a:r>
              <a:rPr lang="ar-SA" sz="2800" b="1" dirty="0">
                <a:solidFill>
                  <a:schemeClr val="tx1"/>
                </a:solidFill>
                <a:latin typeface="Simplified Arabic" panose="02020603050405020304" pitchFamily="18" charset="-78"/>
                <a:cs typeface="Simplified Arabic" panose="02020603050405020304" pitchFamily="18" charset="-78"/>
              </a:rPr>
              <a:t>الفرد على فهم انفعالاته ونواياه وأهدافه. </a:t>
            </a:r>
            <a:r>
              <a:rPr lang="ar-SA" sz="2800" b="1" dirty="0" smtClean="0">
                <a:solidFill>
                  <a:schemeClr val="tx1"/>
                </a:solidFill>
                <a:latin typeface="Simplified Arabic" panose="02020603050405020304" pitchFamily="18" charset="-78"/>
                <a:cs typeface="Simplified Arabic" panose="02020603050405020304" pitchFamily="18" charset="-78"/>
              </a:rPr>
              <a:t>المتفوقون </a:t>
            </a:r>
            <a:r>
              <a:rPr lang="ar-SA" sz="2800" b="1" dirty="0">
                <a:solidFill>
                  <a:schemeClr val="tx1"/>
                </a:solidFill>
                <a:latin typeface="Simplified Arabic" panose="02020603050405020304" pitchFamily="18" charset="-78"/>
                <a:cs typeface="Simplified Arabic" panose="02020603050405020304" pitchFamily="18" charset="-78"/>
              </a:rPr>
              <a:t>في هذا الذكاء يتمتعون بإحساس قوي </a:t>
            </a:r>
            <a:r>
              <a:rPr lang="ar-SA" sz="2800" b="1" dirty="0" err="1">
                <a:solidFill>
                  <a:schemeClr val="tx1"/>
                </a:solidFill>
                <a:latin typeface="Simplified Arabic" panose="02020603050405020304" pitchFamily="18" charset="-78"/>
                <a:cs typeface="Simplified Arabic" panose="02020603050405020304" pitchFamily="18" charset="-78"/>
              </a:rPr>
              <a:t>بالأنا</a:t>
            </a:r>
            <a:r>
              <a:rPr lang="ar-SA" sz="2800" b="1" dirty="0">
                <a:solidFill>
                  <a:schemeClr val="tx1"/>
                </a:solidFill>
                <a:latin typeface="Simplified Arabic" panose="02020603050405020304" pitchFamily="18" charset="-78"/>
                <a:cs typeface="Simplified Arabic" panose="02020603050405020304" pitchFamily="18" charset="-78"/>
              </a:rPr>
              <a:t>، ولهم ثقة كبيرة بالنفس ويحبذون العمل منفردين ولهم إحساسات قوية بقدراتهم الذاتية ومهاراتهم الشخصية</a:t>
            </a:r>
            <a:r>
              <a:rPr lang="fr-FR" sz="2800" b="1" dirty="0">
                <a:solidFill>
                  <a:schemeClr val="tx1"/>
                </a:solidFill>
                <a:latin typeface="Simplified Arabic" panose="02020603050405020304" pitchFamily="18" charset="-78"/>
                <a:cs typeface="Simplified Arabic" panose="02020603050405020304" pitchFamily="18" charset="-78"/>
              </a:rPr>
              <a:t>. </a:t>
            </a:r>
            <a:endParaRPr lang="ar-SA" sz="2800" b="1" dirty="0" smtClean="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2800" b="1" dirty="0" smtClean="0">
                <a:solidFill>
                  <a:srgbClr val="FFFF00"/>
                </a:solidFill>
                <a:latin typeface="Simplified Arabic" panose="02020603050405020304" pitchFamily="18" charset="-78"/>
                <a:cs typeface="Simplified Arabic" panose="02020603050405020304" pitchFamily="18" charset="-78"/>
              </a:rPr>
              <a:t>7</a:t>
            </a:r>
            <a:r>
              <a:rPr lang="fr-FR" sz="2800" b="1" dirty="0" smtClean="0">
                <a:solidFill>
                  <a:srgbClr val="FFFF00"/>
                </a:solidFill>
                <a:latin typeface="Simplified Arabic" panose="02020603050405020304" pitchFamily="18" charset="-78"/>
                <a:cs typeface="Simplified Arabic" panose="02020603050405020304" pitchFamily="18" charset="-78"/>
              </a:rPr>
              <a:t> </a:t>
            </a:r>
            <a:r>
              <a:rPr lang="ar-SA" sz="2800" b="1" dirty="0" smtClean="0">
                <a:solidFill>
                  <a:srgbClr val="FFFF00"/>
                </a:solidFill>
                <a:latin typeface="Simplified Arabic" panose="02020603050405020304" pitchFamily="18" charset="-78"/>
                <a:cs typeface="Simplified Arabic" panose="02020603050405020304" pitchFamily="18" charset="-78"/>
              </a:rPr>
              <a:t> -الذكاء الطبيعي</a:t>
            </a:r>
            <a:r>
              <a:rPr lang="ar-SA" sz="2800" b="1" dirty="0" smtClean="0">
                <a:solidFill>
                  <a:schemeClr val="tx1"/>
                </a:solidFill>
                <a:latin typeface="Simplified Arabic" panose="02020603050405020304" pitchFamily="18" charset="-78"/>
                <a:cs typeface="Simplified Arabic" panose="02020603050405020304" pitchFamily="18" charset="-78"/>
              </a:rPr>
              <a:t>:</a:t>
            </a:r>
            <a:r>
              <a:rPr lang="ar-SA" sz="2800" b="1" dirty="0">
                <a:solidFill>
                  <a:schemeClr val="tx1"/>
                </a:solidFill>
                <a:latin typeface="Simplified Arabic" panose="02020603050405020304" pitchFamily="18" charset="-78"/>
                <a:cs typeface="Simplified Arabic" panose="02020603050405020304" pitchFamily="18" charset="-78"/>
              </a:rPr>
              <a:t> القدرة على فهم الكائنات الطبيعية من نباتات وحيوانات... </a:t>
            </a:r>
            <a:r>
              <a:rPr lang="ar-SA" sz="2800" b="1" dirty="0" smtClean="0">
                <a:solidFill>
                  <a:schemeClr val="tx1"/>
                </a:solidFill>
                <a:latin typeface="Simplified Arabic" panose="02020603050405020304" pitchFamily="18" charset="-78"/>
                <a:cs typeface="Simplified Arabic" panose="02020603050405020304" pitchFamily="18" charset="-78"/>
              </a:rPr>
              <a:t>الأطفال </a:t>
            </a:r>
            <a:r>
              <a:rPr lang="ar-SA" sz="2800" b="1" dirty="0">
                <a:solidFill>
                  <a:schemeClr val="tx1"/>
                </a:solidFill>
                <a:latin typeface="Simplified Arabic" panose="02020603050405020304" pitchFamily="18" charset="-78"/>
                <a:cs typeface="Simplified Arabic" panose="02020603050405020304" pitchFamily="18" charset="-78"/>
              </a:rPr>
              <a:t>المتميزين بهذا الصنف من الذكاء تغريهم الكائنات الحية، ويحبون معرفة الشيء الكثير عنها، كما يحبون التواجد في الطبيعة وملاحظة مختلف الكائنات الحية</a:t>
            </a:r>
            <a:r>
              <a:rPr lang="fr-FR" sz="2800" b="1" dirty="0">
                <a:solidFill>
                  <a:schemeClr val="tx1"/>
                </a:solidFill>
                <a:latin typeface="Simplified Arabic" panose="02020603050405020304" pitchFamily="18" charset="-78"/>
                <a:cs typeface="Simplified Arabic" panose="02020603050405020304" pitchFamily="18" charset="-78"/>
              </a:rPr>
              <a:t>. </a:t>
            </a:r>
            <a:endParaRPr lang="ar-SA" sz="2800" b="1" dirty="0" smtClean="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2800" b="1" dirty="0" smtClean="0">
                <a:solidFill>
                  <a:schemeClr val="tx1"/>
                </a:solidFill>
                <a:latin typeface="Simplified Arabic" panose="02020603050405020304" pitchFamily="18" charset="-78"/>
                <a:cs typeface="Simplified Arabic" panose="02020603050405020304" pitchFamily="18" charset="-78"/>
              </a:rPr>
              <a:t>يتراوح كل ذكاء </a:t>
            </a:r>
            <a:r>
              <a:rPr lang="ar-SA" sz="2800" b="1" dirty="0">
                <a:solidFill>
                  <a:schemeClr val="tx1"/>
                </a:solidFill>
                <a:latin typeface="Simplified Arabic" panose="02020603050405020304" pitchFamily="18" charset="-78"/>
                <a:cs typeface="Simplified Arabic" panose="02020603050405020304" pitchFamily="18" charset="-78"/>
              </a:rPr>
              <a:t>بين بعدين: أحدهما يمثل أقصى قمة من النمو والتطور، والآخر يمثل نواته وبدايته. وتبعا لذلك فإن أي ذكاء </a:t>
            </a:r>
            <a:r>
              <a:rPr lang="ar-SA" sz="2800" b="1" dirty="0" smtClean="0">
                <a:solidFill>
                  <a:schemeClr val="tx1"/>
                </a:solidFill>
                <a:latin typeface="Simplified Arabic" panose="02020603050405020304" pitchFamily="18" charset="-78"/>
                <a:cs typeface="Simplified Arabic" panose="02020603050405020304" pitchFamily="18" charset="-78"/>
              </a:rPr>
              <a:t>يوجد </a:t>
            </a:r>
            <a:r>
              <a:rPr lang="ar-SA" sz="2800" b="1" dirty="0">
                <a:solidFill>
                  <a:schemeClr val="tx1"/>
                </a:solidFill>
                <a:latin typeface="Simplified Arabic" panose="02020603050405020304" pitchFamily="18" charset="-78"/>
                <a:cs typeface="Simplified Arabic" panose="02020603050405020304" pitchFamily="18" charset="-78"/>
              </a:rPr>
              <a:t>بنسب مختلفة لدى الأفراد، تتراوح بين الضعف والقوة (</a:t>
            </a:r>
            <a:r>
              <a:rPr lang="ar-SA" sz="2800" b="1" dirty="0" smtClean="0">
                <a:solidFill>
                  <a:schemeClr val="tx1"/>
                </a:solidFill>
                <a:latin typeface="Simplified Arabic" panose="02020603050405020304" pitchFamily="18" charset="-78"/>
                <a:cs typeface="Simplified Arabic" panose="02020603050405020304" pitchFamily="18" charset="-78"/>
              </a:rPr>
              <a:t>التعليم </a:t>
            </a:r>
            <a:r>
              <a:rPr lang="ar-SA" sz="2800" b="1" dirty="0">
                <a:solidFill>
                  <a:schemeClr val="tx1"/>
                </a:solidFill>
                <a:latin typeface="Simplified Arabic" panose="02020603050405020304" pitchFamily="18" charset="-78"/>
                <a:cs typeface="Simplified Arabic" panose="02020603050405020304" pitchFamily="18" charset="-78"/>
              </a:rPr>
              <a:t>والتعلم بمقاربة الذكاءات </a:t>
            </a:r>
            <a:r>
              <a:rPr lang="ar-SA" sz="2800" b="1" dirty="0" smtClean="0">
                <a:solidFill>
                  <a:schemeClr val="tx1"/>
                </a:solidFill>
                <a:latin typeface="Simplified Arabic" panose="02020603050405020304" pitchFamily="18" charset="-78"/>
                <a:cs typeface="Simplified Arabic" panose="02020603050405020304" pitchFamily="18" charset="-78"/>
              </a:rPr>
              <a:t>المتعددة)</a:t>
            </a:r>
            <a:endParaRPr lang="fr-FR" sz="2800" dirty="0">
              <a:solidFill>
                <a:schemeClr val="tx1"/>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5156745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31126" y="133082"/>
            <a:ext cx="8596668" cy="897228"/>
          </a:xfrm>
        </p:spPr>
        <p:txBody>
          <a:bodyPr/>
          <a:lstStyle/>
          <a:p>
            <a:pPr algn="ctr"/>
            <a:r>
              <a:rPr lang="ar-SA" b="1" dirty="0">
                <a:solidFill>
                  <a:srgbClr val="FF0000"/>
                </a:solidFill>
              </a:rPr>
              <a:t>أنواع الذكاءات</a:t>
            </a:r>
            <a:endParaRPr lang="fr-FR" dirty="0"/>
          </a:p>
        </p:txBody>
      </p:sp>
      <p:sp>
        <p:nvSpPr>
          <p:cNvPr id="3" name="Espace réservé du contenu 2"/>
          <p:cNvSpPr>
            <a:spLocks noGrp="1"/>
          </p:cNvSpPr>
          <p:nvPr>
            <p:ph idx="1"/>
          </p:nvPr>
        </p:nvSpPr>
        <p:spPr>
          <a:xfrm>
            <a:off x="381118" y="1262130"/>
            <a:ext cx="11712144" cy="5743977"/>
          </a:xfrm>
        </p:spPr>
        <p:txBody>
          <a:bodyPr>
            <a:noAutofit/>
          </a:bodyPr>
          <a:lstStyle/>
          <a:p>
            <a:pPr marL="0" indent="0" algn="r" rtl="1">
              <a:buNone/>
            </a:pPr>
            <a:r>
              <a:rPr lang="ar-SA" sz="2800" b="1" dirty="0">
                <a:solidFill>
                  <a:srgbClr val="FFFF00"/>
                </a:solidFill>
                <a:latin typeface="Simplified Arabic" panose="02020603050405020304" pitchFamily="18" charset="-78"/>
                <a:cs typeface="Simplified Arabic" panose="02020603050405020304" pitchFamily="18" charset="-78"/>
              </a:rPr>
              <a:t> -الذكاء الطبيعي</a:t>
            </a:r>
            <a:r>
              <a:rPr lang="ar-SA" sz="2800" b="1" dirty="0">
                <a:solidFill>
                  <a:schemeClr val="tx1"/>
                </a:solidFill>
                <a:latin typeface="Simplified Arabic" panose="02020603050405020304" pitchFamily="18" charset="-78"/>
                <a:cs typeface="Simplified Arabic" panose="02020603050405020304" pitchFamily="18" charset="-78"/>
              </a:rPr>
              <a:t>: القدرة على فهم الكائنات الطبيعية من نباتات وحيوانات... الأطفال المتميزين بهذا الصنف من الذكاء تغريهم الكائنات الحية، ويحبون معرفة الشيء الكثير عنها، كما يحبون التواجد في الطبيعة وملاحظة مختلف الكائنات الحية</a:t>
            </a:r>
            <a:r>
              <a:rPr lang="fr-FR" sz="2800" b="1" dirty="0">
                <a:solidFill>
                  <a:schemeClr val="tx1"/>
                </a:solidFill>
                <a:latin typeface="Simplified Arabic" panose="02020603050405020304" pitchFamily="18" charset="-78"/>
                <a:cs typeface="Simplified Arabic" panose="02020603050405020304" pitchFamily="18" charset="-78"/>
              </a:rPr>
              <a:t>. </a:t>
            </a:r>
            <a:endParaRPr lang="ar-SA" sz="2800" b="1"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2800" b="1" dirty="0">
                <a:solidFill>
                  <a:schemeClr val="tx1"/>
                </a:solidFill>
                <a:latin typeface="Simplified Arabic" panose="02020603050405020304" pitchFamily="18" charset="-78"/>
                <a:cs typeface="Simplified Arabic" panose="02020603050405020304" pitchFamily="18" charset="-78"/>
              </a:rPr>
              <a:t>يتراوح كل ذكاء بين بعدين: أحدهما يمثل أقصى قمة من النمو والتطور، والآخر يمثل نواته وبدايته. وتبعا لذلك فإن أي ذكاء يوجد بنسب مختلفة لدى الأفراد، تتراوح بين الضعف والقوة (التعليم والتعلم بمقاربة الذكاءات المتعددة</a:t>
            </a:r>
            <a:r>
              <a:rPr lang="ar-SA" sz="2800" b="1" dirty="0" smtClean="0">
                <a:solidFill>
                  <a:schemeClr val="tx1"/>
                </a:solidFill>
                <a:latin typeface="Simplified Arabic" panose="02020603050405020304" pitchFamily="18" charset="-78"/>
                <a:cs typeface="Simplified Arabic" panose="02020603050405020304" pitchFamily="18" charset="-78"/>
              </a:rPr>
              <a:t>)</a:t>
            </a:r>
            <a:endParaRPr lang="ar-SA" sz="2800" b="1" dirty="0">
              <a:solidFill>
                <a:srgbClr val="FFFF00"/>
              </a:solidFill>
              <a:latin typeface="Simplified Arabic" panose="02020603050405020304" pitchFamily="18" charset="-78"/>
              <a:cs typeface="Simplified Arabic" panose="02020603050405020304" pitchFamily="18" charset="-78"/>
            </a:endParaRPr>
          </a:p>
          <a:p>
            <a:pPr marL="0" indent="0" algn="r" rtl="1">
              <a:buNone/>
            </a:pPr>
            <a:r>
              <a:rPr lang="ar-SA" sz="2800" b="1" dirty="0" smtClean="0">
                <a:solidFill>
                  <a:srgbClr val="FFFF00"/>
                </a:solidFill>
                <a:latin typeface="Simplified Arabic" panose="02020603050405020304" pitchFamily="18" charset="-78"/>
                <a:cs typeface="Simplified Arabic" panose="02020603050405020304" pitchFamily="18" charset="-78"/>
              </a:rPr>
              <a:t>8 </a:t>
            </a:r>
            <a:r>
              <a:rPr lang="ar-SA" sz="2800" b="1" dirty="0">
                <a:solidFill>
                  <a:srgbClr val="FFFF00"/>
                </a:solidFill>
                <a:latin typeface="Simplified Arabic" panose="02020603050405020304" pitchFamily="18" charset="-78"/>
                <a:cs typeface="Simplified Arabic" panose="02020603050405020304" pitchFamily="18" charset="-78"/>
              </a:rPr>
              <a:t>- الذكاء الموسيقي: </a:t>
            </a:r>
            <a:r>
              <a:rPr lang="ar-SA" sz="2800" b="1" dirty="0">
                <a:solidFill>
                  <a:schemeClr val="tx1"/>
                </a:solidFill>
                <a:latin typeface="Simplified Arabic" panose="02020603050405020304" pitchFamily="18" charset="-78"/>
                <a:cs typeface="Simplified Arabic" panose="02020603050405020304" pitchFamily="18" charset="-78"/>
              </a:rPr>
              <a:t>الإحساس بالمقامات الموسيقية وجرس الأصوات وإيقاعها وكذلك الانفصال بالآثار العاطفية لهذه العناصر الموسيقية. ونجد هذا الذكاء عند المتعلمين الذين يستطيعون تذكر الألحان والتعرف على المقامات والإيقاعات. وهذا النوع من المتعلمين يحب الاستماع إلى الموسيقى عندهم إحساس كبير للأصوات المحيطة بهم</a:t>
            </a:r>
            <a:r>
              <a:rPr lang="fr-FR" sz="2800" b="1" dirty="0">
                <a:solidFill>
                  <a:schemeClr val="tx1"/>
                </a:solidFill>
                <a:latin typeface="Simplified Arabic" panose="02020603050405020304" pitchFamily="18" charset="-78"/>
                <a:cs typeface="Simplified Arabic" panose="02020603050405020304" pitchFamily="18" charset="-78"/>
              </a:rPr>
              <a:t>.</a:t>
            </a:r>
            <a:r>
              <a:rPr lang="ar-SA" sz="2800" b="1" dirty="0">
                <a:solidFill>
                  <a:schemeClr val="tx1"/>
                </a:solidFill>
                <a:latin typeface="Simplified Arabic" panose="02020603050405020304" pitchFamily="18" charset="-78"/>
                <a:cs typeface="Simplified Arabic" panose="02020603050405020304" pitchFamily="18" charset="-78"/>
              </a:rPr>
              <a:t>يمكن استخدام التعلم عن طريق التلحين و الشعر و النثر الموزون(قصص، لعب أدوار، أمثال شعبية...)</a:t>
            </a:r>
            <a:endParaRPr lang="fr-FR" sz="2800" b="1"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fr-FR" sz="2800" b="1" dirty="0">
                <a:latin typeface="Simplified Arabic" panose="02020603050405020304" pitchFamily="18" charset="-78"/>
                <a:cs typeface="Simplified Arabic" panose="02020603050405020304" pitchFamily="18" charset="-78"/>
              </a:rPr>
              <a:t> </a:t>
            </a:r>
          </a:p>
          <a:p>
            <a:endParaRPr lang="fr-FR" sz="2800" dirty="0"/>
          </a:p>
        </p:txBody>
      </p:sp>
    </p:spTree>
    <p:extLst>
      <p:ext uri="{BB962C8B-B14F-4D97-AF65-F5344CB8AC3E}">
        <p14:creationId xmlns:p14="http://schemas.microsoft.com/office/powerpoint/2010/main" val="10201048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50066" y="120203"/>
            <a:ext cx="8596668" cy="742682"/>
          </a:xfrm>
        </p:spPr>
        <p:txBody>
          <a:bodyPr>
            <a:normAutofit fontScale="90000"/>
          </a:bodyPr>
          <a:lstStyle/>
          <a:p>
            <a:r>
              <a:rPr lang="ar-SA" b="1" dirty="0" smtClean="0"/>
              <a:t>مبادئ الممارسات </a:t>
            </a:r>
            <a:r>
              <a:rPr lang="ar-SA" b="1" dirty="0"/>
              <a:t>التدريسية السليمة</a:t>
            </a:r>
            <a:r>
              <a:rPr lang="fr-FR" dirty="0"/>
              <a:t/>
            </a:r>
            <a:br>
              <a:rPr lang="fr-FR" dirty="0"/>
            </a:br>
            <a:endParaRPr lang="fr-FR" dirty="0"/>
          </a:p>
        </p:txBody>
      </p:sp>
      <p:sp>
        <p:nvSpPr>
          <p:cNvPr id="3" name="Espace réservé du contenu 2"/>
          <p:cNvSpPr>
            <a:spLocks noGrp="1"/>
          </p:cNvSpPr>
          <p:nvPr>
            <p:ph idx="1"/>
          </p:nvPr>
        </p:nvSpPr>
        <p:spPr>
          <a:xfrm>
            <a:off x="0" y="669701"/>
            <a:ext cx="12192001" cy="6593984"/>
          </a:xfrm>
        </p:spPr>
        <p:txBody>
          <a:bodyPr>
            <a:noAutofit/>
          </a:bodyPr>
          <a:lstStyle/>
          <a:p>
            <a:pPr marL="0" indent="0" algn="r" rtl="1">
              <a:buNone/>
            </a:pPr>
            <a:r>
              <a:rPr lang="ar-SA" sz="3200" b="1" dirty="0" smtClean="0">
                <a:solidFill>
                  <a:schemeClr val="tx1"/>
                </a:solidFill>
                <a:latin typeface="Simplified Arabic" panose="02020603050405020304" pitchFamily="18" charset="-78"/>
                <a:cs typeface="Simplified Arabic" panose="02020603050405020304" pitchFamily="18" charset="-78"/>
              </a:rPr>
              <a:t>1</a:t>
            </a:r>
            <a:r>
              <a:rPr lang="ar-SA" sz="3200" b="1" dirty="0">
                <a:solidFill>
                  <a:schemeClr val="tx1"/>
                </a:solidFill>
                <a:latin typeface="Simplified Arabic" panose="02020603050405020304" pitchFamily="18" charset="-78"/>
                <a:cs typeface="Simplified Arabic" panose="02020603050405020304" pitchFamily="18" charset="-78"/>
              </a:rPr>
              <a:t>.</a:t>
            </a:r>
            <a:r>
              <a:rPr lang="ar-SA" sz="3200" dirty="0">
                <a:solidFill>
                  <a:schemeClr val="tx1"/>
                </a:solidFill>
                <a:latin typeface="Simplified Arabic" panose="02020603050405020304" pitchFamily="18" charset="-78"/>
                <a:cs typeface="Simplified Arabic" panose="02020603050405020304" pitchFamily="18" charset="-78"/>
              </a:rPr>
              <a:t>    </a:t>
            </a:r>
            <a:r>
              <a:rPr lang="ar-SA" sz="3200" b="1" dirty="0" smtClean="0">
                <a:solidFill>
                  <a:schemeClr val="tx1"/>
                </a:solidFill>
                <a:latin typeface="Simplified Arabic" panose="02020603050405020304" pitchFamily="18" charset="-78"/>
                <a:cs typeface="Simplified Arabic" panose="02020603050405020304" pitchFamily="18" charset="-78"/>
              </a:rPr>
              <a:t>تشجع </a:t>
            </a:r>
            <a:r>
              <a:rPr lang="ar-SA" sz="3200" b="1" dirty="0">
                <a:solidFill>
                  <a:schemeClr val="tx1"/>
                </a:solidFill>
                <a:latin typeface="Simplified Arabic" panose="02020603050405020304" pitchFamily="18" charset="-78"/>
                <a:cs typeface="Simplified Arabic" panose="02020603050405020304" pitchFamily="18" charset="-78"/>
              </a:rPr>
              <a:t>التفاعل بين المتعلم و المتعلمين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3200" dirty="0">
                <a:solidFill>
                  <a:schemeClr val="tx1"/>
                </a:solidFill>
                <a:latin typeface="Simplified Arabic" panose="02020603050405020304" pitchFamily="18" charset="-78"/>
                <a:cs typeface="Simplified Arabic" panose="02020603050405020304" pitchFamily="18" charset="-78"/>
              </a:rPr>
              <a:t>تبين أن التفاعل بين المعلم و المتعلمين ، سواء داخل غرفة الصف أو خارجها ، يشكل عاملاً هاماً في إشراك المتعلمين و تحفيزهم للتعلم ، بل يجعلهم يفكرون في قيمهم و خططهم المستقبلية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3200" b="1" dirty="0">
                <a:solidFill>
                  <a:schemeClr val="tx1"/>
                </a:solidFill>
                <a:latin typeface="Simplified Arabic" panose="02020603050405020304" pitchFamily="18" charset="-78"/>
                <a:cs typeface="Simplified Arabic" panose="02020603050405020304" pitchFamily="18" charset="-78"/>
              </a:rPr>
              <a:t>2.</a:t>
            </a:r>
            <a:r>
              <a:rPr lang="ar-SA" sz="3200" dirty="0">
                <a:solidFill>
                  <a:schemeClr val="tx1"/>
                </a:solidFill>
                <a:latin typeface="Simplified Arabic" panose="02020603050405020304" pitchFamily="18" charset="-78"/>
                <a:cs typeface="Simplified Arabic" panose="02020603050405020304" pitchFamily="18" charset="-78"/>
              </a:rPr>
              <a:t>   </a:t>
            </a:r>
            <a:r>
              <a:rPr lang="ar-SA" sz="3200" b="1" dirty="0" smtClean="0">
                <a:solidFill>
                  <a:schemeClr val="tx1"/>
                </a:solidFill>
                <a:latin typeface="Simplified Arabic" panose="02020603050405020304" pitchFamily="18" charset="-78"/>
                <a:cs typeface="Simplified Arabic" panose="02020603050405020304" pitchFamily="18" charset="-78"/>
              </a:rPr>
              <a:t>تشجع </a:t>
            </a:r>
            <a:r>
              <a:rPr lang="ar-SA" sz="3200" b="1" dirty="0">
                <a:solidFill>
                  <a:schemeClr val="tx1"/>
                </a:solidFill>
                <a:latin typeface="Simplified Arabic" panose="02020603050405020304" pitchFamily="18" charset="-78"/>
                <a:cs typeface="Simplified Arabic" panose="02020603050405020304" pitchFamily="18" charset="-78"/>
              </a:rPr>
              <a:t>التعاون بين المتعلمين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3200" dirty="0">
                <a:solidFill>
                  <a:schemeClr val="tx1"/>
                </a:solidFill>
                <a:latin typeface="Simplified Arabic" panose="02020603050405020304" pitchFamily="18" charset="-78"/>
                <a:cs typeface="Simplified Arabic" panose="02020603050405020304" pitchFamily="18" charset="-78"/>
              </a:rPr>
              <a:t>وجد أن التعلم يتعزز بصورة أكبر عندما يكون على شكل جماعي . فالتدريس الجيد كالعمل الجيد الذي يتطلب التشارك و التعاون و ليس التنافس و الانعزال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3200" b="1" dirty="0">
                <a:solidFill>
                  <a:schemeClr val="tx1"/>
                </a:solidFill>
                <a:latin typeface="Simplified Arabic" panose="02020603050405020304" pitchFamily="18" charset="-78"/>
                <a:cs typeface="Simplified Arabic" panose="02020603050405020304" pitchFamily="18" charset="-78"/>
              </a:rPr>
              <a:t>3.</a:t>
            </a:r>
            <a:r>
              <a:rPr lang="ar-SA" sz="3200" dirty="0">
                <a:solidFill>
                  <a:schemeClr val="tx1"/>
                </a:solidFill>
                <a:latin typeface="Simplified Arabic" panose="02020603050405020304" pitchFamily="18" charset="-78"/>
                <a:cs typeface="Simplified Arabic" panose="02020603050405020304" pitchFamily="18" charset="-78"/>
              </a:rPr>
              <a:t>  </a:t>
            </a:r>
            <a:r>
              <a:rPr lang="ar-SA" sz="3200" dirty="0" smtClean="0">
                <a:solidFill>
                  <a:schemeClr val="tx1"/>
                </a:solidFill>
                <a:latin typeface="Simplified Arabic" panose="02020603050405020304" pitchFamily="18" charset="-78"/>
                <a:cs typeface="Simplified Arabic" panose="02020603050405020304" pitchFamily="18" charset="-78"/>
              </a:rPr>
              <a:t> </a:t>
            </a:r>
            <a:r>
              <a:rPr lang="ar-SA" sz="3200" b="1" dirty="0" smtClean="0">
                <a:solidFill>
                  <a:schemeClr val="tx1"/>
                </a:solidFill>
                <a:latin typeface="Simplified Arabic" panose="02020603050405020304" pitchFamily="18" charset="-78"/>
                <a:cs typeface="Simplified Arabic" panose="02020603050405020304" pitchFamily="18" charset="-78"/>
              </a:rPr>
              <a:t>تشجع </a:t>
            </a:r>
            <a:r>
              <a:rPr lang="ar-SA" sz="3200" b="1" dirty="0">
                <a:solidFill>
                  <a:schemeClr val="tx1"/>
                </a:solidFill>
                <a:latin typeface="Simplified Arabic" panose="02020603050405020304" pitchFamily="18" charset="-78"/>
                <a:cs typeface="Simplified Arabic" panose="02020603050405020304" pitchFamily="18" charset="-78"/>
              </a:rPr>
              <a:t>التعلم النشط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3200" dirty="0">
                <a:solidFill>
                  <a:schemeClr val="tx1"/>
                </a:solidFill>
                <a:latin typeface="Simplified Arabic" panose="02020603050405020304" pitchFamily="18" charset="-78"/>
                <a:cs typeface="Simplified Arabic" panose="02020603050405020304" pitchFamily="18" charset="-78"/>
              </a:rPr>
              <a:t>فلقد وجد أن المتعلمين لا يتعلمون إلا من خلال الإنصات و كتابة المذكرات ، و إنما من خلال التحدث و الكتابة عما يتعلمونه و ربطها بخبراتهم السابقة ، بل و بتطبيقها في حياتهم اليومية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3200" b="1" dirty="0">
                <a:solidFill>
                  <a:schemeClr val="tx1"/>
                </a:solidFill>
                <a:latin typeface="Simplified Arabic" panose="02020603050405020304" pitchFamily="18" charset="-78"/>
                <a:cs typeface="Simplified Arabic" panose="02020603050405020304" pitchFamily="18" charset="-78"/>
              </a:rPr>
              <a:t>4.</a:t>
            </a:r>
            <a:r>
              <a:rPr lang="ar-SA" sz="3200" dirty="0">
                <a:solidFill>
                  <a:schemeClr val="tx1"/>
                </a:solidFill>
                <a:latin typeface="Simplified Arabic" panose="02020603050405020304" pitchFamily="18" charset="-78"/>
                <a:cs typeface="Simplified Arabic" panose="02020603050405020304" pitchFamily="18" charset="-78"/>
              </a:rPr>
              <a:t>    </a:t>
            </a:r>
            <a:r>
              <a:rPr lang="ar-SA" sz="3200" b="1" dirty="0" smtClean="0">
                <a:solidFill>
                  <a:schemeClr val="tx1"/>
                </a:solidFill>
                <a:latin typeface="Simplified Arabic" panose="02020603050405020304" pitchFamily="18" charset="-78"/>
                <a:cs typeface="Simplified Arabic" panose="02020603050405020304" pitchFamily="18" charset="-78"/>
              </a:rPr>
              <a:t>تقدم </a:t>
            </a:r>
            <a:r>
              <a:rPr lang="ar-SA" sz="3200" b="1" dirty="0">
                <a:solidFill>
                  <a:schemeClr val="tx1"/>
                </a:solidFill>
                <a:latin typeface="Simplified Arabic" panose="02020603050405020304" pitchFamily="18" charset="-78"/>
                <a:cs typeface="Simplified Arabic" panose="02020603050405020304" pitchFamily="18" charset="-78"/>
              </a:rPr>
              <a:t>تغذية راجعة سريعة :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3200" dirty="0">
                <a:solidFill>
                  <a:schemeClr val="tx1"/>
                </a:solidFill>
                <a:latin typeface="Simplified Arabic" panose="02020603050405020304" pitchFamily="18" charset="-78"/>
                <a:cs typeface="Simplified Arabic" panose="02020603050405020304" pitchFamily="18" charset="-78"/>
              </a:rPr>
              <a:t>حيث </a:t>
            </a:r>
            <a:r>
              <a:rPr lang="ar-SA" sz="3200" dirty="0" smtClean="0">
                <a:solidFill>
                  <a:schemeClr val="tx1"/>
                </a:solidFill>
                <a:latin typeface="Simplified Arabic" panose="02020603050405020304" pitchFamily="18" charset="-78"/>
                <a:cs typeface="Simplified Arabic" panose="02020603050405020304" pitchFamily="18" charset="-78"/>
              </a:rPr>
              <a:t>ان </a:t>
            </a:r>
            <a:r>
              <a:rPr lang="ar-SA" sz="3200" dirty="0">
                <a:solidFill>
                  <a:schemeClr val="tx1"/>
                </a:solidFill>
                <a:latin typeface="Simplified Arabic" panose="02020603050405020304" pitchFamily="18" charset="-78"/>
                <a:cs typeface="Simplified Arabic" panose="02020603050405020304" pitchFamily="18" charset="-78"/>
              </a:rPr>
              <a:t>معرفة المتعلمين بما يعرفونه و ما لا يعرفونه تساعدهم على فهم طبيعة معارفهم و تقييمها . فالمتعلمون بحاجة إلى أن يتأملوا فيما تعلموه </a:t>
            </a:r>
            <a:r>
              <a:rPr lang="fr-FR" sz="3200" dirty="0">
                <a:solidFill>
                  <a:schemeClr val="tx1"/>
                </a:solidFill>
                <a:latin typeface="Simplified Arabic" panose="02020603050405020304" pitchFamily="18" charset="-78"/>
                <a:cs typeface="Simplified Arabic" panose="02020603050405020304" pitchFamily="18" charset="-78"/>
              </a:rPr>
              <a:t>(</a:t>
            </a:r>
            <a:r>
              <a:rPr lang="fr-FR" sz="3200" dirty="0" err="1">
                <a:solidFill>
                  <a:schemeClr val="tx1"/>
                </a:solidFill>
                <a:latin typeface="Simplified Arabic" panose="02020603050405020304" pitchFamily="18" charset="-78"/>
                <a:cs typeface="Simplified Arabic" panose="02020603050405020304" pitchFamily="18" charset="-78"/>
              </a:rPr>
              <a:t>Meta-cognition</a:t>
            </a:r>
            <a:r>
              <a:rPr lang="fr-FR" sz="3200" dirty="0">
                <a:solidFill>
                  <a:schemeClr val="tx1"/>
                </a:solidFill>
                <a:latin typeface="Simplified Arabic" panose="02020603050405020304" pitchFamily="18" charset="-78"/>
                <a:cs typeface="Simplified Arabic" panose="02020603050405020304" pitchFamily="18" charset="-78"/>
              </a:rPr>
              <a:t>)</a:t>
            </a:r>
            <a:r>
              <a:rPr lang="ar-SA" sz="3200" dirty="0">
                <a:solidFill>
                  <a:schemeClr val="tx1"/>
                </a:solidFill>
                <a:latin typeface="Simplified Arabic" panose="02020603050405020304" pitchFamily="18" charset="-78"/>
                <a:cs typeface="Simplified Arabic" panose="02020603050405020304" pitchFamily="18" charset="-78"/>
              </a:rPr>
              <a:t> و ما يجب أن يتعلموا </a:t>
            </a:r>
            <a:r>
              <a:rPr lang="ar-SA" sz="3200" dirty="0" smtClean="0">
                <a:solidFill>
                  <a:schemeClr val="tx1"/>
                </a:solidFill>
                <a:latin typeface="Simplified Arabic" panose="02020603050405020304" pitchFamily="18" charset="-78"/>
                <a:cs typeface="Simplified Arabic" panose="02020603050405020304" pitchFamily="18" charset="-78"/>
              </a:rPr>
              <a:t>وهم في حاجة كذلك </a:t>
            </a:r>
            <a:r>
              <a:rPr lang="ar-SA" sz="3200" dirty="0">
                <a:solidFill>
                  <a:schemeClr val="tx1"/>
                </a:solidFill>
                <a:latin typeface="Simplified Arabic" panose="02020603050405020304" pitchFamily="18" charset="-78"/>
                <a:cs typeface="Simplified Arabic" panose="02020603050405020304" pitchFamily="18" charset="-78"/>
              </a:rPr>
              <a:t>إلى تقييم ما </a:t>
            </a:r>
            <a:r>
              <a:rPr lang="ar-SA" sz="3200" dirty="0" smtClean="0">
                <a:solidFill>
                  <a:schemeClr val="tx1"/>
                </a:solidFill>
                <a:latin typeface="Simplified Arabic" panose="02020603050405020304" pitchFamily="18" charset="-78"/>
                <a:cs typeface="Simplified Arabic" panose="02020603050405020304" pitchFamily="18" charset="-78"/>
              </a:rPr>
              <a:t>تعلموا.</a:t>
            </a:r>
            <a:r>
              <a:rPr lang="ar-SA" sz="3200" b="1" dirty="0" smtClean="0">
                <a:solidFill>
                  <a:schemeClr val="tx1"/>
                </a:solidFill>
                <a:latin typeface="Simplified Arabic" panose="02020603050405020304" pitchFamily="18" charset="-78"/>
                <a:cs typeface="Simplified Arabic" panose="02020603050405020304" pitchFamily="18" charset="-78"/>
              </a:rPr>
              <a:t> </a:t>
            </a:r>
            <a:r>
              <a:rPr lang="ar-SA" sz="3200" dirty="0">
                <a:solidFill>
                  <a:schemeClr val="tx1"/>
                </a:solidFill>
                <a:latin typeface="Simplified Arabic" panose="02020603050405020304" pitchFamily="18" charset="-78"/>
                <a:cs typeface="Simplified Arabic" panose="02020603050405020304" pitchFamily="18" charset="-78"/>
              </a:rPr>
              <a:t>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3200" dirty="0">
                <a:solidFill>
                  <a:schemeClr val="tx1"/>
                </a:solidFill>
                <a:latin typeface="Simplified Arabic" panose="02020603050405020304" pitchFamily="18" charset="-78"/>
                <a:cs typeface="Simplified Arabic" panose="02020603050405020304" pitchFamily="18" charset="-78"/>
              </a:rPr>
              <a:t>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a:buNone/>
            </a:pPr>
            <a:endParaRPr lang="fr-FR" sz="3200" dirty="0">
              <a:solidFill>
                <a:schemeClr val="tx1"/>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8154633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53852" y="120203"/>
            <a:ext cx="8596668" cy="1320800"/>
          </a:xfrm>
        </p:spPr>
        <p:txBody>
          <a:bodyPr/>
          <a:lstStyle/>
          <a:p>
            <a:r>
              <a:rPr lang="ar-SA" b="1" dirty="0"/>
              <a:t>مبادئ الممارسات التدريسية السليمة</a:t>
            </a:r>
            <a:r>
              <a:rPr lang="fr-FR" dirty="0"/>
              <a:t/>
            </a:r>
            <a:br>
              <a:rPr lang="fr-FR" dirty="0"/>
            </a:br>
            <a:endParaRPr lang="fr-FR" dirty="0"/>
          </a:p>
        </p:txBody>
      </p:sp>
      <p:sp>
        <p:nvSpPr>
          <p:cNvPr id="3" name="Espace réservé du contenu 2"/>
          <p:cNvSpPr>
            <a:spLocks noGrp="1"/>
          </p:cNvSpPr>
          <p:nvPr>
            <p:ph idx="1"/>
          </p:nvPr>
        </p:nvSpPr>
        <p:spPr>
          <a:xfrm>
            <a:off x="0" y="669702"/>
            <a:ext cx="12192000" cy="6619739"/>
          </a:xfrm>
        </p:spPr>
        <p:txBody>
          <a:bodyPr>
            <a:noAutofit/>
          </a:bodyPr>
          <a:lstStyle/>
          <a:p>
            <a:pPr marL="0" indent="0" algn="r" rtl="1">
              <a:buNone/>
            </a:pPr>
            <a:r>
              <a:rPr lang="ar-SA" sz="3200" b="1" dirty="0">
                <a:solidFill>
                  <a:schemeClr val="tx1"/>
                </a:solidFill>
                <a:latin typeface="Simplified Arabic" panose="02020603050405020304" pitchFamily="18" charset="-78"/>
                <a:cs typeface="Simplified Arabic" panose="02020603050405020304" pitchFamily="18" charset="-78"/>
              </a:rPr>
              <a:t>.</a:t>
            </a:r>
            <a:r>
              <a:rPr lang="ar-SA" sz="3200" dirty="0">
                <a:solidFill>
                  <a:schemeClr val="tx1"/>
                </a:solidFill>
                <a:latin typeface="Simplified Arabic" panose="02020603050405020304" pitchFamily="18" charset="-78"/>
                <a:cs typeface="Simplified Arabic" panose="02020603050405020304" pitchFamily="18" charset="-78"/>
              </a:rPr>
              <a:t>    </a:t>
            </a:r>
            <a:r>
              <a:rPr lang="ar-SA" sz="3200" b="1" dirty="0" smtClean="0">
                <a:solidFill>
                  <a:schemeClr val="tx1"/>
                </a:solidFill>
                <a:latin typeface="Simplified Arabic" panose="02020603050405020304" pitchFamily="18" charset="-78"/>
                <a:cs typeface="Simplified Arabic" panose="02020603050405020304" pitchFamily="18" charset="-78"/>
              </a:rPr>
              <a:t>توفير </a:t>
            </a:r>
            <a:r>
              <a:rPr lang="ar-SA" sz="3200" b="1" dirty="0">
                <a:solidFill>
                  <a:schemeClr val="tx1"/>
                </a:solidFill>
                <a:latin typeface="Simplified Arabic" panose="02020603050405020304" pitchFamily="18" charset="-78"/>
                <a:cs typeface="Simplified Arabic" panose="02020603050405020304" pitchFamily="18" charset="-78"/>
              </a:rPr>
              <a:t>وقتا كافيا للتعلم ( زمن + طاقة = تعلم)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3200" dirty="0" smtClean="0">
                <a:solidFill>
                  <a:schemeClr val="tx1"/>
                </a:solidFill>
                <a:latin typeface="Simplified Arabic" panose="02020603050405020304" pitchFamily="18" charset="-78"/>
                <a:cs typeface="Simplified Arabic" panose="02020603050405020304" pitchFamily="18" charset="-78"/>
              </a:rPr>
              <a:t>التعلم </a:t>
            </a:r>
            <a:r>
              <a:rPr lang="ar-SA" sz="3200" dirty="0">
                <a:solidFill>
                  <a:schemeClr val="tx1"/>
                </a:solidFill>
                <a:latin typeface="Simplified Arabic" panose="02020603050405020304" pitchFamily="18" charset="-78"/>
                <a:cs typeface="Simplified Arabic" panose="02020603050405020304" pitchFamily="18" charset="-78"/>
              </a:rPr>
              <a:t>بحاجة إلى وقت كاف . </a:t>
            </a:r>
            <a:r>
              <a:rPr lang="ar-SA" sz="3200" dirty="0" smtClean="0">
                <a:solidFill>
                  <a:schemeClr val="tx1"/>
                </a:solidFill>
                <a:latin typeface="Simplified Arabic" panose="02020603050405020304" pitchFamily="18" charset="-78"/>
                <a:cs typeface="Simplified Arabic" panose="02020603050405020304" pitchFamily="18" charset="-78"/>
              </a:rPr>
              <a:t>كما أن </a:t>
            </a:r>
            <a:r>
              <a:rPr lang="ar-SA" sz="3200" dirty="0">
                <a:solidFill>
                  <a:schemeClr val="tx1"/>
                </a:solidFill>
                <a:latin typeface="Simplified Arabic" panose="02020603050405020304" pitchFamily="18" charset="-78"/>
                <a:cs typeface="Simplified Arabic" panose="02020603050405020304" pitchFamily="18" charset="-78"/>
              </a:rPr>
              <a:t>المتعلمين بحاجة إلى تعلم مهارات إدارة الوقت ، حيث إن مهارة إدارة الوقت عامل هام في التعلم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3200" b="1" dirty="0">
                <a:solidFill>
                  <a:schemeClr val="tx1"/>
                </a:solidFill>
                <a:latin typeface="Simplified Arabic" panose="02020603050405020304" pitchFamily="18" charset="-78"/>
                <a:cs typeface="Simplified Arabic" panose="02020603050405020304" pitchFamily="18" charset="-78"/>
              </a:rPr>
              <a:t>6.</a:t>
            </a:r>
            <a:r>
              <a:rPr lang="ar-SA" sz="3200" dirty="0">
                <a:solidFill>
                  <a:schemeClr val="tx1"/>
                </a:solidFill>
                <a:latin typeface="Simplified Arabic" panose="02020603050405020304" pitchFamily="18" charset="-78"/>
                <a:cs typeface="Simplified Arabic" panose="02020603050405020304" pitchFamily="18" charset="-78"/>
              </a:rPr>
              <a:t>    </a:t>
            </a:r>
            <a:r>
              <a:rPr lang="ar-SA" sz="3200" b="1" dirty="0" smtClean="0">
                <a:solidFill>
                  <a:schemeClr val="tx1"/>
                </a:solidFill>
                <a:latin typeface="Simplified Arabic" panose="02020603050405020304" pitchFamily="18" charset="-78"/>
                <a:cs typeface="Simplified Arabic" panose="02020603050405020304" pitchFamily="18" charset="-78"/>
              </a:rPr>
              <a:t>وضع </a:t>
            </a:r>
            <a:r>
              <a:rPr lang="ar-SA" sz="3200" b="1" dirty="0">
                <a:solidFill>
                  <a:schemeClr val="tx1"/>
                </a:solidFill>
                <a:latin typeface="Simplified Arabic" panose="02020603050405020304" pitchFamily="18" charset="-78"/>
                <a:cs typeface="Simplified Arabic" panose="02020603050405020304" pitchFamily="18" charset="-78"/>
              </a:rPr>
              <a:t>توقعات عالية ( توقع أكثر تجد تجاوب أكثر )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3200" dirty="0">
                <a:solidFill>
                  <a:schemeClr val="tx1"/>
                </a:solidFill>
                <a:latin typeface="Simplified Arabic" panose="02020603050405020304" pitchFamily="18" charset="-78"/>
                <a:cs typeface="Simplified Arabic" panose="02020603050405020304" pitchFamily="18" charset="-78"/>
              </a:rPr>
              <a:t>تبين أنه من المهم وضع توقعات عالية لأداء المتعلمين لأن ذلك يساعد المتعلمين على محاولة تحقيقها .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3200" b="1" dirty="0">
                <a:solidFill>
                  <a:schemeClr val="tx1"/>
                </a:solidFill>
                <a:latin typeface="Simplified Arabic" panose="02020603050405020304" pitchFamily="18" charset="-78"/>
                <a:cs typeface="Simplified Arabic" panose="02020603050405020304" pitchFamily="18" charset="-78"/>
              </a:rPr>
              <a:t>7.</a:t>
            </a:r>
            <a:r>
              <a:rPr lang="ar-SA" sz="3200" dirty="0">
                <a:solidFill>
                  <a:schemeClr val="tx1"/>
                </a:solidFill>
                <a:latin typeface="Simplified Arabic" panose="02020603050405020304" pitchFamily="18" charset="-78"/>
                <a:cs typeface="Simplified Arabic" panose="02020603050405020304" pitchFamily="18" charset="-78"/>
              </a:rPr>
              <a:t>    </a:t>
            </a:r>
            <a:r>
              <a:rPr lang="ar-SA" sz="3200" b="1" dirty="0">
                <a:solidFill>
                  <a:schemeClr val="tx1"/>
                </a:solidFill>
                <a:latin typeface="Simplified Arabic" panose="02020603050405020304" pitchFamily="18" charset="-78"/>
                <a:cs typeface="Simplified Arabic" panose="02020603050405020304" pitchFamily="18" charset="-78"/>
              </a:rPr>
              <a:t>الذكاء أنواع عدة و أن المتعلمين أساليب تعلم مختلفة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3200" dirty="0" smtClean="0">
                <a:solidFill>
                  <a:schemeClr val="tx1"/>
                </a:solidFill>
                <a:latin typeface="Simplified Arabic" panose="02020603050405020304" pitchFamily="18" charset="-78"/>
                <a:cs typeface="Simplified Arabic" panose="02020603050405020304" pitchFamily="18" charset="-78"/>
              </a:rPr>
              <a:t>الذكاء </a:t>
            </a:r>
            <a:r>
              <a:rPr lang="ar-SA" sz="3200" dirty="0">
                <a:solidFill>
                  <a:schemeClr val="tx1"/>
                </a:solidFill>
                <a:latin typeface="Simplified Arabic" panose="02020603050405020304" pitchFamily="18" charset="-78"/>
                <a:cs typeface="Simplified Arabic" panose="02020603050405020304" pitchFamily="18" charset="-78"/>
              </a:rPr>
              <a:t>متعدد </a:t>
            </a:r>
            <a:r>
              <a:rPr lang="ar-SA" sz="3200" dirty="0" smtClean="0">
                <a:solidFill>
                  <a:schemeClr val="tx1"/>
                </a:solidFill>
                <a:latin typeface="Simplified Arabic" panose="02020603050405020304" pitchFamily="18" charset="-78"/>
                <a:cs typeface="Simplified Arabic" panose="02020603050405020304" pitchFamily="18" charset="-78"/>
              </a:rPr>
              <a:t>، </a:t>
            </a:r>
            <a:r>
              <a:rPr lang="ar-SA" sz="3200" dirty="0">
                <a:solidFill>
                  <a:schemeClr val="tx1"/>
                </a:solidFill>
                <a:latin typeface="Simplified Arabic" panose="02020603050405020304" pitchFamily="18" charset="-78"/>
                <a:cs typeface="Simplified Arabic" panose="02020603050405020304" pitchFamily="18" charset="-78"/>
              </a:rPr>
              <a:t>و أن للطلبة أساليبهم المختلفة في التعلم ، و بالتالي فإن الممارسات التدريسية السليمة هي التي تراعي ذلك التعدد والاختلاف.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3200" dirty="0">
                <a:solidFill>
                  <a:schemeClr val="tx1"/>
                </a:solidFill>
                <a:latin typeface="Simplified Arabic" panose="02020603050405020304" pitchFamily="18" charset="-78"/>
                <a:cs typeface="Simplified Arabic" panose="02020603050405020304" pitchFamily="18" charset="-78"/>
              </a:rPr>
              <a:t>    ما سبق يتبين أهمية التعلم النشط في التعلم سواء كما ذكر بوضوح في المبدأ الثالث ، أو بصورة شبه واضحة كما في المبدأ الأول و الثاني و الرابع أو بصورة غير مباشرة كما في بقية المبادئ ..</a:t>
            </a:r>
            <a:endParaRPr lang="fr-FR" sz="3200" dirty="0">
              <a:solidFill>
                <a:schemeClr val="tx1"/>
              </a:solidFill>
            </a:endParaRPr>
          </a:p>
        </p:txBody>
      </p:sp>
    </p:spTree>
    <p:extLst>
      <p:ext uri="{BB962C8B-B14F-4D97-AF65-F5344CB8AC3E}">
        <p14:creationId xmlns:p14="http://schemas.microsoft.com/office/powerpoint/2010/main" val="244191126"/>
      </p:ext>
    </p:extLst>
  </p:cSld>
  <p:clrMapOvr>
    <a:masterClrMapping/>
  </p:clrMapOvr>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3050</TotalTime>
  <Words>952</Words>
  <Application>Microsoft Office PowerPoint</Application>
  <PresentationFormat>Grand écran</PresentationFormat>
  <Paragraphs>99</Paragraphs>
  <Slides>23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23</vt:i4>
      </vt:variant>
    </vt:vector>
  </HeadingPairs>
  <TitlesOfParts>
    <vt:vector size="29" baseType="lpstr">
      <vt:lpstr>Arial</vt:lpstr>
      <vt:lpstr>Simplified Arabic</vt:lpstr>
      <vt:lpstr>Tahoma</vt:lpstr>
      <vt:lpstr>Trebuchet MS</vt:lpstr>
      <vt:lpstr>Wingdings 3</vt:lpstr>
      <vt:lpstr>Facette</vt:lpstr>
      <vt:lpstr>التربية الخاصة</vt:lpstr>
      <vt:lpstr>Présentation PowerPoint</vt:lpstr>
      <vt:lpstr>المقاربات</vt:lpstr>
      <vt:lpstr>H.Gardner نظرية الذكاءات </vt:lpstr>
      <vt:lpstr>أنواع الذكاءات</vt:lpstr>
      <vt:lpstr>أنواع الذكاءات</vt:lpstr>
      <vt:lpstr>أنواع الذكاءات</vt:lpstr>
      <vt:lpstr>مبادئ الممارسات التدريسية السليمة </vt:lpstr>
      <vt:lpstr>مبادئ الممارسات التدريسية السليمة </vt:lpstr>
      <vt:lpstr>التعلم النشط</vt:lpstr>
      <vt:lpstr>تعريف التعلم النشط ..</vt:lpstr>
      <vt:lpstr>استراتيجيات التعلم النشط </vt:lpstr>
      <vt:lpstr>دور المعلم في التعلم النشط  </vt:lpstr>
      <vt:lpstr>دور المتعلم في التعلم النشط </vt:lpstr>
      <vt:lpstr>   أبرز فوائد التعلم النشط</vt:lpstr>
      <vt:lpstr>   أبرز فوائد التعلم النشط</vt:lpstr>
      <vt:lpstr>المبادئ العامة في تعليم ذوي الحاجات الخاصة:</vt:lpstr>
      <vt:lpstr>مفهوم الاعاقة</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مفهوم التربية الخاصة- اهدافها- الفرق بين التربية الخاصة والعامة ... تعرف التربية الخاصة بأنها نمط من الخدمات والبرامج التربوية تتضمن تعديلات خاصة سواءً في المناهج أو الوسائل أو طرائق التعليم استجابة للحاجات الخاصةلمجموع التلاميذ الذين لا يستطيعون مسايرة متطلبات برامج التربية العادية.Nov 30, 2014</dc:title>
  <dc:creator>SAMSUNG</dc:creator>
  <cp:lastModifiedBy>SAMSUNG</cp:lastModifiedBy>
  <cp:revision>137</cp:revision>
  <dcterms:created xsi:type="dcterms:W3CDTF">2018-09-29T15:41:58Z</dcterms:created>
  <dcterms:modified xsi:type="dcterms:W3CDTF">2021-01-04T15:48:52Z</dcterms:modified>
</cp:coreProperties>
</file>