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1450" y="25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883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7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94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86494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8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48177" y="3771174"/>
            <a:ext cx="546115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2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ea typeface="+mj-ea"/>
                <a:cs typeface="+mj-cs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94088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3124201"/>
            <a:ext cx="6620968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9523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914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405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57924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284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5612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446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56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8430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4786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79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129281"/>
            <a:ext cx="2551461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2994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8696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7000"/>
                </a:schemeClr>
              </a:gs>
              <a:gs pos="69000">
                <a:schemeClr val="accent5">
                  <a:alpha val="0"/>
                </a:schemeClr>
              </a:gs>
              <a:gs pos="36000">
                <a:schemeClr val="accent5"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73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4000"/>
                </a:schemeClr>
              </a:gs>
              <a:gs pos="66000">
                <a:schemeClr val="accent5">
                  <a:alpha val="0"/>
                </a:schemeClr>
              </a:gs>
              <a:gs pos="36000">
                <a:schemeClr val="accent5"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11000"/>
                </a:schemeClr>
              </a:gs>
              <a:gs pos="75000">
                <a:schemeClr val="accent5">
                  <a:alpha val="0"/>
                </a:schemeClr>
              </a:gs>
              <a:gs pos="36000">
                <a:schemeClr val="accent5"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accent5">
                  <a:alpha val="8000"/>
                </a:schemeClr>
              </a:gs>
              <a:gs pos="72000">
                <a:schemeClr val="accent5">
                  <a:alpha val="0"/>
                </a:schemeClr>
              </a:gs>
              <a:gs pos="36000">
                <a:schemeClr val="accent5"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7189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  <p:sldLayoutId id="2147483718" r:id="rId4"/>
    <p:sldLayoutId id="2147483719" r:id="rId5"/>
    <p:sldLayoutId id="2147483720" r:id="rId6"/>
    <p:sldLayoutId id="2147483721" r:id="rId7"/>
    <p:sldLayoutId id="2147483722" r:id="rId8"/>
    <p:sldLayoutId id="2147483723" r:id="rId9"/>
    <p:sldLayoutId id="2147483724" r:id="rId10"/>
    <p:sldLayoutId id="2147483725" r:id="rId11"/>
    <p:sldLayoutId id="2147483726" r:id="rId12"/>
    <p:sldLayoutId id="2147483727" r:id="rId13"/>
    <p:sldLayoutId id="2147483728" r:id="rId14"/>
    <p:sldLayoutId id="2147483729" r:id="rId15"/>
    <p:sldLayoutId id="2147483730" r:id="rId16"/>
    <p:sldLayoutId id="214748373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60000"/>
            <a:lumOff val="4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ولاء الزبون: المفهوم والأهمية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 err="1"/>
              <a:t>تعريف</a:t>
            </a:r>
            <a:r>
              <a:rPr dirty="0"/>
              <a:t> </a:t>
            </a:r>
            <a:r>
              <a:rPr dirty="0" err="1"/>
              <a:t>ولاء</a:t>
            </a:r>
            <a:r>
              <a:rPr dirty="0"/>
              <a:t> </a:t>
            </a:r>
            <a:r>
              <a:rPr dirty="0" err="1"/>
              <a:t>الزبون</a:t>
            </a:r>
            <a:r>
              <a:rPr dirty="0"/>
              <a:t>:</a:t>
            </a:r>
          </a:p>
          <a:p>
            <a:pPr algn="r" rtl="1"/>
            <a:r>
              <a:rPr dirty="0"/>
              <a:t>- </a:t>
            </a:r>
            <a:r>
              <a:rPr dirty="0" err="1"/>
              <a:t>التزام</a:t>
            </a:r>
            <a:r>
              <a:rPr dirty="0"/>
              <a:t> </a:t>
            </a:r>
            <a:r>
              <a:rPr dirty="0" err="1"/>
              <a:t>مستمر</a:t>
            </a:r>
            <a:r>
              <a:rPr dirty="0"/>
              <a:t> </a:t>
            </a:r>
            <a:r>
              <a:rPr dirty="0" err="1"/>
              <a:t>من</a:t>
            </a:r>
            <a:r>
              <a:rPr dirty="0"/>
              <a:t> </a:t>
            </a:r>
            <a:r>
              <a:rPr dirty="0" err="1"/>
              <a:t>العميل</a:t>
            </a:r>
            <a:r>
              <a:rPr dirty="0"/>
              <a:t> </a:t>
            </a:r>
            <a:r>
              <a:rPr dirty="0" err="1"/>
              <a:t>تجاه</a:t>
            </a:r>
            <a:r>
              <a:rPr dirty="0"/>
              <a:t> </a:t>
            </a:r>
            <a:r>
              <a:rPr dirty="0" err="1"/>
              <a:t>منتج</a:t>
            </a:r>
            <a:r>
              <a:rPr dirty="0"/>
              <a:t> </a:t>
            </a:r>
            <a:r>
              <a:rPr dirty="0" err="1"/>
              <a:t>أو</a:t>
            </a:r>
            <a:r>
              <a:rPr dirty="0"/>
              <a:t> </a:t>
            </a:r>
            <a:r>
              <a:rPr dirty="0" err="1"/>
              <a:t>خدمة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يدفعه</a:t>
            </a:r>
            <a:r>
              <a:rPr dirty="0"/>
              <a:t> </a:t>
            </a:r>
            <a:r>
              <a:rPr dirty="0" err="1"/>
              <a:t>لإعادة</a:t>
            </a:r>
            <a:r>
              <a:rPr dirty="0"/>
              <a:t> </a:t>
            </a:r>
            <a:r>
              <a:rPr dirty="0" err="1"/>
              <a:t>الشراء</a:t>
            </a:r>
            <a:r>
              <a:rPr dirty="0"/>
              <a:t> </a:t>
            </a:r>
            <a:r>
              <a:rPr dirty="0" err="1"/>
              <a:t>والتوصية</a:t>
            </a:r>
            <a:r>
              <a:rPr dirty="0"/>
              <a:t> </a:t>
            </a:r>
            <a:r>
              <a:rPr dirty="0" err="1"/>
              <a:t>بالعلامة</a:t>
            </a:r>
            <a:r>
              <a:rPr dirty="0"/>
              <a:t> </a:t>
            </a:r>
            <a:r>
              <a:rPr dirty="0" err="1"/>
              <a:t>التجارية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أهمية ولاء الزبون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- **</a:t>
            </a:r>
            <a:r>
              <a:rPr dirty="0" err="1"/>
              <a:t>زيادة</a:t>
            </a:r>
            <a:r>
              <a:rPr dirty="0"/>
              <a:t> </a:t>
            </a:r>
            <a:r>
              <a:rPr dirty="0" err="1"/>
              <a:t>الإيرادات</a:t>
            </a:r>
            <a:r>
              <a:rPr dirty="0"/>
              <a:t>:** </a:t>
            </a:r>
            <a:r>
              <a:rPr dirty="0" err="1"/>
              <a:t>العملاء</a:t>
            </a:r>
            <a:r>
              <a:rPr dirty="0"/>
              <a:t> </a:t>
            </a:r>
            <a:r>
              <a:rPr dirty="0" err="1"/>
              <a:t>المخلصون</a:t>
            </a:r>
            <a:r>
              <a:rPr dirty="0"/>
              <a:t> </a:t>
            </a:r>
            <a:r>
              <a:rPr dirty="0" err="1"/>
              <a:t>يزيدون</a:t>
            </a:r>
            <a:r>
              <a:rPr dirty="0"/>
              <a:t> </a:t>
            </a:r>
            <a:r>
              <a:rPr dirty="0" err="1"/>
              <a:t>الإنفاق</a:t>
            </a:r>
            <a:r>
              <a:rPr dirty="0"/>
              <a:t> </a:t>
            </a:r>
            <a:r>
              <a:rPr dirty="0" err="1"/>
              <a:t>بمرور</a:t>
            </a:r>
            <a:r>
              <a:rPr dirty="0"/>
              <a:t> </a:t>
            </a:r>
            <a:r>
              <a:rPr dirty="0" err="1"/>
              <a:t>الوقت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خفض</a:t>
            </a:r>
            <a:r>
              <a:rPr dirty="0"/>
              <a:t> </a:t>
            </a:r>
            <a:r>
              <a:rPr dirty="0" err="1"/>
              <a:t>التكاليف</a:t>
            </a:r>
            <a:r>
              <a:rPr dirty="0"/>
              <a:t>:** </a:t>
            </a:r>
            <a:r>
              <a:rPr dirty="0" err="1"/>
              <a:t>الاحتفاظ</a:t>
            </a:r>
            <a:r>
              <a:rPr dirty="0"/>
              <a:t> </a:t>
            </a:r>
            <a:r>
              <a:rPr dirty="0" err="1"/>
              <a:t>بعميل</a:t>
            </a:r>
            <a:r>
              <a:rPr dirty="0"/>
              <a:t> </a:t>
            </a:r>
            <a:r>
              <a:rPr dirty="0" err="1"/>
              <a:t>حالي</a:t>
            </a:r>
            <a:r>
              <a:rPr dirty="0"/>
              <a:t> </a:t>
            </a:r>
            <a:r>
              <a:rPr dirty="0" err="1"/>
              <a:t>أقل</a:t>
            </a:r>
            <a:r>
              <a:rPr dirty="0"/>
              <a:t> </a:t>
            </a:r>
            <a:r>
              <a:rPr dirty="0" err="1"/>
              <a:t>تكلفة</a:t>
            </a:r>
            <a:r>
              <a:rPr dirty="0"/>
              <a:t> </a:t>
            </a:r>
            <a:r>
              <a:rPr dirty="0" err="1"/>
              <a:t>من</a:t>
            </a:r>
            <a:r>
              <a:rPr dirty="0"/>
              <a:t> </a:t>
            </a:r>
            <a:r>
              <a:rPr dirty="0" err="1"/>
              <a:t>جذب</a:t>
            </a:r>
            <a:r>
              <a:rPr dirty="0"/>
              <a:t> </a:t>
            </a:r>
            <a:r>
              <a:rPr dirty="0" err="1"/>
              <a:t>عميل</a:t>
            </a:r>
            <a:r>
              <a:rPr dirty="0"/>
              <a:t> </a:t>
            </a:r>
            <a:r>
              <a:rPr dirty="0" err="1"/>
              <a:t>جديد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الترويج</a:t>
            </a:r>
            <a:r>
              <a:rPr dirty="0"/>
              <a:t> </a:t>
            </a:r>
            <a:r>
              <a:rPr dirty="0" err="1"/>
              <a:t>المجاني</a:t>
            </a:r>
            <a:r>
              <a:rPr dirty="0"/>
              <a:t>:** </a:t>
            </a:r>
            <a:r>
              <a:rPr dirty="0" err="1"/>
              <a:t>العملاء</a:t>
            </a:r>
            <a:r>
              <a:rPr dirty="0"/>
              <a:t> </a:t>
            </a:r>
            <a:r>
              <a:rPr dirty="0" err="1"/>
              <a:t>المخلصون</a:t>
            </a:r>
            <a:r>
              <a:rPr dirty="0"/>
              <a:t> </a:t>
            </a:r>
            <a:r>
              <a:rPr dirty="0" err="1"/>
              <a:t>ينقلون</a:t>
            </a:r>
            <a:r>
              <a:rPr dirty="0"/>
              <a:t> </a:t>
            </a:r>
            <a:r>
              <a:rPr dirty="0" err="1"/>
              <a:t>تجربتهم</a:t>
            </a:r>
            <a:r>
              <a:rPr dirty="0"/>
              <a:t> </a:t>
            </a:r>
            <a:r>
              <a:rPr dirty="0" err="1"/>
              <a:t>الإيجابية</a:t>
            </a:r>
            <a:r>
              <a:rPr dirty="0"/>
              <a:t> </a:t>
            </a:r>
            <a:r>
              <a:rPr dirty="0" err="1"/>
              <a:t>للآخرين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استقرار</a:t>
            </a:r>
            <a:r>
              <a:rPr dirty="0"/>
              <a:t> </a:t>
            </a:r>
            <a:r>
              <a:rPr dirty="0" err="1"/>
              <a:t>الأعمال</a:t>
            </a:r>
            <a:r>
              <a:rPr dirty="0"/>
              <a:t>:** </a:t>
            </a:r>
            <a:r>
              <a:rPr dirty="0" err="1"/>
              <a:t>يضمن</a:t>
            </a:r>
            <a:r>
              <a:rPr dirty="0"/>
              <a:t> </a:t>
            </a:r>
            <a:r>
              <a:rPr dirty="0" err="1"/>
              <a:t>استقرار</a:t>
            </a:r>
            <a:r>
              <a:rPr dirty="0"/>
              <a:t> </a:t>
            </a:r>
            <a:r>
              <a:rPr dirty="0" err="1"/>
              <a:t>الإيرادات</a:t>
            </a:r>
            <a:r>
              <a:rPr dirty="0"/>
              <a:t> </a:t>
            </a:r>
            <a:r>
              <a:rPr dirty="0" err="1"/>
              <a:t>في</a:t>
            </a:r>
            <a:r>
              <a:rPr dirty="0"/>
              <a:t> </a:t>
            </a:r>
            <a:r>
              <a:rPr dirty="0" err="1"/>
              <a:t>ظل</a:t>
            </a:r>
            <a:r>
              <a:rPr dirty="0"/>
              <a:t> </a:t>
            </a:r>
            <a:r>
              <a:rPr dirty="0" err="1"/>
              <a:t>المنافسة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محددات ولاء الزبون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- **</a:t>
            </a:r>
            <a:r>
              <a:rPr dirty="0" err="1"/>
              <a:t>رضا</a:t>
            </a:r>
            <a:r>
              <a:rPr dirty="0"/>
              <a:t> </a:t>
            </a:r>
            <a:r>
              <a:rPr dirty="0" err="1"/>
              <a:t>الزبون</a:t>
            </a:r>
            <a:r>
              <a:rPr dirty="0"/>
              <a:t>:** </a:t>
            </a:r>
            <a:r>
              <a:rPr dirty="0" err="1"/>
              <a:t>ارتباط</a:t>
            </a:r>
            <a:r>
              <a:rPr dirty="0"/>
              <a:t> </a:t>
            </a:r>
            <a:r>
              <a:rPr dirty="0" err="1"/>
              <a:t>قوي</a:t>
            </a:r>
            <a:r>
              <a:rPr dirty="0"/>
              <a:t> </a:t>
            </a:r>
            <a:r>
              <a:rPr dirty="0" err="1"/>
              <a:t>بين</a:t>
            </a:r>
            <a:r>
              <a:rPr dirty="0"/>
              <a:t> </a:t>
            </a:r>
            <a:r>
              <a:rPr dirty="0" err="1"/>
              <a:t>الرضا</a:t>
            </a:r>
            <a:r>
              <a:rPr dirty="0"/>
              <a:t> </a:t>
            </a:r>
            <a:r>
              <a:rPr dirty="0" err="1"/>
              <a:t>والولاء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القيمة</a:t>
            </a:r>
            <a:r>
              <a:rPr dirty="0"/>
              <a:t> </a:t>
            </a:r>
            <a:r>
              <a:rPr dirty="0" err="1"/>
              <a:t>المدركة</a:t>
            </a:r>
            <a:r>
              <a:rPr dirty="0"/>
              <a:t>:** </a:t>
            </a:r>
            <a:r>
              <a:rPr dirty="0" err="1"/>
              <a:t>إذا</a:t>
            </a:r>
            <a:r>
              <a:rPr dirty="0"/>
              <a:t> </a:t>
            </a:r>
            <a:r>
              <a:rPr dirty="0" err="1"/>
              <a:t>شعر</a:t>
            </a:r>
            <a:r>
              <a:rPr dirty="0"/>
              <a:t> </a:t>
            </a:r>
            <a:r>
              <a:rPr dirty="0" err="1"/>
              <a:t>العميل</a:t>
            </a:r>
            <a:r>
              <a:rPr dirty="0"/>
              <a:t> </a:t>
            </a:r>
            <a:r>
              <a:rPr dirty="0" err="1"/>
              <a:t>بالحصول</a:t>
            </a:r>
            <a:r>
              <a:rPr dirty="0"/>
              <a:t> </a:t>
            </a:r>
            <a:r>
              <a:rPr dirty="0" err="1"/>
              <a:t>على</a:t>
            </a:r>
            <a:r>
              <a:rPr dirty="0"/>
              <a:t> </a:t>
            </a:r>
            <a:r>
              <a:rPr dirty="0" err="1"/>
              <a:t>قيمة</a:t>
            </a:r>
            <a:r>
              <a:rPr dirty="0"/>
              <a:t> </a:t>
            </a:r>
            <a:r>
              <a:rPr dirty="0" err="1"/>
              <a:t>مميزة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الجودة</a:t>
            </a:r>
            <a:r>
              <a:rPr dirty="0"/>
              <a:t> </a:t>
            </a:r>
            <a:r>
              <a:rPr dirty="0" err="1"/>
              <a:t>والثقة</a:t>
            </a:r>
            <a:r>
              <a:rPr dirty="0"/>
              <a:t>:** </a:t>
            </a:r>
            <a:r>
              <a:rPr dirty="0" err="1"/>
              <a:t>الثقة</a:t>
            </a:r>
            <a:r>
              <a:rPr dirty="0"/>
              <a:t> </a:t>
            </a:r>
            <a:r>
              <a:rPr dirty="0" err="1"/>
              <a:t>في</a:t>
            </a:r>
            <a:r>
              <a:rPr dirty="0"/>
              <a:t> </a:t>
            </a:r>
            <a:r>
              <a:rPr dirty="0" err="1"/>
              <a:t>المنتج</a:t>
            </a:r>
            <a:r>
              <a:rPr dirty="0"/>
              <a:t> </a:t>
            </a:r>
            <a:r>
              <a:rPr dirty="0" err="1"/>
              <a:t>تعزز</a:t>
            </a:r>
            <a:r>
              <a:rPr dirty="0"/>
              <a:t> </a:t>
            </a:r>
            <a:r>
              <a:rPr dirty="0" err="1"/>
              <a:t>الولاء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العلاقة</a:t>
            </a:r>
            <a:r>
              <a:rPr dirty="0"/>
              <a:t> </a:t>
            </a:r>
            <a:r>
              <a:rPr dirty="0" err="1"/>
              <a:t>الشخصية</a:t>
            </a:r>
            <a:r>
              <a:rPr dirty="0"/>
              <a:t>:** </a:t>
            </a:r>
            <a:r>
              <a:rPr dirty="0" err="1"/>
              <a:t>تقوية</a:t>
            </a:r>
            <a:r>
              <a:rPr dirty="0"/>
              <a:t> </a:t>
            </a:r>
            <a:r>
              <a:rPr dirty="0" err="1"/>
              <a:t>العلاقات</a:t>
            </a:r>
            <a:r>
              <a:rPr dirty="0"/>
              <a:t> </a:t>
            </a:r>
            <a:r>
              <a:rPr dirty="0" err="1"/>
              <a:t>يزيد</a:t>
            </a:r>
            <a:r>
              <a:rPr dirty="0"/>
              <a:t> </a:t>
            </a:r>
            <a:r>
              <a:rPr dirty="0" err="1"/>
              <a:t>من</a:t>
            </a:r>
            <a:r>
              <a:rPr dirty="0"/>
              <a:t> </a:t>
            </a:r>
            <a:r>
              <a:rPr dirty="0" err="1"/>
              <a:t>الولاء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التجارب</a:t>
            </a:r>
            <a:r>
              <a:rPr dirty="0"/>
              <a:t> </a:t>
            </a:r>
            <a:r>
              <a:rPr dirty="0" err="1"/>
              <a:t>السابقة</a:t>
            </a:r>
            <a:r>
              <a:rPr dirty="0"/>
              <a:t>:** </a:t>
            </a:r>
            <a:r>
              <a:rPr dirty="0" err="1"/>
              <a:t>التجارب</a:t>
            </a:r>
            <a:r>
              <a:rPr dirty="0"/>
              <a:t> </a:t>
            </a:r>
            <a:r>
              <a:rPr dirty="0" err="1"/>
              <a:t>الإيجابية</a:t>
            </a:r>
            <a:r>
              <a:rPr dirty="0"/>
              <a:t> </a:t>
            </a:r>
            <a:r>
              <a:rPr dirty="0" err="1"/>
              <a:t>تحفز</a:t>
            </a:r>
            <a:r>
              <a:rPr dirty="0"/>
              <a:t> </a:t>
            </a:r>
            <a:r>
              <a:rPr dirty="0" err="1"/>
              <a:t>إعادة</a:t>
            </a:r>
            <a:r>
              <a:rPr dirty="0"/>
              <a:t> </a:t>
            </a:r>
            <a:r>
              <a:rPr dirty="0" err="1"/>
              <a:t>الشراء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أنواع ولاء الزبون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- **</a:t>
            </a:r>
            <a:r>
              <a:rPr dirty="0" err="1"/>
              <a:t>الولاء</a:t>
            </a:r>
            <a:r>
              <a:rPr dirty="0"/>
              <a:t> </a:t>
            </a:r>
            <a:r>
              <a:rPr dirty="0" err="1"/>
              <a:t>السلوكي</a:t>
            </a:r>
            <a:r>
              <a:rPr dirty="0"/>
              <a:t>:** </a:t>
            </a:r>
            <a:r>
              <a:rPr dirty="0" err="1"/>
              <a:t>تكرار</a:t>
            </a:r>
            <a:r>
              <a:rPr dirty="0"/>
              <a:t> </a:t>
            </a:r>
            <a:r>
              <a:rPr dirty="0" err="1"/>
              <a:t>الشراء</a:t>
            </a:r>
            <a:r>
              <a:rPr dirty="0"/>
              <a:t> </a:t>
            </a:r>
            <a:r>
              <a:rPr dirty="0" err="1"/>
              <a:t>دون</a:t>
            </a:r>
            <a:r>
              <a:rPr dirty="0"/>
              <a:t> </a:t>
            </a:r>
            <a:r>
              <a:rPr dirty="0" err="1"/>
              <a:t>مقارنة</a:t>
            </a:r>
            <a:r>
              <a:rPr dirty="0"/>
              <a:t> </a:t>
            </a:r>
            <a:r>
              <a:rPr dirty="0" err="1"/>
              <a:t>البدائل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الولاء</a:t>
            </a:r>
            <a:r>
              <a:rPr dirty="0"/>
              <a:t> </a:t>
            </a:r>
            <a:r>
              <a:rPr dirty="0" err="1"/>
              <a:t>العاطفي</a:t>
            </a:r>
            <a:r>
              <a:rPr dirty="0"/>
              <a:t>:** </a:t>
            </a:r>
            <a:r>
              <a:rPr dirty="0" err="1"/>
              <a:t>شعور</a:t>
            </a:r>
            <a:r>
              <a:rPr dirty="0"/>
              <a:t> </a:t>
            </a:r>
            <a:r>
              <a:rPr dirty="0" err="1"/>
              <a:t>إيجابي</a:t>
            </a:r>
            <a:r>
              <a:rPr dirty="0"/>
              <a:t> </a:t>
            </a:r>
            <a:r>
              <a:rPr dirty="0" err="1"/>
              <a:t>تجاه</a:t>
            </a:r>
            <a:r>
              <a:rPr dirty="0"/>
              <a:t> </a:t>
            </a:r>
            <a:r>
              <a:rPr dirty="0" err="1"/>
              <a:t>العلامة</a:t>
            </a:r>
            <a:r>
              <a:rPr dirty="0"/>
              <a:t> </a:t>
            </a:r>
            <a:r>
              <a:rPr dirty="0" err="1"/>
              <a:t>التجارية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الولاء</a:t>
            </a:r>
            <a:r>
              <a:rPr dirty="0"/>
              <a:t> </a:t>
            </a:r>
            <a:r>
              <a:rPr dirty="0" err="1"/>
              <a:t>المعرفي</a:t>
            </a:r>
            <a:r>
              <a:rPr dirty="0"/>
              <a:t>:** </a:t>
            </a:r>
            <a:r>
              <a:rPr dirty="0" err="1"/>
              <a:t>اعتقاد</a:t>
            </a:r>
            <a:r>
              <a:rPr dirty="0"/>
              <a:t> </a:t>
            </a:r>
            <a:r>
              <a:rPr dirty="0" err="1"/>
              <a:t>بأن</a:t>
            </a:r>
            <a:r>
              <a:rPr dirty="0"/>
              <a:t> </a:t>
            </a:r>
            <a:r>
              <a:rPr dirty="0" err="1"/>
              <a:t>المنتج</a:t>
            </a:r>
            <a:r>
              <a:rPr dirty="0"/>
              <a:t> </a:t>
            </a:r>
            <a:r>
              <a:rPr dirty="0" err="1"/>
              <a:t>هو</a:t>
            </a:r>
            <a:r>
              <a:rPr dirty="0"/>
              <a:t> </a:t>
            </a:r>
            <a:r>
              <a:rPr dirty="0" err="1"/>
              <a:t>الأفضل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استراتيجيات تعزيز ولاء الزبون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- </a:t>
            </a:r>
            <a:r>
              <a:rPr dirty="0" err="1"/>
              <a:t>تقديم</a:t>
            </a:r>
            <a:r>
              <a:rPr dirty="0"/>
              <a:t> </a:t>
            </a:r>
            <a:r>
              <a:rPr dirty="0" err="1"/>
              <a:t>جودة</a:t>
            </a:r>
            <a:r>
              <a:rPr dirty="0"/>
              <a:t> </a:t>
            </a:r>
            <a:r>
              <a:rPr dirty="0" err="1"/>
              <a:t>استثنائية</a:t>
            </a:r>
            <a:r>
              <a:rPr dirty="0"/>
              <a:t> </a:t>
            </a:r>
            <a:r>
              <a:rPr dirty="0" err="1"/>
              <a:t>تفوق</a:t>
            </a:r>
            <a:r>
              <a:rPr dirty="0"/>
              <a:t> </a:t>
            </a:r>
            <a:r>
              <a:rPr dirty="0" err="1"/>
              <a:t>توقعات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إنشاء</a:t>
            </a:r>
            <a:r>
              <a:rPr dirty="0"/>
              <a:t> </a:t>
            </a:r>
            <a:r>
              <a:rPr dirty="0" err="1"/>
              <a:t>برامج</a:t>
            </a:r>
            <a:r>
              <a:rPr dirty="0"/>
              <a:t> </a:t>
            </a:r>
            <a:r>
              <a:rPr dirty="0" err="1"/>
              <a:t>ولاء</a:t>
            </a:r>
            <a:r>
              <a:rPr dirty="0"/>
              <a:t> </a:t>
            </a:r>
            <a:r>
              <a:rPr dirty="0" err="1"/>
              <a:t>لتقديم</a:t>
            </a:r>
            <a:r>
              <a:rPr dirty="0"/>
              <a:t> </a:t>
            </a:r>
            <a:r>
              <a:rPr dirty="0" err="1"/>
              <a:t>مكافآت</a:t>
            </a:r>
            <a:r>
              <a:rPr dirty="0"/>
              <a:t> </a:t>
            </a:r>
            <a:r>
              <a:rPr dirty="0" err="1"/>
              <a:t>حصرية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التواصل</a:t>
            </a:r>
            <a:r>
              <a:rPr dirty="0"/>
              <a:t> </a:t>
            </a:r>
            <a:r>
              <a:rPr dirty="0" err="1"/>
              <a:t>الشخصي</a:t>
            </a:r>
            <a:r>
              <a:rPr dirty="0"/>
              <a:t> </a:t>
            </a:r>
            <a:r>
              <a:rPr dirty="0" err="1"/>
              <a:t>مع</a:t>
            </a:r>
            <a:r>
              <a:rPr dirty="0"/>
              <a:t> </a:t>
            </a:r>
            <a:r>
              <a:rPr dirty="0" err="1"/>
              <a:t>العملاء</a:t>
            </a:r>
            <a:r>
              <a:rPr dirty="0"/>
              <a:t> </a:t>
            </a:r>
            <a:r>
              <a:rPr dirty="0" err="1"/>
              <a:t>وتخصيص</a:t>
            </a:r>
            <a:r>
              <a:rPr dirty="0"/>
              <a:t> </a:t>
            </a:r>
            <a:r>
              <a:rPr dirty="0" err="1"/>
              <a:t>العروض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حل</a:t>
            </a:r>
            <a:r>
              <a:rPr dirty="0"/>
              <a:t> </a:t>
            </a:r>
            <a:r>
              <a:rPr dirty="0" err="1"/>
              <a:t>المشكلات</a:t>
            </a:r>
            <a:r>
              <a:rPr dirty="0"/>
              <a:t> </a:t>
            </a:r>
            <a:r>
              <a:rPr dirty="0" err="1"/>
              <a:t>بسرعة</a:t>
            </a:r>
            <a:r>
              <a:rPr dirty="0"/>
              <a:t> </a:t>
            </a:r>
            <a:r>
              <a:rPr dirty="0" err="1"/>
              <a:t>وفعالية</a:t>
            </a:r>
            <a:r>
              <a:rPr dirty="0"/>
              <a:t>.</a:t>
            </a:r>
          </a:p>
          <a:p>
            <a:pPr algn="r" rtl="1"/>
            <a:r>
              <a:rPr dirty="0"/>
              <a:t>- </a:t>
            </a:r>
            <a:r>
              <a:rPr dirty="0" err="1"/>
              <a:t>الابتكار</a:t>
            </a:r>
            <a:r>
              <a:rPr dirty="0"/>
              <a:t> </a:t>
            </a:r>
            <a:r>
              <a:rPr dirty="0" err="1"/>
              <a:t>المستمر</a:t>
            </a:r>
            <a:r>
              <a:rPr dirty="0"/>
              <a:t> </a:t>
            </a:r>
            <a:r>
              <a:rPr dirty="0" err="1"/>
              <a:t>في</a:t>
            </a:r>
            <a:r>
              <a:rPr dirty="0"/>
              <a:t> </a:t>
            </a:r>
            <a:r>
              <a:rPr dirty="0" err="1"/>
              <a:t>المنتجات</a:t>
            </a:r>
            <a:r>
              <a:rPr dirty="0"/>
              <a:t> </a:t>
            </a:r>
            <a:r>
              <a:rPr dirty="0" err="1"/>
              <a:t>والخدمات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قياس ولاء الزبون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dirty="0"/>
              <a:t>- **</a:t>
            </a:r>
            <a:r>
              <a:rPr dirty="0" err="1"/>
              <a:t>معدل</a:t>
            </a:r>
            <a:r>
              <a:rPr dirty="0"/>
              <a:t> </a:t>
            </a:r>
            <a:r>
              <a:rPr dirty="0" err="1"/>
              <a:t>إعادة</a:t>
            </a:r>
            <a:r>
              <a:rPr dirty="0"/>
              <a:t> </a:t>
            </a:r>
            <a:r>
              <a:rPr dirty="0" err="1"/>
              <a:t>الشراء</a:t>
            </a:r>
            <a:r>
              <a:rPr dirty="0"/>
              <a:t>:** </a:t>
            </a:r>
            <a:r>
              <a:rPr dirty="0" err="1"/>
              <a:t>عدد</a:t>
            </a:r>
            <a:r>
              <a:rPr dirty="0"/>
              <a:t> </a:t>
            </a:r>
            <a:r>
              <a:rPr dirty="0" err="1"/>
              <a:t>مرات</a:t>
            </a:r>
            <a:r>
              <a:rPr dirty="0"/>
              <a:t> </a:t>
            </a:r>
            <a:r>
              <a:rPr dirty="0" err="1"/>
              <a:t>الشراء</a:t>
            </a:r>
            <a:r>
              <a:rPr dirty="0"/>
              <a:t> </a:t>
            </a:r>
            <a:r>
              <a:rPr dirty="0" err="1"/>
              <a:t>من</a:t>
            </a:r>
            <a:r>
              <a:rPr dirty="0"/>
              <a:t> </a:t>
            </a:r>
            <a:r>
              <a:rPr dirty="0" err="1"/>
              <a:t>نفس</a:t>
            </a:r>
            <a:r>
              <a:rPr dirty="0"/>
              <a:t> </a:t>
            </a:r>
            <a:r>
              <a:rPr dirty="0" err="1"/>
              <a:t>المؤسسة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صافي</a:t>
            </a:r>
            <a:r>
              <a:rPr dirty="0"/>
              <a:t> </a:t>
            </a:r>
            <a:r>
              <a:rPr dirty="0" err="1"/>
              <a:t>نقاط</a:t>
            </a:r>
            <a:r>
              <a:rPr dirty="0"/>
              <a:t> </a:t>
            </a:r>
            <a:r>
              <a:rPr dirty="0" err="1"/>
              <a:t>الترويج</a:t>
            </a:r>
            <a:r>
              <a:rPr dirty="0"/>
              <a:t> (NPS):** </a:t>
            </a:r>
            <a:r>
              <a:rPr dirty="0" err="1"/>
              <a:t>قياس</a:t>
            </a:r>
            <a:r>
              <a:rPr dirty="0"/>
              <a:t> </a:t>
            </a:r>
            <a:r>
              <a:rPr dirty="0" err="1"/>
              <a:t>استعداد</a:t>
            </a:r>
            <a:r>
              <a:rPr dirty="0"/>
              <a:t> </a:t>
            </a:r>
            <a:r>
              <a:rPr dirty="0" err="1"/>
              <a:t>العميل</a:t>
            </a:r>
            <a:r>
              <a:rPr dirty="0"/>
              <a:t> </a:t>
            </a:r>
            <a:r>
              <a:rPr dirty="0" err="1"/>
              <a:t>للتوصية</a:t>
            </a:r>
            <a:r>
              <a:rPr dirty="0"/>
              <a:t>.</a:t>
            </a:r>
          </a:p>
          <a:p>
            <a:pPr algn="r" rtl="1"/>
            <a:r>
              <a:rPr dirty="0"/>
              <a:t>- **</a:t>
            </a:r>
            <a:r>
              <a:rPr dirty="0" err="1"/>
              <a:t>تحليل</a:t>
            </a:r>
            <a:r>
              <a:rPr dirty="0"/>
              <a:t> </a:t>
            </a:r>
            <a:r>
              <a:rPr dirty="0" err="1"/>
              <a:t>الشكاوى</a:t>
            </a:r>
            <a:r>
              <a:rPr dirty="0"/>
              <a:t>:** </a:t>
            </a:r>
            <a:r>
              <a:rPr dirty="0" err="1"/>
              <a:t>تقديم</a:t>
            </a:r>
            <a:r>
              <a:rPr dirty="0"/>
              <a:t> </a:t>
            </a:r>
            <a:r>
              <a:rPr dirty="0" err="1"/>
              <a:t>شكاوى</a:t>
            </a:r>
            <a:r>
              <a:rPr dirty="0"/>
              <a:t> </a:t>
            </a:r>
            <a:r>
              <a:rPr dirty="0" err="1"/>
              <a:t>بناءة</a:t>
            </a:r>
            <a:r>
              <a:rPr dirty="0"/>
              <a:t> </a:t>
            </a:r>
            <a:r>
              <a:rPr dirty="0" err="1"/>
              <a:t>دليل</a:t>
            </a:r>
            <a:r>
              <a:rPr dirty="0"/>
              <a:t> </a:t>
            </a:r>
            <a:r>
              <a:rPr dirty="0" err="1"/>
              <a:t>على</a:t>
            </a:r>
            <a:r>
              <a:rPr dirty="0"/>
              <a:t> </a:t>
            </a:r>
            <a:r>
              <a:rPr dirty="0" err="1"/>
              <a:t>الولاء</a:t>
            </a:r>
            <a:r>
              <a:rPr dirty="0"/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EC76B5"/>
      </a:hlink>
      <a:folHlink>
        <a:srgbClr val="E8ACCD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A207AED3-9ABC-4A18-9978-A59B65688B1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</TotalTime>
  <Words>259</Words>
  <Application>Microsoft Office PowerPoint</Application>
  <PresentationFormat>Affichage à l'écran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ولاء الزبون: المفهوم والأهمية</vt:lpstr>
      <vt:lpstr>أهمية ولاء الزبون</vt:lpstr>
      <vt:lpstr>محددات ولاء الزبون</vt:lpstr>
      <vt:lpstr>أنواع ولاء الزبون</vt:lpstr>
      <vt:lpstr>استراتيجيات تعزيز ولاء الزبون</vt:lpstr>
      <vt:lpstr>قياس ولاء الزبون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ولاء الزبون: المفهوم والأهمية</dc:title>
  <dc:subject/>
  <dc:creator/>
  <cp:keywords/>
  <dc:description>generated using python-pptx</dc:description>
  <cp:lastModifiedBy>Raouf Zerfa</cp:lastModifiedBy>
  <cp:revision>2</cp:revision>
  <dcterms:created xsi:type="dcterms:W3CDTF">2013-01-27T09:14:16Z</dcterms:created>
  <dcterms:modified xsi:type="dcterms:W3CDTF">2025-01-08T15:57:35Z</dcterms:modified>
  <cp:category/>
</cp:coreProperties>
</file>