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4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49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40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52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91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92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1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4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4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9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9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9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8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ولاء الزبون: المفهوم والأهمية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 err="1"/>
              <a:t>تعريف</a:t>
            </a:r>
            <a:r>
              <a:rPr dirty="0"/>
              <a:t> </a:t>
            </a:r>
            <a:r>
              <a:rPr dirty="0" err="1"/>
              <a:t>ولاء</a:t>
            </a:r>
            <a:r>
              <a:rPr dirty="0"/>
              <a:t> </a:t>
            </a:r>
            <a:r>
              <a:rPr dirty="0" err="1"/>
              <a:t>الزبون</a:t>
            </a:r>
            <a:r>
              <a:rPr dirty="0"/>
              <a:t>:</a:t>
            </a:r>
          </a:p>
          <a:p>
            <a:pPr algn="r" rtl="1"/>
            <a:r>
              <a:rPr dirty="0"/>
              <a:t>- </a:t>
            </a:r>
            <a:r>
              <a:rPr dirty="0" err="1"/>
              <a:t>التزام</a:t>
            </a:r>
            <a:r>
              <a:rPr dirty="0"/>
              <a:t> </a:t>
            </a:r>
            <a:r>
              <a:rPr dirty="0" err="1"/>
              <a:t>مستمر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العميل</a:t>
            </a:r>
            <a:r>
              <a:rPr dirty="0"/>
              <a:t> </a:t>
            </a:r>
            <a:r>
              <a:rPr dirty="0" err="1"/>
              <a:t>تجاه</a:t>
            </a:r>
            <a:r>
              <a:rPr dirty="0"/>
              <a:t> </a:t>
            </a:r>
            <a:r>
              <a:rPr dirty="0" err="1"/>
              <a:t>منتج</a:t>
            </a:r>
            <a:r>
              <a:rPr dirty="0"/>
              <a:t> </a:t>
            </a:r>
            <a:r>
              <a:rPr dirty="0" err="1"/>
              <a:t>أو</a:t>
            </a:r>
            <a:r>
              <a:rPr dirty="0"/>
              <a:t> </a:t>
            </a:r>
            <a:r>
              <a:rPr dirty="0" err="1"/>
              <a:t>خدمة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يدفعه</a:t>
            </a:r>
            <a:r>
              <a:rPr dirty="0"/>
              <a:t> </a:t>
            </a:r>
            <a:r>
              <a:rPr dirty="0" err="1"/>
              <a:t>لإعادة</a:t>
            </a:r>
            <a:r>
              <a:rPr dirty="0"/>
              <a:t> </a:t>
            </a:r>
            <a:r>
              <a:rPr dirty="0" err="1"/>
              <a:t>الشراء</a:t>
            </a:r>
            <a:r>
              <a:rPr dirty="0"/>
              <a:t> </a:t>
            </a:r>
            <a:r>
              <a:rPr dirty="0" err="1"/>
              <a:t>والتوصية</a:t>
            </a:r>
            <a:r>
              <a:rPr dirty="0"/>
              <a:t> </a:t>
            </a:r>
            <a:r>
              <a:rPr dirty="0" err="1"/>
              <a:t>بالعلامة</a:t>
            </a:r>
            <a:r>
              <a:rPr dirty="0"/>
              <a:t> </a:t>
            </a:r>
            <a:r>
              <a:rPr dirty="0" err="1"/>
              <a:t>التجارية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أهمية ولاء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زيادة</a:t>
            </a:r>
            <a:r>
              <a:rPr dirty="0"/>
              <a:t> </a:t>
            </a:r>
            <a:r>
              <a:rPr dirty="0" err="1"/>
              <a:t>الإيرادات</a:t>
            </a:r>
            <a:r>
              <a:rPr dirty="0"/>
              <a:t>:**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المخلصون</a:t>
            </a:r>
            <a:r>
              <a:rPr dirty="0"/>
              <a:t> </a:t>
            </a:r>
            <a:r>
              <a:rPr dirty="0" err="1"/>
              <a:t>يزيدون</a:t>
            </a:r>
            <a:r>
              <a:rPr dirty="0"/>
              <a:t> </a:t>
            </a:r>
            <a:r>
              <a:rPr dirty="0" err="1"/>
              <a:t>الإنفاق</a:t>
            </a:r>
            <a:r>
              <a:rPr dirty="0"/>
              <a:t> </a:t>
            </a:r>
            <a:r>
              <a:rPr dirty="0" err="1"/>
              <a:t>بمرور</a:t>
            </a:r>
            <a:r>
              <a:rPr dirty="0"/>
              <a:t> </a:t>
            </a:r>
            <a:r>
              <a:rPr dirty="0" err="1"/>
              <a:t>الوقت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خفض</a:t>
            </a:r>
            <a:r>
              <a:rPr dirty="0"/>
              <a:t> </a:t>
            </a:r>
            <a:r>
              <a:rPr dirty="0" err="1"/>
              <a:t>التكاليف</a:t>
            </a:r>
            <a:r>
              <a:rPr dirty="0"/>
              <a:t>:** </a:t>
            </a:r>
            <a:r>
              <a:rPr dirty="0" err="1"/>
              <a:t>الاحتفاظ</a:t>
            </a:r>
            <a:r>
              <a:rPr dirty="0"/>
              <a:t> </a:t>
            </a:r>
            <a:r>
              <a:rPr dirty="0" err="1"/>
              <a:t>بعميل</a:t>
            </a:r>
            <a:r>
              <a:rPr dirty="0"/>
              <a:t> </a:t>
            </a:r>
            <a:r>
              <a:rPr dirty="0" err="1"/>
              <a:t>حالي</a:t>
            </a:r>
            <a:r>
              <a:rPr dirty="0"/>
              <a:t> </a:t>
            </a:r>
            <a:r>
              <a:rPr dirty="0" err="1"/>
              <a:t>أقل</a:t>
            </a:r>
            <a:r>
              <a:rPr dirty="0"/>
              <a:t> </a:t>
            </a:r>
            <a:r>
              <a:rPr dirty="0" err="1"/>
              <a:t>تكلفة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جذب</a:t>
            </a:r>
            <a:r>
              <a:rPr dirty="0"/>
              <a:t> </a:t>
            </a:r>
            <a:r>
              <a:rPr dirty="0" err="1"/>
              <a:t>عميل</a:t>
            </a:r>
            <a:r>
              <a:rPr dirty="0"/>
              <a:t> </a:t>
            </a:r>
            <a:r>
              <a:rPr dirty="0" err="1"/>
              <a:t>جديد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الترويج</a:t>
            </a:r>
            <a:r>
              <a:rPr dirty="0"/>
              <a:t> </a:t>
            </a:r>
            <a:r>
              <a:rPr dirty="0" err="1"/>
              <a:t>المجاني</a:t>
            </a:r>
            <a:r>
              <a:rPr dirty="0"/>
              <a:t>:**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المخلصون</a:t>
            </a:r>
            <a:r>
              <a:rPr dirty="0"/>
              <a:t> </a:t>
            </a:r>
            <a:r>
              <a:rPr dirty="0" err="1"/>
              <a:t>ينقلون</a:t>
            </a:r>
            <a:r>
              <a:rPr dirty="0"/>
              <a:t> </a:t>
            </a:r>
            <a:r>
              <a:rPr dirty="0" err="1"/>
              <a:t>تجربتهم</a:t>
            </a:r>
            <a:r>
              <a:rPr dirty="0"/>
              <a:t> </a:t>
            </a:r>
            <a:r>
              <a:rPr dirty="0" err="1"/>
              <a:t>الإيجابية</a:t>
            </a:r>
            <a:r>
              <a:rPr dirty="0"/>
              <a:t> </a:t>
            </a:r>
            <a:r>
              <a:rPr dirty="0" err="1"/>
              <a:t>للآخرين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استقرار</a:t>
            </a:r>
            <a:r>
              <a:rPr dirty="0"/>
              <a:t> </a:t>
            </a:r>
            <a:r>
              <a:rPr dirty="0" err="1"/>
              <a:t>الأعمال</a:t>
            </a:r>
            <a:r>
              <a:rPr dirty="0"/>
              <a:t>:** </a:t>
            </a:r>
            <a:r>
              <a:rPr dirty="0" err="1"/>
              <a:t>يضمن</a:t>
            </a:r>
            <a:r>
              <a:rPr dirty="0"/>
              <a:t> </a:t>
            </a:r>
            <a:r>
              <a:rPr dirty="0" err="1"/>
              <a:t>استقرار</a:t>
            </a:r>
            <a:r>
              <a:rPr dirty="0"/>
              <a:t> </a:t>
            </a:r>
            <a:r>
              <a:rPr dirty="0" err="1"/>
              <a:t>الإيرادات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ظل</a:t>
            </a:r>
            <a:r>
              <a:rPr dirty="0"/>
              <a:t> </a:t>
            </a:r>
            <a:r>
              <a:rPr dirty="0" err="1"/>
              <a:t>المنافسة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محددات ولاء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رضا</a:t>
            </a:r>
            <a:r>
              <a:rPr dirty="0"/>
              <a:t> </a:t>
            </a:r>
            <a:r>
              <a:rPr dirty="0" err="1"/>
              <a:t>الزبون</a:t>
            </a:r>
            <a:r>
              <a:rPr dirty="0"/>
              <a:t>:** </a:t>
            </a:r>
            <a:r>
              <a:rPr dirty="0" err="1"/>
              <a:t>ارتباط</a:t>
            </a:r>
            <a:r>
              <a:rPr dirty="0"/>
              <a:t> </a:t>
            </a:r>
            <a:r>
              <a:rPr dirty="0" err="1"/>
              <a:t>قوي</a:t>
            </a:r>
            <a:r>
              <a:rPr dirty="0"/>
              <a:t> </a:t>
            </a:r>
            <a:r>
              <a:rPr dirty="0" err="1"/>
              <a:t>بين</a:t>
            </a:r>
            <a:r>
              <a:rPr dirty="0"/>
              <a:t> </a:t>
            </a:r>
            <a:r>
              <a:rPr dirty="0" err="1"/>
              <a:t>الرضا</a:t>
            </a:r>
            <a:r>
              <a:rPr dirty="0"/>
              <a:t> </a:t>
            </a:r>
            <a:r>
              <a:rPr dirty="0" err="1"/>
              <a:t>والولاء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القيمة</a:t>
            </a:r>
            <a:r>
              <a:rPr dirty="0"/>
              <a:t> </a:t>
            </a:r>
            <a:r>
              <a:rPr dirty="0" err="1"/>
              <a:t>المدركة</a:t>
            </a:r>
            <a:r>
              <a:rPr dirty="0"/>
              <a:t>:** </a:t>
            </a:r>
            <a:r>
              <a:rPr dirty="0" err="1"/>
              <a:t>إذا</a:t>
            </a:r>
            <a:r>
              <a:rPr dirty="0"/>
              <a:t> </a:t>
            </a:r>
            <a:r>
              <a:rPr dirty="0" err="1"/>
              <a:t>شعر</a:t>
            </a:r>
            <a:r>
              <a:rPr dirty="0"/>
              <a:t> </a:t>
            </a:r>
            <a:r>
              <a:rPr dirty="0" err="1"/>
              <a:t>العميل</a:t>
            </a:r>
            <a:r>
              <a:rPr dirty="0"/>
              <a:t> </a:t>
            </a:r>
            <a:r>
              <a:rPr dirty="0" err="1"/>
              <a:t>بالحصول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قيمة</a:t>
            </a:r>
            <a:r>
              <a:rPr dirty="0"/>
              <a:t> </a:t>
            </a:r>
            <a:r>
              <a:rPr dirty="0" err="1"/>
              <a:t>مميزة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الجودة</a:t>
            </a:r>
            <a:r>
              <a:rPr dirty="0"/>
              <a:t> </a:t>
            </a:r>
            <a:r>
              <a:rPr dirty="0" err="1"/>
              <a:t>والثقة</a:t>
            </a:r>
            <a:r>
              <a:rPr dirty="0"/>
              <a:t>:** </a:t>
            </a:r>
            <a:r>
              <a:rPr dirty="0" err="1"/>
              <a:t>الثقة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المنتج</a:t>
            </a:r>
            <a:r>
              <a:rPr dirty="0"/>
              <a:t> </a:t>
            </a:r>
            <a:r>
              <a:rPr dirty="0" err="1"/>
              <a:t>تعزز</a:t>
            </a:r>
            <a:r>
              <a:rPr dirty="0"/>
              <a:t> </a:t>
            </a:r>
            <a:r>
              <a:rPr dirty="0" err="1"/>
              <a:t>الولاء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العلاقة</a:t>
            </a:r>
            <a:r>
              <a:rPr dirty="0"/>
              <a:t> </a:t>
            </a:r>
            <a:r>
              <a:rPr dirty="0" err="1"/>
              <a:t>الشخصية</a:t>
            </a:r>
            <a:r>
              <a:rPr dirty="0"/>
              <a:t>:** </a:t>
            </a:r>
            <a:r>
              <a:rPr dirty="0" err="1"/>
              <a:t>تقوية</a:t>
            </a:r>
            <a:r>
              <a:rPr dirty="0"/>
              <a:t> </a:t>
            </a:r>
            <a:r>
              <a:rPr dirty="0" err="1"/>
              <a:t>العلاقات</a:t>
            </a:r>
            <a:r>
              <a:rPr dirty="0"/>
              <a:t> </a:t>
            </a:r>
            <a:r>
              <a:rPr dirty="0" err="1"/>
              <a:t>يزيد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الولاء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التجارب</a:t>
            </a:r>
            <a:r>
              <a:rPr dirty="0"/>
              <a:t> </a:t>
            </a:r>
            <a:r>
              <a:rPr dirty="0" err="1"/>
              <a:t>السابقة</a:t>
            </a:r>
            <a:r>
              <a:rPr dirty="0"/>
              <a:t>:** </a:t>
            </a:r>
            <a:r>
              <a:rPr dirty="0" err="1"/>
              <a:t>التجارب</a:t>
            </a:r>
            <a:r>
              <a:rPr dirty="0"/>
              <a:t> </a:t>
            </a:r>
            <a:r>
              <a:rPr dirty="0" err="1"/>
              <a:t>الإيجابية</a:t>
            </a:r>
            <a:r>
              <a:rPr dirty="0"/>
              <a:t> </a:t>
            </a:r>
            <a:r>
              <a:rPr dirty="0" err="1"/>
              <a:t>تحفز</a:t>
            </a:r>
            <a:r>
              <a:rPr dirty="0"/>
              <a:t> </a:t>
            </a:r>
            <a:r>
              <a:rPr dirty="0" err="1"/>
              <a:t>إعادة</a:t>
            </a:r>
            <a:r>
              <a:rPr dirty="0"/>
              <a:t> </a:t>
            </a:r>
            <a:r>
              <a:rPr dirty="0" err="1"/>
              <a:t>الشراء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أنواع ولاء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الولاء</a:t>
            </a:r>
            <a:r>
              <a:rPr dirty="0"/>
              <a:t> </a:t>
            </a:r>
            <a:r>
              <a:rPr dirty="0" err="1"/>
              <a:t>السلوكي</a:t>
            </a:r>
            <a:r>
              <a:rPr dirty="0"/>
              <a:t>:** </a:t>
            </a:r>
            <a:r>
              <a:rPr dirty="0" err="1"/>
              <a:t>تكرار</a:t>
            </a:r>
            <a:r>
              <a:rPr dirty="0"/>
              <a:t> </a:t>
            </a:r>
            <a:r>
              <a:rPr dirty="0" err="1"/>
              <a:t>الشراء</a:t>
            </a:r>
            <a:r>
              <a:rPr dirty="0"/>
              <a:t> </a:t>
            </a:r>
            <a:r>
              <a:rPr dirty="0" err="1"/>
              <a:t>دون</a:t>
            </a:r>
            <a:r>
              <a:rPr dirty="0"/>
              <a:t> </a:t>
            </a:r>
            <a:r>
              <a:rPr dirty="0" err="1"/>
              <a:t>مقارنة</a:t>
            </a:r>
            <a:r>
              <a:rPr dirty="0"/>
              <a:t> </a:t>
            </a:r>
            <a:r>
              <a:rPr dirty="0" err="1"/>
              <a:t>البدائل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الولاء</a:t>
            </a:r>
            <a:r>
              <a:rPr dirty="0"/>
              <a:t> </a:t>
            </a:r>
            <a:r>
              <a:rPr dirty="0" err="1"/>
              <a:t>العاطفي</a:t>
            </a:r>
            <a:r>
              <a:rPr dirty="0"/>
              <a:t>:** </a:t>
            </a:r>
            <a:r>
              <a:rPr dirty="0" err="1"/>
              <a:t>شعور</a:t>
            </a:r>
            <a:r>
              <a:rPr dirty="0"/>
              <a:t> </a:t>
            </a:r>
            <a:r>
              <a:rPr dirty="0" err="1"/>
              <a:t>إيجابي</a:t>
            </a:r>
            <a:r>
              <a:rPr dirty="0"/>
              <a:t> </a:t>
            </a:r>
            <a:r>
              <a:rPr dirty="0" err="1"/>
              <a:t>تجاه</a:t>
            </a:r>
            <a:r>
              <a:rPr dirty="0"/>
              <a:t> </a:t>
            </a:r>
            <a:r>
              <a:rPr dirty="0" err="1"/>
              <a:t>العلامة</a:t>
            </a:r>
            <a:r>
              <a:rPr dirty="0"/>
              <a:t> </a:t>
            </a:r>
            <a:r>
              <a:rPr dirty="0" err="1"/>
              <a:t>التجارية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الولاء</a:t>
            </a:r>
            <a:r>
              <a:rPr dirty="0"/>
              <a:t> </a:t>
            </a:r>
            <a:r>
              <a:rPr dirty="0" err="1"/>
              <a:t>المعرفي</a:t>
            </a:r>
            <a:r>
              <a:rPr dirty="0"/>
              <a:t>:** </a:t>
            </a:r>
            <a:r>
              <a:rPr dirty="0" err="1"/>
              <a:t>اعتقاد</a:t>
            </a:r>
            <a:r>
              <a:rPr dirty="0"/>
              <a:t> </a:t>
            </a:r>
            <a:r>
              <a:rPr dirty="0" err="1"/>
              <a:t>بأن</a:t>
            </a:r>
            <a:r>
              <a:rPr dirty="0"/>
              <a:t> </a:t>
            </a:r>
            <a:r>
              <a:rPr dirty="0" err="1"/>
              <a:t>المنتج</a:t>
            </a:r>
            <a:r>
              <a:rPr dirty="0"/>
              <a:t> </a:t>
            </a:r>
            <a:r>
              <a:rPr dirty="0" err="1"/>
              <a:t>هو</a:t>
            </a:r>
            <a:r>
              <a:rPr dirty="0"/>
              <a:t> </a:t>
            </a:r>
            <a:r>
              <a:rPr dirty="0" err="1"/>
              <a:t>الأفضل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استراتيجيات تعزيز ولاء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</a:t>
            </a:r>
            <a:r>
              <a:rPr dirty="0" err="1"/>
              <a:t>تقديم</a:t>
            </a:r>
            <a:r>
              <a:rPr dirty="0"/>
              <a:t> </a:t>
            </a:r>
            <a:r>
              <a:rPr dirty="0" err="1"/>
              <a:t>جودة</a:t>
            </a:r>
            <a:r>
              <a:rPr dirty="0"/>
              <a:t> </a:t>
            </a:r>
            <a:r>
              <a:rPr dirty="0" err="1"/>
              <a:t>استثنائية</a:t>
            </a:r>
            <a:r>
              <a:rPr dirty="0"/>
              <a:t> </a:t>
            </a:r>
            <a:r>
              <a:rPr dirty="0" err="1"/>
              <a:t>تفوق</a:t>
            </a:r>
            <a:r>
              <a:rPr dirty="0"/>
              <a:t> </a:t>
            </a:r>
            <a:r>
              <a:rPr dirty="0" err="1"/>
              <a:t>توقعات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إنشاء</a:t>
            </a:r>
            <a:r>
              <a:rPr dirty="0"/>
              <a:t> </a:t>
            </a:r>
            <a:r>
              <a:rPr dirty="0" err="1"/>
              <a:t>برامج</a:t>
            </a:r>
            <a:r>
              <a:rPr dirty="0"/>
              <a:t> </a:t>
            </a:r>
            <a:r>
              <a:rPr dirty="0" err="1"/>
              <a:t>ولاء</a:t>
            </a:r>
            <a:r>
              <a:rPr dirty="0"/>
              <a:t> </a:t>
            </a:r>
            <a:r>
              <a:rPr dirty="0" err="1"/>
              <a:t>لتقديم</a:t>
            </a:r>
            <a:r>
              <a:rPr dirty="0"/>
              <a:t> </a:t>
            </a:r>
            <a:r>
              <a:rPr dirty="0" err="1"/>
              <a:t>مكافآت</a:t>
            </a:r>
            <a:r>
              <a:rPr dirty="0"/>
              <a:t> </a:t>
            </a:r>
            <a:r>
              <a:rPr dirty="0" err="1"/>
              <a:t>حصرية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التواصل</a:t>
            </a:r>
            <a:r>
              <a:rPr dirty="0"/>
              <a:t> </a:t>
            </a:r>
            <a:r>
              <a:rPr dirty="0" err="1"/>
              <a:t>الشخصي</a:t>
            </a:r>
            <a:r>
              <a:rPr dirty="0"/>
              <a:t> </a:t>
            </a:r>
            <a:r>
              <a:rPr dirty="0" err="1"/>
              <a:t>مع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وتخصيص</a:t>
            </a:r>
            <a:r>
              <a:rPr dirty="0"/>
              <a:t> </a:t>
            </a:r>
            <a:r>
              <a:rPr dirty="0" err="1"/>
              <a:t>العروض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حل</a:t>
            </a:r>
            <a:r>
              <a:rPr dirty="0"/>
              <a:t> </a:t>
            </a:r>
            <a:r>
              <a:rPr dirty="0" err="1"/>
              <a:t>المشكلات</a:t>
            </a:r>
            <a:r>
              <a:rPr dirty="0"/>
              <a:t> </a:t>
            </a:r>
            <a:r>
              <a:rPr dirty="0" err="1"/>
              <a:t>بسرعة</a:t>
            </a:r>
            <a:r>
              <a:rPr dirty="0"/>
              <a:t> </a:t>
            </a:r>
            <a:r>
              <a:rPr dirty="0" err="1"/>
              <a:t>وفعالية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الابتكار</a:t>
            </a:r>
            <a:r>
              <a:rPr dirty="0"/>
              <a:t> </a:t>
            </a:r>
            <a:r>
              <a:rPr dirty="0" err="1"/>
              <a:t>المستمر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المنتجات</a:t>
            </a:r>
            <a:r>
              <a:rPr dirty="0"/>
              <a:t> </a:t>
            </a:r>
            <a:r>
              <a:rPr dirty="0" err="1"/>
              <a:t>والخدمات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قياس ولاء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معدل</a:t>
            </a:r>
            <a:r>
              <a:rPr dirty="0"/>
              <a:t> </a:t>
            </a:r>
            <a:r>
              <a:rPr dirty="0" err="1"/>
              <a:t>إعادة</a:t>
            </a:r>
            <a:r>
              <a:rPr dirty="0"/>
              <a:t> </a:t>
            </a:r>
            <a:r>
              <a:rPr dirty="0" err="1"/>
              <a:t>الشراء</a:t>
            </a:r>
            <a:r>
              <a:rPr dirty="0"/>
              <a:t>:** </a:t>
            </a:r>
            <a:r>
              <a:rPr dirty="0" err="1"/>
              <a:t>عدد</a:t>
            </a:r>
            <a:r>
              <a:rPr dirty="0"/>
              <a:t> </a:t>
            </a:r>
            <a:r>
              <a:rPr dirty="0" err="1"/>
              <a:t>مرات</a:t>
            </a:r>
            <a:r>
              <a:rPr dirty="0"/>
              <a:t> </a:t>
            </a:r>
            <a:r>
              <a:rPr dirty="0" err="1"/>
              <a:t>الشراء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نفس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صافي</a:t>
            </a:r>
            <a:r>
              <a:rPr dirty="0"/>
              <a:t> </a:t>
            </a:r>
            <a:r>
              <a:rPr dirty="0" err="1"/>
              <a:t>نقاط</a:t>
            </a:r>
            <a:r>
              <a:rPr dirty="0"/>
              <a:t> </a:t>
            </a:r>
            <a:r>
              <a:rPr dirty="0" err="1"/>
              <a:t>الترويج</a:t>
            </a:r>
            <a:r>
              <a:rPr dirty="0"/>
              <a:t> (NPS):** </a:t>
            </a:r>
            <a:r>
              <a:rPr dirty="0" err="1"/>
              <a:t>قياس</a:t>
            </a:r>
            <a:r>
              <a:rPr dirty="0"/>
              <a:t> </a:t>
            </a:r>
            <a:r>
              <a:rPr dirty="0" err="1"/>
              <a:t>استعداد</a:t>
            </a:r>
            <a:r>
              <a:rPr dirty="0"/>
              <a:t> </a:t>
            </a:r>
            <a:r>
              <a:rPr dirty="0" err="1"/>
              <a:t>العميل</a:t>
            </a:r>
            <a:r>
              <a:rPr dirty="0"/>
              <a:t> </a:t>
            </a:r>
            <a:r>
              <a:rPr dirty="0" err="1"/>
              <a:t>للتوصية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تحليل</a:t>
            </a:r>
            <a:r>
              <a:rPr dirty="0"/>
              <a:t> </a:t>
            </a:r>
            <a:r>
              <a:rPr dirty="0" err="1"/>
              <a:t>الشكاوى</a:t>
            </a:r>
            <a:r>
              <a:rPr dirty="0"/>
              <a:t>:** </a:t>
            </a:r>
            <a:r>
              <a:rPr dirty="0" err="1"/>
              <a:t>تقديم</a:t>
            </a:r>
            <a:r>
              <a:rPr dirty="0"/>
              <a:t> </a:t>
            </a:r>
            <a:r>
              <a:rPr dirty="0" err="1"/>
              <a:t>شكاوى</a:t>
            </a:r>
            <a:r>
              <a:rPr dirty="0"/>
              <a:t> </a:t>
            </a:r>
            <a:r>
              <a:rPr dirty="0" err="1"/>
              <a:t>بناءة</a:t>
            </a:r>
            <a:r>
              <a:rPr dirty="0"/>
              <a:t> </a:t>
            </a:r>
            <a:r>
              <a:rPr dirty="0" err="1"/>
              <a:t>دليل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الولاء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259</Words>
  <Application>Microsoft Office PowerPoint</Application>
  <PresentationFormat>Affichage à l'écran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ولاء الزبون: المفهوم والأهمية</vt:lpstr>
      <vt:lpstr>أهمية ولاء الزبون</vt:lpstr>
      <vt:lpstr>محددات ولاء الزبون</vt:lpstr>
      <vt:lpstr>أنواع ولاء الزبون</vt:lpstr>
      <vt:lpstr>استراتيجيات تعزيز ولاء الزبون</vt:lpstr>
      <vt:lpstr>قياس ولاء الزبون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ولاء الزبون: المفهوم والأهمية</dc:title>
  <dc:subject/>
  <dc:creator/>
  <cp:keywords/>
  <dc:description>generated using python-pptx</dc:description>
  <cp:lastModifiedBy>Raouf Zerfa</cp:lastModifiedBy>
  <cp:revision>2</cp:revision>
  <dcterms:created xsi:type="dcterms:W3CDTF">2013-01-27T09:14:16Z</dcterms:created>
  <dcterms:modified xsi:type="dcterms:W3CDTF">2025-01-08T15:57:35Z</dcterms:modified>
  <cp:category/>
</cp:coreProperties>
</file>