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1" r:id="rId4"/>
    <p:sldId id="270" r:id="rId5"/>
    <p:sldId id="267" r:id="rId6"/>
    <p:sldId id="272" r:id="rId7"/>
    <p:sldId id="258" r:id="rId8"/>
    <p:sldId id="260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0ACDD-492E-41D4-88E3-56AB843E6C3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01F7447-FBB4-4BE6-8C28-BE361275F1E8}">
      <dgm:prSet phldrT="[Texte]"/>
      <dgm:spPr/>
      <dgm:t>
        <a:bodyPr/>
        <a:lstStyle/>
        <a:p>
          <a:r>
            <a:rPr lang="ar-DZ" b="1" dirty="0"/>
            <a:t>أنواع المؤسسات</a:t>
          </a:r>
          <a:endParaRPr lang="fr-FR" b="1" dirty="0"/>
        </a:p>
      </dgm:t>
    </dgm:pt>
    <dgm:pt modelId="{77A37642-42F9-47DE-A48D-3DD61014AB23}" type="parTrans" cxnId="{4010A348-1BF6-4A35-9329-9A1AE56EB808}">
      <dgm:prSet/>
      <dgm:spPr/>
      <dgm:t>
        <a:bodyPr/>
        <a:lstStyle/>
        <a:p>
          <a:endParaRPr lang="fr-FR" b="1"/>
        </a:p>
      </dgm:t>
    </dgm:pt>
    <dgm:pt modelId="{9601C6C5-3903-4E4F-BBDC-DE950E975E51}" type="sibTrans" cxnId="{4010A348-1BF6-4A35-9329-9A1AE56EB808}">
      <dgm:prSet/>
      <dgm:spPr/>
      <dgm:t>
        <a:bodyPr/>
        <a:lstStyle/>
        <a:p>
          <a:endParaRPr lang="fr-FR" b="1"/>
        </a:p>
      </dgm:t>
    </dgm:pt>
    <dgm:pt modelId="{35FC1FCD-6EDD-4A40-B84D-8FFF5F0FC7F1}">
      <dgm:prSet phldrT="[Texte]"/>
      <dgm:spPr/>
      <dgm:t>
        <a:bodyPr/>
        <a:lstStyle/>
        <a:p>
          <a:r>
            <a:rPr lang="ar-DZ" b="1" dirty="0"/>
            <a:t>حسب معيار الملكية</a:t>
          </a:r>
          <a:endParaRPr lang="fr-FR" b="1" dirty="0"/>
        </a:p>
      </dgm:t>
    </dgm:pt>
    <dgm:pt modelId="{99702E9D-AB3C-4D2C-8EA1-216218691A74}" type="parTrans" cxnId="{8AB2E7B2-01EB-43F6-9785-D62A19F63DF1}">
      <dgm:prSet/>
      <dgm:spPr/>
      <dgm:t>
        <a:bodyPr/>
        <a:lstStyle/>
        <a:p>
          <a:endParaRPr lang="fr-FR" b="1"/>
        </a:p>
      </dgm:t>
    </dgm:pt>
    <dgm:pt modelId="{74DEB851-4131-4150-AC03-CC3E4C3CAA80}" type="sibTrans" cxnId="{8AB2E7B2-01EB-43F6-9785-D62A19F63DF1}">
      <dgm:prSet/>
      <dgm:spPr/>
      <dgm:t>
        <a:bodyPr/>
        <a:lstStyle/>
        <a:p>
          <a:endParaRPr lang="fr-FR" b="1"/>
        </a:p>
      </dgm:t>
    </dgm:pt>
    <dgm:pt modelId="{2DCE981D-3418-4AB4-B957-555524162F9B}">
      <dgm:prSet/>
      <dgm:spPr/>
      <dgm:t>
        <a:bodyPr/>
        <a:lstStyle/>
        <a:p>
          <a:r>
            <a:rPr lang="ar-DZ" b="1" dirty="0"/>
            <a:t>حسب معيار الحجم</a:t>
          </a:r>
          <a:endParaRPr lang="fr-FR" b="1" dirty="0"/>
        </a:p>
      </dgm:t>
    </dgm:pt>
    <dgm:pt modelId="{EEB8DC11-86CE-4E06-B446-6EF986BDDD7B}" type="parTrans" cxnId="{03BFEEC3-6695-4E92-9C8B-21C6B6C4ACF8}">
      <dgm:prSet/>
      <dgm:spPr/>
      <dgm:t>
        <a:bodyPr/>
        <a:lstStyle/>
        <a:p>
          <a:endParaRPr lang="fr-FR" b="1"/>
        </a:p>
      </dgm:t>
    </dgm:pt>
    <dgm:pt modelId="{90CAEC7A-E831-42B5-A66C-44B4BD75FFB7}" type="sibTrans" cxnId="{03BFEEC3-6695-4E92-9C8B-21C6B6C4ACF8}">
      <dgm:prSet/>
      <dgm:spPr/>
      <dgm:t>
        <a:bodyPr/>
        <a:lstStyle/>
        <a:p>
          <a:endParaRPr lang="fr-FR" b="1"/>
        </a:p>
      </dgm:t>
    </dgm:pt>
    <dgm:pt modelId="{79BCD264-D741-4859-843E-E69BEB5AB9D6}">
      <dgm:prSet/>
      <dgm:spPr/>
      <dgm:t>
        <a:bodyPr/>
        <a:lstStyle/>
        <a:p>
          <a:r>
            <a:rPr lang="ar-DZ" b="1" dirty="0"/>
            <a:t>حسب القطاع الاقتصادي</a:t>
          </a:r>
          <a:endParaRPr lang="fr-FR" b="1" dirty="0"/>
        </a:p>
      </dgm:t>
    </dgm:pt>
    <dgm:pt modelId="{E5DA2177-5B7F-4EE3-8F88-A7A57F4776D5}" type="parTrans" cxnId="{D72D77AC-0D47-4E90-AB39-2A28F6DA8361}">
      <dgm:prSet/>
      <dgm:spPr/>
      <dgm:t>
        <a:bodyPr/>
        <a:lstStyle/>
        <a:p>
          <a:endParaRPr lang="fr-FR" b="1"/>
        </a:p>
      </dgm:t>
    </dgm:pt>
    <dgm:pt modelId="{053DB67A-08E9-433B-993B-0EE7CEF7775C}" type="sibTrans" cxnId="{D72D77AC-0D47-4E90-AB39-2A28F6DA8361}">
      <dgm:prSet/>
      <dgm:spPr/>
      <dgm:t>
        <a:bodyPr/>
        <a:lstStyle/>
        <a:p>
          <a:endParaRPr lang="fr-FR" b="1"/>
        </a:p>
      </dgm:t>
    </dgm:pt>
    <dgm:pt modelId="{AA56939D-4BDA-474D-81CB-ED6E5050018A}">
      <dgm:prSet/>
      <dgm:spPr/>
      <dgm:t>
        <a:bodyPr/>
        <a:lstStyle/>
        <a:p>
          <a:r>
            <a:rPr lang="ar-DZ" b="1" dirty="0"/>
            <a:t>حسب المعيار التنظيمي</a:t>
          </a:r>
          <a:endParaRPr lang="fr-FR" b="1" dirty="0"/>
        </a:p>
      </dgm:t>
    </dgm:pt>
    <dgm:pt modelId="{AAD83416-E176-4D46-BD06-3A42A7C394B3}" type="parTrans" cxnId="{13773D9A-92C6-4D46-80A1-04A025EE94EB}">
      <dgm:prSet/>
      <dgm:spPr/>
      <dgm:t>
        <a:bodyPr/>
        <a:lstStyle/>
        <a:p>
          <a:endParaRPr lang="fr-FR" b="1"/>
        </a:p>
      </dgm:t>
    </dgm:pt>
    <dgm:pt modelId="{BB6B6C70-16EA-4174-915C-656D3CB7AF97}" type="sibTrans" cxnId="{13773D9A-92C6-4D46-80A1-04A025EE94EB}">
      <dgm:prSet/>
      <dgm:spPr/>
      <dgm:t>
        <a:bodyPr/>
        <a:lstStyle/>
        <a:p>
          <a:endParaRPr lang="fr-FR" b="1"/>
        </a:p>
      </dgm:t>
    </dgm:pt>
    <dgm:pt modelId="{247D9EE9-8852-4DBA-B924-43EA970E3C7F}" type="pres">
      <dgm:prSet presAssocID="{9790ACDD-492E-41D4-88E3-56AB843E6C3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921A9BA-5C4B-496B-B354-FF906AB4B654}" type="pres">
      <dgm:prSet presAssocID="{001F7447-FBB4-4BE6-8C28-BE361275F1E8}" presName="root1" presStyleCnt="0"/>
      <dgm:spPr/>
    </dgm:pt>
    <dgm:pt modelId="{1FD22077-1AAF-45B0-ABDC-351490DFB89A}" type="pres">
      <dgm:prSet presAssocID="{001F7447-FBB4-4BE6-8C28-BE361275F1E8}" presName="LevelOneTextNode" presStyleLbl="node0" presStyleIdx="0" presStyleCnt="1">
        <dgm:presLayoutVars>
          <dgm:chPref val="3"/>
        </dgm:presLayoutVars>
      </dgm:prSet>
      <dgm:spPr/>
    </dgm:pt>
    <dgm:pt modelId="{EBDCD023-EDB3-4BB8-BE28-B87A28737E08}" type="pres">
      <dgm:prSet presAssocID="{001F7447-FBB4-4BE6-8C28-BE361275F1E8}" presName="level2hierChild" presStyleCnt="0"/>
      <dgm:spPr/>
    </dgm:pt>
    <dgm:pt modelId="{E6CF3048-0A93-45CF-B917-FD97E87CEB7E}" type="pres">
      <dgm:prSet presAssocID="{99702E9D-AB3C-4D2C-8EA1-216218691A74}" presName="conn2-1" presStyleLbl="parChTrans1D2" presStyleIdx="0" presStyleCnt="4"/>
      <dgm:spPr/>
    </dgm:pt>
    <dgm:pt modelId="{177D409E-CE23-436B-A517-C43643EE10F0}" type="pres">
      <dgm:prSet presAssocID="{99702E9D-AB3C-4D2C-8EA1-216218691A74}" presName="connTx" presStyleLbl="parChTrans1D2" presStyleIdx="0" presStyleCnt="4"/>
      <dgm:spPr/>
    </dgm:pt>
    <dgm:pt modelId="{C2D000EF-DED4-41FB-B430-4186F2C7FE59}" type="pres">
      <dgm:prSet presAssocID="{35FC1FCD-6EDD-4A40-B84D-8FFF5F0FC7F1}" presName="root2" presStyleCnt="0"/>
      <dgm:spPr/>
    </dgm:pt>
    <dgm:pt modelId="{A3C820D9-0CEB-41FE-B9B6-6A1DC1BDE41B}" type="pres">
      <dgm:prSet presAssocID="{35FC1FCD-6EDD-4A40-B84D-8FFF5F0FC7F1}" presName="LevelTwoTextNode" presStyleLbl="node2" presStyleIdx="0" presStyleCnt="4">
        <dgm:presLayoutVars>
          <dgm:chPref val="3"/>
        </dgm:presLayoutVars>
      </dgm:prSet>
      <dgm:spPr/>
    </dgm:pt>
    <dgm:pt modelId="{17C0A460-219C-4F0A-9CFE-2DB4AF6FCE7B}" type="pres">
      <dgm:prSet presAssocID="{35FC1FCD-6EDD-4A40-B84D-8FFF5F0FC7F1}" presName="level3hierChild" presStyleCnt="0"/>
      <dgm:spPr/>
    </dgm:pt>
    <dgm:pt modelId="{00D500A6-4C52-4245-AD68-CB29AE541A59}" type="pres">
      <dgm:prSet presAssocID="{EEB8DC11-86CE-4E06-B446-6EF986BDDD7B}" presName="conn2-1" presStyleLbl="parChTrans1D2" presStyleIdx="1" presStyleCnt="4"/>
      <dgm:spPr/>
    </dgm:pt>
    <dgm:pt modelId="{1013E9AD-5CB9-4A58-B52B-D431F3218772}" type="pres">
      <dgm:prSet presAssocID="{EEB8DC11-86CE-4E06-B446-6EF986BDDD7B}" presName="connTx" presStyleLbl="parChTrans1D2" presStyleIdx="1" presStyleCnt="4"/>
      <dgm:spPr/>
    </dgm:pt>
    <dgm:pt modelId="{B2F6DAEB-937B-47D3-9A4E-4867E4968076}" type="pres">
      <dgm:prSet presAssocID="{2DCE981D-3418-4AB4-B957-555524162F9B}" presName="root2" presStyleCnt="0"/>
      <dgm:spPr/>
    </dgm:pt>
    <dgm:pt modelId="{DFD5BD39-7B35-457D-B92B-C4D78C19DB8F}" type="pres">
      <dgm:prSet presAssocID="{2DCE981D-3418-4AB4-B957-555524162F9B}" presName="LevelTwoTextNode" presStyleLbl="node2" presStyleIdx="1" presStyleCnt="4">
        <dgm:presLayoutVars>
          <dgm:chPref val="3"/>
        </dgm:presLayoutVars>
      </dgm:prSet>
      <dgm:spPr/>
    </dgm:pt>
    <dgm:pt modelId="{6EA319C8-D794-40F7-AEB3-F00613CFCE29}" type="pres">
      <dgm:prSet presAssocID="{2DCE981D-3418-4AB4-B957-555524162F9B}" presName="level3hierChild" presStyleCnt="0"/>
      <dgm:spPr/>
    </dgm:pt>
    <dgm:pt modelId="{3AD9030A-6E6B-47AA-9778-E8E07B1E7A61}" type="pres">
      <dgm:prSet presAssocID="{E5DA2177-5B7F-4EE3-8F88-A7A57F4776D5}" presName="conn2-1" presStyleLbl="parChTrans1D2" presStyleIdx="2" presStyleCnt="4"/>
      <dgm:spPr/>
    </dgm:pt>
    <dgm:pt modelId="{30441C98-0A14-4068-B4B6-05D4EA01A919}" type="pres">
      <dgm:prSet presAssocID="{E5DA2177-5B7F-4EE3-8F88-A7A57F4776D5}" presName="connTx" presStyleLbl="parChTrans1D2" presStyleIdx="2" presStyleCnt="4"/>
      <dgm:spPr/>
    </dgm:pt>
    <dgm:pt modelId="{921B47C2-4587-4B87-8D29-E817E2A97A69}" type="pres">
      <dgm:prSet presAssocID="{79BCD264-D741-4859-843E-E69BEB5AB9D6}" presName="root2" presStyleCnt="0"/>
      <dgm:spPr/>
    </dgm:pt>
    <dgm:pt modelId="{794078C8-E609-45EA-ACD1-7D24DE2EA372}" type="pres">
      <dgm:prSet presAssocID="{79BCD264-D741-4859-843E-E69BEB5AB9D6}" presName="LevelTwoTextNode" presStyleLbl="node2" presStyleIdx="2" presStyleCnt="4">
        <dgm:presLayoutVars>
          <dgm:chPref val="3"/>
        </dgm:presLayoutVars>
      </dgm:prSet>
      <dgm:spPr/>
    </dgm:pt>
    <dgm:pt modelId="{D7A3D3F1-9646-46C3-943A-3220EE998BC3}" type="pres">
      <dgm:prSet presAssocID="{79BCD264-D741-4859-843E-E69BEB5AB9D6}" presName="level3hierChild" presStyleCnt="0"/>
      <dgm:spPr/>
    </dgm:pt>
    <dgm:pt modelId="{1A15A0B3-4DF4-496D-AF9C-F4D395368F2A}" type="pres">
      <dgm:prSet presAssocID="{AAD83416-E176-4D46-BD06-3A42A7C394B3}" presName="conn2-1" presStyleLbl="parChTrans1D2" presStyleIdx="3" presStyleCnt="4"/>
      <dgm:spPr/>
    </dgm:pt>
    <dgm:pt modelId="{9CBC055B-368D-4DCF-AF0B-A46D179C04C0}" type="pres">
      <dgm:prSet presAssocID="{AAD83416-E176-4D46-BD06-3A42A7C394B3}" presName="connTx" presStyleLbl="parChTrans1D2" presStyleIdx="3" presStyleCnt="4"/>
      <dgm:spPr/>
    </dgm:pt>
    <dgm:pt modelId="{B202CB07-AE3D-4372-A487-1B389942CFD9}" type="pres">
      <dgm:prSet presAssocID="{AA56939D-4BDA-474D-81CB-ED6E5050018A}" presName="root2" presStyleCnt="0"/>
      <dgm:spPr/>
    </dgm:pt>
    <dgm:pt modelId="{32689737-B687-477F-AF0A-E1ABF4D5F1B6}" type="pres">
      <dgm:prSet presAssocID="{AA56939D-4BDA-474D-81CB-ED6E5050018A}" presName="LevelTwoTextNode" presStyleLbl="node2" presStyleIdx="3" presStyleCnt="4">
        <dgm:presLayoutVars>
          <dgm:chPref val="3"/>
        </dgm:presLayoutVars>
      </dgm:prSet>
      <dgm:spPr/>
    </dgm:pt>
    <dgm:pt modelId="{EF8F2959-143E-4086-9FD4-7C0EE7DCEA6D}" type="pres">
      <dgm:prSet presAssocID="{AA56939D-4BDA-474D-81CB-ED6E5050018A}" presName="level3hierChild" presStyleCnt="0"/>
      <dgm:spPr/>
    </dgm:pt>
  </dgm:ptLst>
  <dgm:cxnLst>
    <dgm:cxn modelId="{CD5F9107-3573-409C-8FB9-36DC5E84ED18}" type="presOf" srcId="{AAD83416-E176-4D46-BD06-3A42A7C394B3}" destId="{9CBC055B-368D-4DCF-AF0B-A46D179C04C0}" srcOrd="1" destOrd="0" presId="urn:microsoft.com/office/officeart/2008/layout/HorizontalMultiLevelHierarchy"/>
    <dgm:cxn modelId="{C5D0081B-71BD-4662-9605-35F513CEF7F4}" type="presOf" srcId="{9790ACDD-492E-41D4-88E3-56AB843E6C36}" destId="{247D9EE9-8852-4DBA-B924-43EA970E3C7F}" srcOrd="0" destOrd="0" presId="urn:microsoft.com/office/officeart/2008/layout/HorizontalMultiLevelHierarchy"/>
    <dgm:cxn modelId="{53F94822-55D6-47B6-BC9A-F6AEE5CFF8D6}" type="presOf" srcId="{35FC1FCD-6EDD-4A40-B84D-8FFF5F0FC7F1}" destId="{A3C820D9-0CEB-41FE-B9B6-6A1DC1BDE41B}" srcOrd="0" destOrd="0" presId="urn:microsoft.com/office/officeart/2008/layout/HorizontalMultiLevelHierarchy"/>
    <dgm:cxn modelId="{7250BD2A-F53A-4EB5-B9AF-2D1F0F0B27FF}" type="presOf" srcId="{AAD83416-E176-4D46-BD06-3A42A7C394B3}" destId="{1A15A0B3-4DF4-496D-AF9C-F4D395368F2A}" srcOrd="0" destOrd="0" presId="urn:microsoft.com/office/officeart/2008/layout/HorizontalMultiLevelHierarchy"/>
    <dgm:cxn modelId="{C515523E-CE2F-4C30-8B98-B159AE50ABDD}" type="presOf" srcId="{001F7447-FBB4-4BE6-8C28-BE361275F1E8}" destId="{1FD22077-1AAF-45B0-ABDC-351490DFB89A}" srcOrd="0" destOrd="0" presId="urn:microsoft.com/office/officeart/2008/layout/HorizontalMultiLevelHierarchy"/>
    <dgm:cxn modelId="{4010A348-1BF6-4A35-9329-9A1AE56EB808}" srcId="{9790ACDD-492E-41D4-88E3-56AB843E6C36}" destId="{001F7447-FBB4-4BE6-8C28-BE361275F1E8}" srcOrd="0" destOrd="0" parTransId="{77A37642-42F9-47DE-A48D-3DD61014AB23}" sibTransId="{9601C6C5-3903-4E4F-BBDC-DE950E975E51}"/>
    <dgm:cxn modelId="{AFEEB848-3447-4BEA-A45C-F8D01A48925F}" type="presOf" srcId="{79BCD264-D741-4859-843E-E69BEB5AB9D6}" destId="{794078C8-E609-45EA-ACD1-7D24DE2EA372}" srcOrd="0" destOrd="0" presId="urn:microsoft.com/office/officeart/2008/layout/HorizontalMultiLevelHierarchy"/>
    <dgm:cxn modelId="{F8BCE849-055A-4268-8450-70DA947AC544}" type="presOf" srcId="{AA56939D-4BDA-474D-81CB-ED6E5050018A}" destId="{32689737-B687-477F-AF0A-E1ABF4D5F1B6}" srcOrd="0" destOrd="0" presId="urn:microsoft.com/office/officeart/2008/layout/HorizontalMultiLevelHierarchy"/>
    <dgm:cxn modelId="{D7E15A72-27E0-4F54-AC77-1FF5F54215A8}" type="presOf" srcId="{EEB8DC11-86CE-4E06-B446-6EF986BDDD7B}" destId="{1013E9AD-5CB9-4A58-B52B-D431F3218772}" srcOrd="1" destOrd="0" presId="urn:microsoft.com/office/officeart/2008/layout/HorizontalMultiLevelHierarchy"/>
    <dgm:cxn modelId="{1670997F-E7BB-45DE-9CA9-33D469A4B6E7}" type="presOf" srcId="{99702E9D-AB3C-4D2C-8EA1-216218691A74}" destId="{177D409E-CE23-436B-A517-C43643EE10F0}" srcOrd="1" destOrd="0" presId="urn:microsoft.com/office/officeart/2008/layout/HorizontalMultiLevelHierarchy"/>
    <dgm:cxn modelId="{13773D9A-92C6-4D46-80A1-04A025EE94EB}" srcId="{001F7447-FBB4-4BE6-8C28-BE361275F1E8}" destId="{AA56939D-4BDA-474D-81CB-ED6E5050018A}" srcOrd="3" destOrd="0" parTransId="{AAD83416-E176-4D46-BD06-3A42A7C394B3}" sibTransId="{BB6B6C70-16EA-4174-915C-656D3CB7AF97}"/>
    <dgm:cxn modelId="{2BCAE4A0-9064-4C93-8A9E-2D481DA5AFCA}" type="presOf" srcId="{E5DA2177-5B7F-4EE3-8F88-A7A57F4776D5}" destId="{3AD9030A-6E6B-47AA-9778-E8E07B1E7A61}" srcOrd="0" destOrd="0" presId="urn:microsoft.com/office/officeart/2008/layout/HorizontalMultiLevelHierarchy"/>
    <dgm:cxn modelId="{59D3B4A8-3833-4A5D-9CD7-0DA9005BCA21}" type="presOf" srcId="{E5DA2177-5B7F-4EE3-8F88-A7A57F4776D5}" destId="{30441C98-0A14-4068-B4B6-05D4EA01A919}" srcOrd="1" destOrd="0" presId="urn:microsoft.com/office/officeart/2008/layout/HorizontalMultiLevelHierarchy"/>
    <dgm:cxn modelId="{D72D77AC-0D47-4E90-AB39-2A28F6DA8361}" srcId="{001F7447-FBB4-4BE6-8C28-BE361275F1E8}" destId="{79BCD264-D741-4859-843E-E69BEB5AB9D6}" srcOrd="2" destOrd="0" parTransId="{E5DA2177-5B7F-4EE3-8F88-A7A57F4776D5}" sibTransId="{053DB67A-08E9-433B-993B-0EE7CEF7775C}"/>
    <dgm:cxn modelId="{8AB2E7B2-01EB-43F6-9785-D62A19F63DF1}" srcId="{001F7447-FBB4-4BE6-8C28-BE361275F1E8}" destId="{35FC1FCD-6EDD-4A40-B84D-8FFF5F0FC7F1}" srcOrd="0" destOrd="0" parTransId="{99702E9D-AB3C-4D2C-8EA1-216218691A74}" sibTransId="{74DEB851-4131-4150-AC03-CC3E4C3CAA80}"/>
    <dgm:cxn modelId="{03BFEEC3-6695-4E92-9C8B-21C6B6C4ACF8}" srcId="{001F7447-FBB4-4BE6-8C28-BE361275F1E8}" destId="{2DCE981D-3418-4AB4-B957-555524162F9B}" srcOrd="1" destOrd="0" parTransId="{EEB8DC11-86CE-4E06-B446-6EF986BDDD7B}" sibTransId="{90CAEC7A-E831-42B5-A66C-44B4BD75FFB7}"/>
    <dgm:cxn modelId="{5C5AEFE4-E65E-4062-B3B5-44D65D11A388}" type="presOf" srcId="{EEB8DC11-86CE-4E06-B446-6EF986BDDD7B}" destId="{00D500A6-4C52-4245-AD68-CB29AE541A59}" srcOrd="0" destOrd="0" presId="urn:microsoft.com/office/officeart/2008/layout/HorizontalMultiLevelHierarchy"/>
    <dgm:cxn modelId="{68A64FE6-7DAC-4E5A-AB9E-E875E58F2405}" type="presOf" srcId="{99702E9D-AB3C-4D2C-8EA1-216218691A74}" destId="{E6CF3048-0A93-45CF-B917-FD97E87CEB7E}" srcOrd="0" destOrd="0" presId="urn:microsoft.com/office/officeart/2008/layout/HorizontalMultiLevelHierarchy"/>
    <dgm:cxn modelId="{68B241ED-222B-486B-A6D2-A3AC076D8191}" type="presOf" srcId="{2DCE981D-3418-4AB4-B957-555524162F9B}" destId="{DFD5BD39-7B35-457D-B92B-C4D78C19DB8F}" srcOrd="0" destOrd="0" presId="urn:microsoft.com/office/officeart/2008/layout/HorizontalMultiLevelHierarchy"/>
    <dgm:cxn modelId="{77F18C2D-227B-4E93-9B51-6E90B744D0C0}" type="presParOf" srcId="{247D9EE9-8852-4DBA-B924-43EA970E3C7F}" destId="{A921A9BA-5C4B-496B-B354-FF906AB4B654}" srcOrd="0" destOrd="0" presId="urn:microsoft.com/office/officeart/2008/layout/HorizontalMultiLevelHierarchy"/>
    <dgm:cxn modelId="{0AF0C89B-BC07-4636-AF28-2078A13B5B8C}" type="presParOf" srcId="{A921A9BA-5C4B-496B-B354-FF906AB4B654}" destId="{1FD22077-1AAF-45B0-ABDC-351490DFB89A}" srcOrd="0" destOrd="0" presId="urn:microsoft.com/office/officeart/2008/layout/HorizontalMultiLevelHierarchy"/>
    <dgm:cxn modelId="{9975F624-1348-4D6D-A451-D4A66AE362A1}" type="presParOf" srcId="{A921A9BA-5C4B-496B-B354-FF906AB4B654}" destId="{EBDCD023-EDB3-4BB8-BE28-B87A28737E08}" srcOrd="1" destOrd="0" presId="urn:microsoft.com/office/officeart/2008/layout/HorizontalMultiLevelHierarchy"/>
    <dgm:cxn modelId="{B6390FB8-7702-48E3-9685-A798E27D83D9}" type="presParOf" srcId="{EBDCD023-EDB3-4BB8-BE28-B87A28737E08}" destId="{E6CF3048-0A93-45CF-B917-FD97E87CEB7E}" srcOrd="0" destOrd="0" presId="urn:microsoft.com/office/officeart/2008/layout/HorizontalMultiLevelHierarchy"/>
    <dgm:cxn modelId="{CCEDBD55-4D1E-492B-B537-8DDCFE7C5D72}" type="presParOf" srcId="{E6CF3048-0A93-45CF-B917-FD97E87CEB7E}" destId="{177D409E-CE23-436B-A517-C43643EE10F0}" srcOrd="0" destOrd="0" presId="urn:microsoft.com/office/officeart/2008/layout/HorizontalMultiLevelHierarchy"/>
    <dgm:cxn modelId="{99EEC43D-E9D5-4E5A-BC11-73ACB401AE7D}" type="presParOf" srcId="{EBDCD023-EDB3-4BB8-BE28-B87A28737E08}" destId="{C2D000EF-DED4-41FB-B430-4186F2C7FE59}" srcOrd="1" destOrd="0" presId="urn:microsoft.com/office/officeart/2008/layout/HorizontalMultiLevelHierarchy"/>
    <dgm:cxn modelId="{C407BAA9-5082-41CA-A6E6-16EF909C1108}" type="presParOf" srcId="{C2D000EF-DED4-41FB-B430-4186F2C7FE59}" destId="{A3C820D9-0CEB-41FE-B9B6-6A1DC1BDE41B}" srcOrd="0" destOrd="0" presId="urn:microsoft.com/office/officeart/2008/layout/HorizontalMultiLevelHierarchy"/>
    <dgm:cxn modelId="{26FE13B1-0582-4050-B069-E5B83F1A7ED9}" type="presParOf" srcId="{C2D000EF-DED4-41FB-B430-4186F2C7FE59}" destId="{17C0A460-219C-4F0A-9CFE-2DB4AF6FCE7B}" srcOrd="1" destOrd="0" presId="urn:microsoft.com/office/officeart/2008/layout/HorizontalMultiLevelHierarchy"/>
    <dgm:cxn modelId="{6D21EF98-9AC7-478B-884E-6C51BD8DFB8C}" type="presParOf" srcId="{EBDCD023-EDB3-4BB8-BE28-B87A28737E08}" destId="{00D500A6-4C52-4245-AD68-CB29AE541A59}" srcOrd="2" destOrd="0" presId="urn:microsoft.com/office/officeart/2008/layout/HorizontalMultiLevelHierarchy"/>
    <dgm:cxn modelId="{3C12F1A1-095C-4AE7-9C1C-E5A69ED0ED7D}" type="presParOf" srcId="{00D500A6-4C52-4245-AD68-CB29AE541A59}" destId="{1013E9AD-5CB9-4A58-B52B-D431F3218772}" srcOrd="0" destOrd="0" presId="urn:microsoft.com/office/officeart/2008/layout/HorizontalMultiLevelHierarchy"/>
    <dgm:cxn modelId="{985874E6-F128-43BB-85AA-4E3C179680F5}" type="presParOf" srcId="{EBDCD023-EDB3-4BB8-BE28-B87A28737E08}" destId="{B2F6DAEB-937B-47D3-9A4E-4867E4968076}" srcOrd="3" destOrd="0" presId="urn:microsoft.com/office/officeart/2008/layout/HorizontalMultiLevelHierarchy"/>
    <dgm:cxn modelId="{1CB20759-2442-4AD2-B24E-0EB75593CFE2}" type="presParOf" srcId="{B2F6DAEB-937B-47D3-9A4E-4867E4968076}" destId="{DFD5BD39-7B35-457D-B92B-C4D78C19DB8F}" srcOrd="0" destOrd="0" presId="urn:microsoft.com/office/officeart/2008/layout/HorizontalMultiLevelHierarchy"/>
    <dgm:cxn modelId="{DE127F54-9888-400C-8510-11579D9EED2E}" type="presParOf" srcId="{B2F6DAEB-937B-47D3-9A4E-4867E4968076}" destId="{6EA319C8-D794-40F7-AEB3-F00613CFCE29}" srcOrd="1" destOrd="0" presId="urn:microsoft.com/office/officeart/2008/layout/HorizontalMultiLevelHierarchy"/>
    <dgm:cxn modelId="{2BA9FB7F-5DD8-4E7B-B1F9-CF9941FD4A17}" type="presParOf" srcId="{EBDCD023-EDB3-4BB8-BE28-B87A28737E08}" destId="{3AD9030A-6E6B-47AA-9778-E8E07B1E7A61}" srcOrd="4" destOrd="0" presId="urn:microsoft.com/office/officeart/2008/layout/HorizontalMultiLevelHierarchy"/>
    <dgm:cxn modelId="{C47CF986-F846-440F-98ED-12AA57E1DEC7}" type="presParOf" srcId="{3AD9030A-6E6B-47AA-9778-E8E07B1E7A61}" destId="{30441C98-0A14-4068-B4B6-05D4EA01A919}" srcOrd="0" destOrd="0" presId="urn:microsoft.com/office/officeart/2008/layout/HorizontalMultiLevelHierarchy"/>
    <dgm:cxn modelId="{080330C3-F252-471E-ADC4-FEAE1E37291E}" type="presParOf" srcId="{EBDCD023-EDB3-4BB8-BE28-B87A28737E08}" destId="{921B47C2-4587-4B87-8D29-E817E2A97A69}" srcOrd="5" destOrd="0" presId="urn:microsoft.com/office/officeart/2008/layout/HorizontalMultiLevelHierarchy"/>
    <dgm:cxn modelId="{CF237E96-CFEB-4EF4-9531-CC821F0ACA59}" type="presParOf" srcId="{921B47C2-4587-4B87-8D29-E817E2A97A69}" destId="{794078C8-E609-45EA-ACD1-7D24DE2EA372}" srcOrd="0" destOrd="0" presId="urn:microsoft.com/office/officeart/2008/layout/HorizontalMultiLevelHierarchy"/>
    <dgm:cxn modelId="{FB70FDA2-00A7-40FF-908F-4FEB908196B3}" type="presParOf" srcId="{921B47C2-4587-4B87-8D29-E817E2A97A69}" destId="{D7A3D3F1-9646-46C3-943A-3220EE998BC3}" srcOrd="1" destOrd="0" presId="urn:microsoft.com/office/officeart/2008/layout/HorizontalMultiLevelHierarchy"/>
    <dgm:cxn modelId="{D455E7C4-1B8F-4FB8-BE6C-07971C771425}" type="presParOf" srcId="{EBDCD023-EDB3-4BB8-BE28-B87A28737E08}" destId="{1A15A0B3-4DF4-496D-AF9C-F4D395368F2A}" srcOrd="6" destOrd="0" presId="urn:microsoft.com/office/officeart/2008/layout/HorizontalMultiLevelHierarchy"/>
    <dgm:cxn modelId="{8EE213E2-D3C8-40A8-946E-6BE7111C7A0E}" type="presParOf" srcId="{1A15A0B3-4DF4-496D-AF9C-F4D395368F2A}" destId="{9CBC055B-368D-4DCF-AF0B-A46D179C04C0}" srcOrd="0" destOrd="0" presId="urn:microsoft.com/office/officeart/2008/layout/HorizontalMultiLevelHierarchy"/>
    <dgm:cxn modelId="{EA935189-4640-40A2-9CB0-F9F4F0B65848}" type="presParOf" srcId="{EBDCD023-EDB3-4BB8-BE28-B87A28737E08}" destId="{B202CB07-AE3D-4372-A487-1B389942CFD9}" srcOrd="7" destOrd="0" presId="urn:microsoft.com/office/officeart/2008/layout/HorizontalMultiLevelHierarchy"/>
    <dgm:cxn modelId="{ABE58723-01D1-442C-8463-E9AEBCD6D83F}" type="presParOf" srcId="{B202CB07-AE3D-4372-A487-1B389942CFD9}" destId="{32689737-B687-477F-AF0A-E1ABF4D5F1B6}" srcOrd="0" destOrd="0" presId="urn:microsoft.com/office/officeart/2008/layout/HorizontalMultiLevelHierarchy"/>
    <dgm:cxn modelId="{C2E29CB6-04AE-48DE-81A4-8E3FCB3E647E}" type="presParOf" srcId="{B202CB07-AE3D-4372-A487-1B389942CFD9}" destId="{EF8F2959-143E-4086-9FD4-7C0EE7DCEA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92D29-7D81-4807-B38A-C9A43BABDBF4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AB5416E-B640-40B0-8309-72710114550E}">
      <dgm:prSet phldrT="[Texte]" custT="1"/>
      <dgm:spPr/>
      <dgm:t>
        <a:bodyPr/>
        <a:lstStyle/>
        <a:p>
          <a:r>
            <a:rPr lang="ar-DZ" sz="3600" b="1" dirty="0">
              <a:solidFill>
                <a:srgbClr val="C00000"/>
              </a:solidFill>
            </a:rPr>
            <a:t>حسب معيار الملكية</a:t>
          </a:r>
          <a:endParaRPr lang="fr-FR" sz="3600" b="1" dirty="0">
            <a:solidFill>
              <a:srgbClr val="C00000"/>
            </a:solidFill>
          </a:endParaRPr>
        </a:p>
      </dgm:t>
    </dgm:pt>
    <dgm:pt modelId="{ECAAA62E-18C3-4B32-B224-E54DE0CFB304}" type="parTrans" cxnId="{7ECB8A15-450A-411B-8FEE-5A8767448909}">
      <dgm:prSet/>
      <dgm:spPr/>
      <dgm:t>
        <a:bodyPr/>
        <a:lstStyle/>
        <a:p>
          <a:endParaRPr lang="fr-FR" sz="2800" b="1"/>
        </a:p>
      </dgm:t>
    </dgm:pt>
    <dgm:pt modelId="{8044005E-1D51-4B07-B29F-4673C24F819D}" type="sibTrans" cxnId="{7ECB8A15-450A-411B-8FEE-5A8767448909}">
      <dgm:prSet/>
      <dgm:spPr/>
      <dgm:t>
        <a:bodyPr/>
        <a:lstStyle/>
        <a:p>
          <a:endParaRPr lang="fr-FR" sz="2800" b="1"/>
        </a:p>
      </dgm:t>
    </dgm:pt>
    <dgm:pt modelId="{B6083A50-B527-4813-A9F0-D23980944CE3}">
      <dgm:prSet phldrT="[Texte]" custT="1"/>
      <dgm:spPr/>
      <dgm:t>
        <a:bodyPr/>
        <a:lstStyle/>
        <a:p>
          <a:pPr rtl="1"/>
          <a:r>
            <a:rPr lang="ar-DZ" sz="2800" b="1" dirty="0"/>
            <a:t>مؤسسات عامة</a:t>
          </a:r>
          <a:endParaRPr lang="fr-FR" sz="2800" b="1" dirty="0"/>
        </a:p>
      </dgm:t>
    </dgm:pt>
    <dgm:pt modelId="{FD7E0768-8165-4692-A59F-4EFB2CE21DFC}" type="sibTrans" cxnId="{28D85F3A-169E-417D-A3D2-51693C9B9998}">
      <dgm:prSet/>
      <dgm:spPr/>
      <dgm:t>
        <a:bodyPr/>
        <a:lstStyle/>
        <a:p>
          <a:endParaRPr lang="fr-FR" sz="2800" b="1"/>
        </a:p>
      </dgm:t>
    </dgm:pt>
    <dgm:pt modelId="{4D5B1CE9-327E-4F8B-AC99-D94DE271BDB5}" type="parTrans" cxnId="{28D85F3A-169E-417D-A3D2-51693C9B9998}">
      <dgm:prSet/>
      <dgm:spPr/>
      <dgm:t>
        <a:bodyPr/>
        <a:lstStyle/>
        <a:p>
          <a:endParaRPr lang="fr-FR" sz="2800" b="1"/>
        </a:p>
      </dgm:t>
    </dgm:pt>
    <dgm:pt modelId="{79CB8A99-FA2E-4681-A7DF-E49C3773A8A5}">
      <dgm:prSet custT="1"/>
      <dgm:spPr/>
      <dgm:t>
        <a:bodyPr/>
        <a:lstStyle/>
        <a:p>
          <a:pPr rtl="1"/>
          <a:r>
            <a:rPr lang="ar-DZ" sz="2800" b="1" dirty="0"/>
            <a:t>مؤسسات مختلطة</a:t>
          </a:r>
          <a:r>
            <a:rPr lang="ar-MA" sz="2800" b="1" dirty="0"/>
            <a:t>.</a:t>
          </a:r>
        </a:p>
      </dgm:t>
    </dgm:pt>
    <dgm:pt modelId="{433980B9-2DFA-4651-8C2E-DEC713BAB985}" type="parTrans" cxnId="{D82BBC74-D4F7-4555-B206-8AB0B97E89A6}">
      <dgm:prSet/>
      <dgm:spPr/>
      <dgm:t>
        <a:bodyPr/>
        <a:lstStyle/>
        <a:p>
          <a:endParaRPr lang="fr-FR" sz="2800" b="1"/>
        </a:p>
      </dgm:t>
    </dgm:pt>
    <dgm:pt modelId="{A3D43B82-9F25-4AD1-8B13-7748BBF30EAE}" type="sibTrans" cxnId="{D82BBC74-D4F7-4555-B206-8AB0B97E89A6}">
      <dgm:prSet/>
      <dgm:spPr/>
      <dgm:t>
        <a:bodyPr/>
        <a:lstStyle/>
        <a:p>
          <a:endParaRPr lang="fr-FR" sz="2800" b="1"/>
        </a:p>
      </dgm:t>
    </dgm:pt>
    <dgm:pt modelId="{83169424-5386-4F05-8A90-3A9309C6997C}">
      <dgm:prSet phldrT="[Texte]" custT="1"/>
      <dgm:spPr/>
      <dgm:t>
        <a:bodyPr/>
        <a:lstStyle/>
        <a:p>
          <a:pPr rtl="1"/>
          <a:r>
            <a:rPr lang="ar-DZ" sz="2800" b="1"/>
            <a:t>مؤسسات خاصة</a:t>
          </a:r>
          <a:endParaRPr lang="fr-FR" sz="2800" b="1" dirty="0"/>
        </a:p>
      </dgm:t>
    </dgm:pt>
    <dgm:pt modelId="{E0E348D1-0BE4-45B0-814B-9BF198FD6151}" type="parTrans" cxnId="{A2D231E8-D21D-46B4-9FC5-8ED562D451C6}">
      <dgm:prSet/>
      <dgm:spPr/>
      <dgm:t>
        <a:bodyPr/>
        <a:lstStyle/>
        <a:p>
          <a:endParaRPr lang="fr-FR" sz="2800" b="1"/>
        </a:p>
      </dgm:t>
    </dgm:pt>
    <dgm:pt modelId="{28864D1D-E368-4731-83B1-35D5C9F6C8D0}" type="sibTrans" cxnId="{A2D231E8-D21D-46B4-9FC5-8ED562D451C6}">
      <dgm:prSet/>
      <dgm:spPr/>
      <dgm:t>
        <a:bodyPr/>
        <a:lstStyle/>
        <a:p>
          <a:endParaRPr lang="fr-FR" sz="2800" b="1"/>
        </a:p>
      </dgm:t>
    </dgm:pt>
    <dgm:pt modelId="{668CE7EB-A79B-4D6D-A6B3-6ED4E65E4A2D}" type="pres">
      <dgm:prSet presAssocID="{AF492D29-7D81-4807-B38A-C9A43BABDBF4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9CEBB0-8F03-4EAF-8718-08542FFC59EC}" type="pres">
      <dgm:prSet presAssocID="{FAB5416E-B640-40B0-8309-72710114550E}" presName="hierRoot1" presStyleCnt="0">
        <dgm:presLayoutVars>
          <dgm:hierBranch val="init"/>
        </dgm:presLayoutVars>
      </dgm:prSet>
      <dgm:spPr/>
    </dgm:pt>
    <dgm:pt modelId="{B494928F-2E5A-4208-A67E-C14746A3DF6C}" type="pres">
      <dgm:prSet presAssocID="{FAB5416E-B640-40B0-8309-72710114550E}" presName="rootComposite1" presStyleCnt="0"/>
      <dgm:spPr/>
    </dgm:pt>
    <dgm:pt modelId="{16A5B9A6-0CBE-4FAD-B8C8-8B1242914D66}" type="pres">
      <dgm:prSet presAssocID="{FAB5416E-B640-40B0-8309-72710114550E}" presName="rootText1" presStyleLbl="alignAcc1" presStyleIdx="0" presStyleCnt="0" custScaleX="210970">
        <dgm:presLayoutVars>
          <dgm:chPref val="3"/>
        </dgm:presLayoutVars>
      </dgm:prSet>
      <dgm:spPr/>
    </dgm:pt>
    <dgm:pt modelId="{48B2DA3E-8101-49CD-84CD-EAEF3A44651E}" type="pres">
      <dgm:prSet presAssocID="{FAB5416E-B640-40B0-8309-72710114550E}" presName="topArc1" presStyleLbl="parChTrans1D1" presStyleIdx="0" presStyleCnt="8"/>
      <dgm:spPr/>
    </dgm:pt>
    <dgm:pt modelId="{CF65773F-ED65-476A-AEEF-82C3CE7226D1}" type="pres">
      <dgm:prSet presAssocID="{FAB5416E-B640-40B0-8309-72710114550E}" presName="bottomArc1" presStyleLbl="parChTrans1D1" presStyleIdx="1" presStyleCnt="8"/>
      <dgm:spPr/>
    </dgm:pt>
    <dgm:pt modelId="{F81BEE66-1E24-426C-AD5F-C57066C4B962}" type="pres">
      <dgm:prSet presAssocID="{FAB5416E-B640-40B0-8309-72710114550E}" presName="topConnNode1" presStyleLbl="node1" presStyleIdx="0" presStyleCnt="0"/>
      <dgm:spPr/>
    </dgm:pt>
    <dgm:pt modelId="{44D90531-8913-4E63-BA50-BCE7489BCC7D}" type="pres">
      <dgm:prSet presAssocID="{FAB5416E-B640-40B0-8309-72710114550E}" presName="hierChild2" presStyleCnt="0"/>
      <dgm:spPr/>
    </dgm:pt>
    <dgm:pt modelId="{EA1A18DE-8565-41BD-8B87-69F50F86A3B7}" type="pres">
      <dgm:prSet presAssocID="{4D5B1CE9-327E-4F8B-AC99-D94DE271BDB5}" presName="Name28" presStyleLbl="parChTrans1D2" presStyleIdx="0" presStyleCnt="3"/>
      <dgm:spPr/>
    </dgm:pt>
    <dgm:pt modelId="{E8BB8899-BA39-4F24-BB0A-6A89F076E26C}" type="pres">
      <dgm:prSet presAssocID="{B6083A50-B527-4813-A9F0-D23980944CE3}" presName="hierRoot2" presStyleCnt="0">
        <dgm:presLayoutVars>
          <dgm:hierBranch val="init"/>
        </dgm:presLayoutVars>
      </dgm:prSet>
      <dgm:spPr/>
    </dgm:pt>
    <dgm:pt modelId="{868FE09D-9E18-4913-8B09-0CB70DA587EF}" type="pres">
      <dgm:prSet presAssocID="{B6083A50-B527-4813-A9F0-D23980944CE3}" presName="rootComposite2" presStyleCnt="0"/>
      <dgm:spPr/>
    </dgm:pt>
    <dgm:pt modelId="{6A346AD2-238B-438D-9A7A-79E665B90123}" type="pres">
      <dgm:prSet presAssocID="{B6083A50-B527-4813-A9F0-D23980944CE3}" presName="rootText2" presStyleLbl="alignAcc1" presStyleIdx="0" presStyleCnt="0">
        <dgm:presLayoutVars>
          <dgm:chPref val="3"/>
        </dgm:presLayoutVars>
      </dgm:prSet>
      <dgm:spPr/>
    </dgm:pt>
    <dgm:pt modelId="{C4F97D81-50DB-4E6D-B5D2-94AF7029BBA3}" type="pres">
      <dgm:prSet presAssocID="{B6083A50-B527-4813-A9F0-D23980944CE3}" presName="topArc2" presStyleLbl="parChTrans1D1" presStyleIdx="2" presStyleCnt="8"/>
      <dgm:spPr/>
    </dgm:pt>
    <dgm:pt modelId="{94DC14DE-AFF6-4221-B9F0-DA111C22A482}" type="pres">
      <dgm:prSet presAssocID="{B6083A50-B527-4813-A9F0-D23980944CE3}" presName="bottomArc2" presStyleLbl="parChTrans1D1" presStyleIdx="3" presStyleCnt="8"/>
      <dgm:spPr/>
    </dgm:pt>
    <dgm:pt modelId="{CD3173C1-07D3-4A10-B5A3-3564DAAC0BC1}" type="pres">
      <dgm:prSet presAssocID="{B6083A50-B527-4813-A9F0-D23980944CE3}" presName="topConnNode2" presStyleLbl="node2" presStyleIdx="0" presStyleCnt="0"/>
      <dgm:spPr/>
    </dgm:pt>
    <dgm:pt modelId="{585688E8-B130-4ED2-88B2-F56F940100AB}" type="pres">
      <dgm:prSet presAssocID="{B6083A50-B527-4813-A9F0-D23980944CE3}" presName="hierChild4" presStyleCnt="0"/>
      <dgm:spPr/>
    </dgm:pt>
    <dgm:pt modelId="{E71D88D4-D856-4346-839B-4EB89AB6B36E}" type="pres">
      <dgm:prSet presAssocID="{B6083A50-B527-4813-A9F0-D23980944CE3}" presName="hierChild5" presStyleCnt="0"/>
      <dgm:spPr/>
    </dgm:pt>
    <dgm:pt modelId="{53091EB3-5F18-4840-B69E-013E5BF975BB}" type="pres">
      <dgm:prSet presAssocID="{E0E348D1-0BE4-45B0-814B-9BF198FD6151}" presName="Name28" presStyleLbl="parChTrans1D2" presStyleIdx="1" presStyleCnt="3"/>
      <dgm:spPr/>
    </dgm:pt>
    <dgm:pt modelId="{6B7147BF-52E9-4250-BD07-689F12097BE3}" type="pres">
      <dgm:prSet presAssocID="{83169424-5386-4F05-8A90-3A9309C6997C}" presName="hierRoot2" presStyleCnt="0">
        <dgm:presLayoutVars>
          <dgm:hierBranch val="init"/>
        </dgm:presLayoutVars>
      </dgm:prSet>
      <dgm:spPr/>
    </dgm:pt>
    <dgm:pt modelId="{795B1BED-9D7D-475A-AB3A-23CD8D66E077}" type="pres">
      <dgm:prSet presAssocID="{83169424-5386-4F05-8A90-3A9309C6997C}" presName="rootComposite2" presStyleCnt="0"/>
      <dgm:spPr/>
    </dgm:pt>
    <dgm:pt modelId="{3AF78A2A-CED3-4F13-9962-C7D367BC3A26}" type="pres">
      <dgm:prSet presAssocID="{83169424-5386-4F05-8A90-3A9309C6997C}" presName="rootText2" presStyleLbl="alignAcc1" presStyleIdx="0" presStyleCnt="0">
        <dgm:presLayoutVars>
          <dgm:chPref val="3"/>
        </dgm:presLayoutVars>
      </dgm:prSet>
      <dgm:spPr/>
    </dgm:pt>
    <dgm:pt modelId="{8DE27699-9785-4636-9AE4-10AE4E3E293C}" type="pres">
      <dgm:prSet presAssocID="{83169424-5386-4F05-8A90-3A9309C6997C}" presName="topArc2" presStyleLbl="parChTrans1D1" presStyleIdx="4" presStyleCnt="8"/>
      <dgm:spPr/>
    </dgm:pt>
    <dgm:pt modelId="{76A74003-B070-40C8-9A8B-49E67D9C3DAF}" type="pres">
      <dgm:prSet presAssocID="{83169424-5386-4F05-8A90-3A9309C6997C}" presName="bottomArc2" presStyleLbl="parChTrans1D1" presStyleIdx="5" presStyleCnt="8"/>
      <dgm:spPr/>
    </dgm:pt>
    <dgm:pt modelId="{26BCB9C2-0543-4B80-83E6-064B437A0DA8}" type="pres">
      <dgm:prSet presAssocID="{83169424-5386-4F05-8A90-3A9309C6997C}" presName="topConnNode2" presStyleLbl="node2" presStyleIdx="0" presStyleCnt="0"/>
      <dgm:spPr/>
    </dgm:pt>
    <dgm:pt modelId="{6199C14D-CE56-40A1-92F6-11AC4DD7228B}" type="pres">
      <dgm:prSet presAssocID="{83169424-5386-4F05-8A90-3A9309C6997C}" presName="hierChild4" presStyleCnt="0"/>
      <dgm:spPr/>
    </dgm:pt>
    <dgm:pt modelId="{B1DFC450-5B23-4C38-829E-B14AFC9A2F04}" type="pres">
      <dgm:prSet presAssocID="{83169424-5386-4F05-8A90-3A9309C6997C}" presName="hierChild5" presStyleCnt="0"/>
      <dgm:spPr/>
    </dgm:pt>
    <dgm:pt modelId="{AAEED286-F227-4A83-AB2D-EDF58ABD977D}" type="pres">
      <dgm:prSet presAssocID="{433980B9-2DFA-4651-8C2E-DEC713BAB985}" presName="Name28" presStyleLbl="parChTrans1D2" presStyleIdx="2" presStyleCnt="3"/>
      <dgm:spPr/>
    </dgm:pt>
    <dgm:pt modelId="{5986F660-3762-41FE-9D69-D2578F03EC1E}" type="pres">
      <dgm:prSet presAssocID="{79CB8A99-FA2E-4681-A7DF-E49C3773A8A5}" presName="hierRoot2" presStyleCnt="0">
        <dgm:presLayoutVars>
          <dgm:hierBranch val="init"/>
        </dgm:presLayoutVars>
      </dgm:prSet>
      <dgm:spPr/>
    </dgm:pt>
    <dgm:pt modelId="{DC95C9D0-9ACD-494D-8BD9-C94E22CC293D}" type="pres">
      <dgm:prSet presAssocID="{79CB8A99-FA2E-4681-A7DF-E49C3773A8A5}" presName="rootComposite2" presStyleCnt="0"/>
      <dgm:spPr/>
    </dgm:pt>
    <dgm:pt modelId="{A5D4CD59-0819-493F-B4D0-B6F3187A9B55}" type="pres">
      <dgm:prSet presAssocID="{79CB8A99-FA2E-4681-A7DF-E49C3773A8A5}" presName="rootText2" presStyleLbl="alignAcc1" presStyleIdx="0" presStyleCnt="0">
        <dgm:presLayoutVars>
          <dgm:chPref val="3"/>
        </dgm:presLayoutVars>
      </dgm:prSet>
      <dgm:spPr/>
    </dgm:pt>
    <dgm:pt modelId="{5820A84C-F0B2-42A8-B096-95B6AF01636E}" type="pres">
      <dgm:prSet presAssocID="{79CB8A99-FA2E-4681-A7DF-E49C3773A8A5}" presName="topArc2" presStyleLbl="parChTrans1D1" presStyleIdx="6" presStyleCnt="8"/>
      <dgm:spPr/>
    </dgm:pt>
    <dgm:pt modelId="{FC164F6E-8E55-4529-8994-F4CA1309E27C}" type="pres">
      <dgm:prSet presAssocID="{79CB8A99-FA2E-4681-A7DF-E49C3773A8A5}" presName="bottomArc2" presStyleLbl="parChTrans1D1" presStyleIdx="7" presStyleCnt="8"/>
      <dgm:spPr/>
    </dgm:pt>
    <dgm:pt modelId="{5E148C2A-1684-47F5-BFBF-B23098BEA53B}" type="pres">
      <dgm:prSet presAssocID="{79CB8A99-FA2E-4681-A7DF-E49C3773A8A5}" presName="topConnNode2" presStyleLbl="node2" presStyleIdx="0" presStyleCnt="0"/>
      <dgm:spPr/>
    </dgm:pt>
    <dgm:pt modelId="{1273EC46-9767-4EA7-A0FF-EDC69FB068AB}" type="pres">
      <dgm:prSet presAssocID="{79CB8A99-FA2E-4681-A7DF-E49C3773A8A5}" presName="hierChild4" presStyleCnt="0"/>
      <dgm:spPr/>
    </dgm:pt>
    <dgm:pt modelId="{C132F05B-3BF6-429F-9890-5F63C2D38D3A}" type="pres">
      <dgm:prSet presAssocID="{79CB8A99-FA2E-4681-A7DF-E49C3773A8A5}" presName="hierChild5" presStyleCnt="0"/>
      <dgm:spPr/>
    </dgm:pt>
    <dgm:pt modelId="{974DAC40-11E6-45A0-AE43-556CE1623AF2}" type="pres">
      <dgm:prSet presAssocID="{FAB5416E-B640-40B0-8309-72710114550E}" presName="hierChild3" presStyleCnt="0"/>
      <dgm:spPr/>
    </dgm:pt>
  </dgm:ptLst>
  <dgm:cxnLst>
    <dgm:cxn modelId="{7ECB8A15-450A-411B-8FEE-5A8767448909}" srcId="{AF492D29-7D81-4807-B38A-C9A43BABDBF4}" destId="{FAB5416E-B640-40B0-8309-72710114550E}" srcOrd="0" destOrd="0" parTransId="{ECAAA62E-18C3-4B32-B224-E54DE0CFB304}" sibTransId="{8044005E-1D51-4B07-B29F-4673C24F819D}"/>
    <dgm:cxn modelId="{730AFF18-CFD4-4843-9B95-807ADACA6827}" type="presOf" srcId="{4D5B1CE9-327E-4F8B-AC99-D94DE271BDB5}" destId="{EA1A18DE-8565-41BD-8B87-69F50F86A3B7}" srcOrd="0" destOrd="0" presId="urn:microsoft.com/office/officeart/2008/layout/HalfCircleOrganizationChart"/>
    <dgm:cxn modelId="{86292F1E-763F-4929-88D8-34D41206C858}" type="presOf" srcId="{79CB8A99-FA2E-4681-A7DF-E49C3773A8A5}" destId="{A5D4CD59-0819-493F-B4D0-B6F3187A9B55}" srcOrd="0" destOrd="0" presId="urn:microsoft.com/office/officeart/2008/layout/HalfCircleOrganizationChart"/>
    <dgm:cxn modelId="{28D85F3A-169E-417D-A3D2-51693C9B9998}" srcId="{FAB5416E-B640-40B0-8309-72710114550E}" destId="{B6083A50-B527-4813-A9F0-D23980944CE3}" srcOrd="0" destOrd="0" parTransId="{4D5B1CE9-327E-4F8B-AC99-D94DE271BDB5}" sibTransId="{FD7E0768-8165-4692-A59F-4EFB2CE21DFC}"/>
    <dgm:cxn modelId="{D82BBC74-D4F7-4555-B206-8AB0B97E89A6}" srcId="{FAB5416E-B640-40B0-8309-72710114550E}" destId="{79CB8A99-FA2E-4681-A7DF-E49C3773A8A5}" srcOrd="2" destOrd="0" parTransId="{433980B9-2DFA-4651-8C2E-DEC713BAB985}" sibTransId="{A3D43B82-9F25-4AD1-8B13-7748BBF30EAE}"/>
    <dgm:cxn modelId="{1822618A-74B6-47B7-914D-286AAE0749D5}" type="presOf" srcId="{79CB8A99-FA2E-4681-A7DF-E49C3773A8A5}" destId="{5E148C2A-1684-47F5-BFBF-B23098BEA53B}" srcOrd="1" destOrd="0" presId="urn:microsoft.com/office/officeart/2008/layout/HalfCircleOrganizationChart"/>
    <dgm:cxn modelId="{DE5F1893-3A52-496A-88D0-592DCEF59CEB}" type="presOf" srcId="{B6083A50-B527-4813-A9F0-D23980944CE3}" destId="{6A346AD2-238B-438D-9A7A-79E665B90123}" srcOrd="0" destOrd="0" presId="urn:microsoft.com/office/officeart/2008/layout/HalfCircleOrganizationChart"/>
    <dgm:cxn modelId="{C2115B93-8E66-4EB6-9D4D-D0DF14DD8D8E}" type="presOf" srcId="{FAB5416E-B640-40B0-8309-72710114550E}" destId="{F81BEE66-1E24-426C-AD5F-C57066C4B962}" srcOrd="1" destOrd="0" presId="urn:microsoft.com/office/officeart/2008/layout/HalfCircleOrganizationChart"/>
    <dgm:cxn modelId="{598F2CAF-0F21-4E84-84B3-02CE19233EF0}" type="presOf" srcId="{433980B9-2DFA-4651-8C2E-DEC713BAB985}" destId="{AAEED286-F227-4A83-AB2D-EDF58ABD977D}" srcOrd="0" destOrd="0" presId="urn:microsoft.com/office/officeart/2008/layout/HalfCircleOrganizationChart"/>
    <dgm:cxn modelId="{734B10D4-11B7-4A1A-9C5B-1FE72D184278}" type="presOf" srcId="{83169424-5386-4F05-8A90-3A9309C6997C}" destId="{26BCB9C2-0543-4B80-83E6-064B437A0DA8}" srcOrd="1" destOrd="0" presId="urn:microsoft.com/office/officeart/2008/layout/HalfCircleOrganizationChart"/>
    <dgm:cxn modelId="{584622D8-741F-479E-A00C-A7AEEE3C8202}" type="presOf" srcId="{FAB5416E-B640-40B0-8309-72710114550E}" destId="{16A5B9A6-0CBE-4FAD-B8C8-8B1242914D66}" srcOrd="0" destOrd="0" presId="urn:microsoft.com/office/officeart/2008/layout/HalfCircleOrganizationChart"/>
    <dgm:cxn modelId="{17FCDDD9-4115-41D6-8B8E-4E4CFC8E866F}" type="presOf" srcId="{B6083A50-B527-4813-A9F0-D23980944CE3}" destId="{CD3173C1-07D3-4A10-B5A3-3564DAAC0BC1}" srcOrd="1" destOrd="0" presId="urn:microsoft.com/office/officeart/2008/layout/HalfCircleOrganizationChart"/>
    <dgm:cxn modelId="{80B641E1-1812-4FD3-AB8C-139D567BDC7B}" type="presOf" srcId="{E0E348D1-0BE4-45B0-814B-9BF198FD6151}" destId="{53091EB3-5F18-4840-B69E-013E5BF975BB}" srcOrd="0" destOrd="0" presId="urn:microsoft.com/office/officeart/2008/layout/HalfCircleOrganizationChart"/>
    <dgm:cxn modelId="{CCF70AE7-E2FE-463C-960D-516051DDE9C3}" type="presOf" srcId="{AF492D29-7D81-4807-B38A-C9A43BABDBF4}" destId="{668CE7EB-A79B-4D6D-A6B3-6ED4E65E4A2D}" srcOrd="0" destOrd="0" presId="urn:microsoft.com/office/officeart/2008/layout/HalfCircleOrganizationChart"/>
    <dgm:cxn modelId="{A2D231E8-D21D-46B4-9FC5-8ED562D451C6}" srcId="{FAB5416E-B640-40B0-8309-72710114550E}" destId="{83169424-5386-4F05-8A90-3A9309C6997C}" srcOrd="1" destOrd="0" parTransId="{E0E348D1-0BE4-45B0-814B-9BF198FD6151}" sibTransId="{28864D1D-E368-4731-83B1-35D5C9F6C8D0}"/>
    <dgm:cxn modelId="{B01CA4F5-F9DD-44BD-AECB-B3F0E50D3932}" type="presOf" srcId="{83169424-5386-4F05-8A90-3A9309C6997C}" destId="{3AF78A2A-CED3-4F13-9962-C7D367BC3A26}" srcOrd="0" destOrd="0" presId="urn:microsoft.com/office/officeart/2008/layout/HalfCircleOrganizationChart"/>
    <dgm:cxn modelId="{C66501DA-4CE3-4E7E-9F62-156402BF0960}" type="presParOf" srcId="{668CE7EB-A79B-4D6D-A6B3-6ED4E65E4A2D}" destId="{159CEBB0-8F03-4EAF-8718-08542FFC59EC}" srcOrd="0" destOrd="0" presId="urn:microsoft.com/office/officeart/2008/layout/HalfCircleOrganizationChart"/>
    <dgm:cxn modelId="{5AD65DD9-AE49-4D55-95FC-74C4FE5DF392}" type="presParOf" srcId="{159CEBB0-8F03-4EAF-8718-08542FFC59EC}" destId="{B494928F-2E5A-4208-A67E-C14746A3DF6C}" srcOrd="0" destOrd="0" presId="urn:microsoft.com/office/officeart/2008/layout/HalfCircleOrganizationChart"/>
    <dgm:cxn modelId="{E3A0062C-157A-4A15-A895-BF79141E0F23}" type="presParOf" srcId="{B494928F-2E5A-4208-A67E-C14746A3DF6C}" destId="{16A5B9A6-0CBE-4FAD-B8C8-8B1242914D66}" srcOrd="0" destOrd="0" presId="urn:microsoft.com/office/officeart/2008/layout/HalfCircleOrganizationChart"/>
    <dgm:cxn modelId="{59664B67-D663-43EE-B3A2-50BF00D311F3}" type="presParOf" srcId="{B494928F-2E5A-4208-A67E-C14746A3DF6C}" destId="{48B2DA3E-8101-49CD-84CD-EAEF3A44651E}" srcOrd="1" destOrd="0" presId="urn:microsoft.com/office/officeart/2008/layout/HalfCircleOrganizationChart"/>
    <dgm:cxn modelId="{BDC2E3E8-9436-46F8-870F-4C32686DC2D4}" type="presParOf" srcId="{B494928F-2E5A-4208-A67E-C14746A3DF6C}" destId="{CF65773F-ED65-476A-AEEF-82C3CE7226D1}" srcOrd="2" destOrd="0" presId="urn:microsoft.com/office/officeart/2008/layout/HalfCircleOrganizationChart"/>
    <dgm:cxn modelId="{7D6E1617-EEF0-477E-9D57-3CBB5C2F6ABE}" type="presParOf" srcId="{B494928F-2E5A-4208-A67E-C14746A3DF6C}" destId="{F81BEE66-1E24-426C-AD5F-C57066C4B962}" srcOrd="3" destOrd="0" presId="urn:microsoft.com/office/officeart/2008/layout/HalfCircleOrganizationChart"/>
    <dgm:cxn modelId="{A7A0CFD6-9F29-4409-8431-31214F82C207}" type="presParOf" srcId="{159CEBB0-8F03-4EAF-8718-08542FFC59EC}" destId="{44D90531-8913-4E63-BA50-BCE7489BCC7D}" srcOrd="1" destOrd="0" presId="urn:microsoft.com/office/officeart/2008/layout/HalfCircleOrganizationChart"/>
    <dgm:cxn modelId="{E822A166-58AF-424D-9588-373765585D9A}" type="presParOf" srcId="{44D90531-8913-4E63-BA50-BCE7489BCC7D}" destId="{EA1A18DE-8565-41BD-8B87-69F50F86A3B7}" srcOrd="0" destOrd="0" presId="urn:microsoft.com/office/officeart/2008/layout/HalfCircleOrganizationChart"/>
    <dgm:cxn modelId="{AFD4EC56-16D1-4608-BA44-2F47DB51BA8F}" type="presParOf" srcId="{44D90531-8913-4E63-BA50-BCE7489BCC7D}" destId="{E8BB8899-BA39-4F24-BB0A-6A89F076E26C}" srcOrd="1" destOrd="0" presId="urn:microsoft.com/office/officeart/2008/layout/HalfCircleOrganizationChart"/>
    <dgm:cxn modelId="{CD2F9ECD-2D6B-4241-A20A-B290E6A314E0}" type="presParOf" srcId="{E8BB8899-BA39-4F24-BB0A-6A89F076E26C}" destId="{868FE09D-9E18-4913-8B09-0CB70DA587EF}" srcOrd="0" destOrd="0" presId="urn:microsoft.com/office/officeart/2008/layout/HalfCircleOrganizationChart"/>
    <dgm:cxn modelId="{DB8BAC98-C04A-436A-8E6A-EEE0CD94F187}" type="presParOf" srcId="{868FE09D-9E18-4913-8B09-0CB70DA587EF}" destId="{6A346AD2-238B-438D-9A7A-79E665B90123}" srcOrd="0" destOrd="0" presId="urn:microsoft.com/office/officeart/2008/layout/HalfCircleOrganizationChart"/>
    <dgm:cxn modelId="{F0AAA7FA-18D1-4558-80C5-4EC2D42636E4}" type="presParOf" srcId="{868FE09D-9E18-4913-8B09-0CB70DA587EF}" destId="{C4F97D81-50DB-4E6D-B5D2-94AF7029BBA3}" srcOrd="1" destOrd="0" presId="urn:microsoft.com/office/officeart/2008/layout/HalfCircleOrganizationChart"/>
    <dgm:cxn modelId="{1E79E8FE-5FD3-41E7-BEE9-D885B0627E6B}" type="presParOf" srcId="{868FE09D-9E18-4913-8B09-0CB70DA587EF}" destId="{94DC14DE-AFF6-4221-B9F0-DA111C22A482}" srcOrd="2" destOrd="0" presId="urn:microsoft.com/office/officeart/2008/layout/HalfCircleOrganizationChart"/>
    <dgm:cxn modelId="{2D4BD2AA-F409-41FD-99C7-1A8A08691B83}" type="presParOf" srcId="{868FE09D-9E18-4913-8B09-0CB70DA587EF}" destId="{CD3173C1-07D3-4A10-B5A3-3564DAAC0BC1}" srcOrd="3" destOrd="0" presId="urn:microsoft.com/office/officeart/2008/layout/HalfCircleOrganizationChart"/>
    <dgm:cxn modelId="{EB155806-3D8E-43E0-9D64-465A04F44435}" type="presParOf" srcId="{E8BB8899-BA39-4F24-BB0A-6A89F076E26C}" destId="{585688E8-B130-4ED2-88B2-F56F940100AB}" srcOrd="1" destOrd="0" presId="urn:microsoft.com/office/officeart/2008/layout/HalfCircleOrganizationChart"/>
    <dgm:cxn modelId="{635219B4-CE53-434A-895D-129768735CB2}" type="presParOf" srcId="{E8BB8899-BA39-4F24-BB0A-6A89F076E26C}" destId="{E71D88D4-D856-4346-839B-4EB89AB6B36E}" srcOrd="2" destOrd="0" presId="urn:microsoft.com/office/officeart/2008/layout/HalfCircleOrganizationChart"/>
    <dgm:cxn modelId="{24825A19-0420-4A6C-BF31-A40A83D273FD}" type="presParOf" srcId="{44D90531-8913-4E63-BA50-BCE7489BCC7D}" destId="{53091EB3-5F18-4840-B69E-013E5BF975BB}" srcOrd="2" destOrd="0" presId="urn:microsoft.com/office/officeart/2008/layout/HalfCircleOrganizationChart"/>
    <dgm:cxn modelId="{0F6BC95C-DD15-4A8E-BB6B-FB168ED13389}" type="presParOf" srcId="{44D90531-8913-4E63-BA50-BCE7489BCC7D}" destId="{6B7147BF-52E9-4250-BD07-689F12097BE3}" srcOrd="3" destOrd="0" presId="urn:microsoft.com/office/officeart/2008/layout/HalfCircleOrganizationChart"/>
    <dgm:cxn modelId="{14A456E3-38AD-4D9C-8AB6-7466341B5CBE}" type="presParOf" srcId="{6B7147BF-52E9-4250-BD07-689F12097BE3}" destId="{795B1BED-9D7D-475A-AB3A-23CD8D66E077}" srcOrd="0" destOrd="0" presId="urn:microsoft.com/office/officeart/2008/layout/HalfCircleOrganizationChart"/>
    <dgm:cxn modelId="{A7B731DA-A816-48A3-8BF4-756F726AB9D7}" type="presParOf" srcId="{795B1BED-9D7D-475A-AB3A-23CD8D66E077}" destId="{3AF78A2A-CED3-4F13-9962-C7D367BC3A26}" srcOrd="0" destOrd="0" presId="urn:microsoft.com/office/officeart/2008/layout/HalfCircleOrganizationChart"/>
    <dgm:cxn modelId="{3364414F-4803-475A-9C31-A80BFFD0EF8F}" type="presParOf" srcId="{795B1BED-9D7D-475A-AB3A-23CD8D66E077}" destId="{8DE27699-9785-4636-9AE4-10AE4E3E293C}" srcOrd="1" destOrd="0" presId="urn:microsoft.com/office/officeart/2008/layout/HalfCircleOrganizationChart"/>
    <dgm:cxn modelId="{3359FCF7-7E3C-4DD5-A1B7-4CAB519E3BC3}" type="presParOf" srcId="{795B1BED-9D7D-475A-AB3A-23CD8D66E077}" destId="{76A74003-B070-40C8-9A8B-49E67D9C3DAF}" srcOrd="2" destOrd="0" presId="urn:microsoft.com/office/officeart/2008/layout/HalfCircleOrganizationChart"/>
    <dgm:cxn modelId="{7F74A9A7-DCA6-470E-932E-A1D7C7DBAF33}" type="presParOf" srcId="{795B1BED-9D7D-475A-AB3A-23CD8D66E077}" destId="{26BCB9C2-0543-4B80-83E6-064B437A0DA8}" srcOrd="3" destOrd="0" presId="urn:microsoft.com/office/officeart/2008/layout/HalfCircleOrganizationChart"/>
    <dgm:cxn modelId="{45642AA0-D2DC-484A-B5BE-49D42285C659}" type="presParOf" srcId="{6B7147BF-52E9-4250-BD07-689F12097BE3}" destId="{6199C14D-CE56-40A1-92F6-11AC4DD7228B}" srcOrd="1" destOrd="0" presId="urn:microsoft.com/office/officeart/2008/layout/HalfCircleOrganizationChart"/>
    <dgm:cxn modelId="{EE7A3629-4D5E-47EF-A57D-34350F0B1DAE}" type="presParOf" srcId="{6B7147BF-52E9-4250-BD07-689F12097BE3}" destId="{B1DFC450-5B23-4C38-829E-B14AFC9A2F04}" srcOrd="2" destOrd="0" presId="urn:microsoft.com/office/officeart/2008/layout/HalfCircleOrganizationChart"/>
    <dgm:cxn modelId="{D3BC3557-EA85-408C-B9E9-176FBDA15746}" type="presParOf" srcId="{44D90531-8913-4E63-BA50-BCE7489BCC7D}" destId="{AAEED286-F227-4A83-AB2D-EDF58ABD977D}" srcOrd="4" destOrd="0" presId="urn:microsoft.com/office/officeart/2008/layout/HalfCircleOrganizationChart"/>
    <dgm:cxn modelId="{B201D3BC-5F96-4FFA-97C5-D490F6BD67AF}" type="presParOf" srcId="{44D90531-8913-4E63-BA50-BCE7489BCC7D}" destId="{5986F660-3762-41FE-9D69-D2578F03EC1E}" srcOrd="5" destOrd="0" presId="urn:microsoft.com/office/officeart/2008/layout/HalfCircleOrganizationChart"/>
    <dgm:cxn modelId="{E887C5A6-49ED-49A2-8C39-ED8965227C13}" type="presParOf" srcId="{5986F660-3762-41FE-9D69-D2578F03EC1E}" destId="{DC95C9D0-9ACD-494D-8BD9-C94E22CC293D}" srcOrd="0" destOrd="0" presId="urn:microsoft.com/office/officeart/2008/layout/HalfCircleOrganizationChart"/>
    <dgm:cxn modelId="{A6C24519-31CB-4840-B51F-212FD6B25641}" type="presParOf" srcId="{DC95C9D0-9ACD-494D-8BD9-C94E22CC293D}" destId="{A5D4CD59-0819-493F-B4D0-B6F3187A9B55}" srcOrd="0" destOrd="0" presId="urn:microsoft.com/office/officeart/2008/layout/HalfCircleOrganizationChart"/>
    <dgm:cxn modelId="{94F6951C-AC15-4A00-9074-3A1EA067E943}" type="presParOf" srcId="{DC95C9D0-9ACD-494D-8BD9-C94E22CC293D}" destId="{5820A84C-F0B2-42A8-B096-95B6AF01636E}" srcOrd="1" destOrd="0" presId="urn:microsoft.com/office/officeart/2008/layout/HalfCircleOrganizationChart"/>
    <dgm:cxn modelId="{27117BD8-2843-496E-8818-9DACC0EFE0A7}" type="presParOf" srcId="{DC95C9D0-9ACD-494D-8BD9-C94E22CC293D}" destId="{FC164F6E-8E55-4529-8994-F4CA1309E27C}" srcOrd="2" destOrd="0" presId="urn:microsoft.com/office/officeart/2008/layout/HalfCircleOrganizationChart"/>
    <dgm:cxn modelId="{F38EABF7-BD94-4930-AC81-068E26DC4577}" type="presParOf" srcId="{DC95C9D0-9ACD-494D-8BD9-C94E22CC293D}" destId="{5E148C2A-1684-47F5-BFBF-B23098BEA53B}" srcOrd="3" destOrd="0" presId="urn:microsoft.com/office/officeart/2008/layout/HalfCircleOrganizationChart"/>
    <dgm:cxn modelId="{191ED2AB-6813-4065-A539-DF820C06514D}" type="presParOf" srcId="{5986F660-3762-41FE-9D69-D2578F03EC1E}" destId="{1273EC46-9767-4EA7-A0FF-EDC69FB068AB}" srcOrd="1" destOrd="0" presId="urn:microsoft.com/office/officeart/2008/layout/HalfCircleOrganizationChart"/>
    <dgm:cxn modelId="{5CE43047-9F9D-4E96-AAD8-2F6C822637F1}" type="presParOf" srcId="{5986F660-3762-41FE-9D69-D2578F03EC1E}" destId="{C132F05B-3BF6-429F-9890-5F63C2D38D3A}" srcOrd="2" destOrd="0" presId="urn:microsoft.com/office/officeart/2008/layout/HalfCircleOrganizationChart"/>
    <dgm:cxn modelId="{2D99E734-6A0F-48D7-97A7-24CE98F4106E}" type="presParOf" srcId="{159CEBB0-8F03-4EAF-8718-08542FFC59EC}" destId="{974DAC40-11E6-45A0-AE43-556CE1623AF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492D29-7D81-4807-B38A-C9A43BABDBF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FAB5416E-B640-40B0-8309-72710114550E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3600" b="1" dirty="0">
              <a:solidFill>
                <a:srgbClr val="C00000"/>
              </a:solidFill>
            </a:rPr>
            <a:t>حسب معيار الحجم</a:t>
          </a:r>
          <a:endParaRPr lang="fr-FR" sz="3600" b="1" dirty="0">
            <a:solidFill>
              <a:srgbClr val="C00000"/>
            </a:solidFill>
          </a:endParaRPr>
        </a:p>
      </dgm:t>
    </dgm:pt>
    <dgm:pt modelId="{ECAAA62E-18C3-4B32-B224-E54DE0CFB304}" type="parTrans" cxnId="{7ECB8A15-450A-411B-8FEE-5A876744890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8044005E-1D51-4B07-B29F-4673C24F819D}" type="sibTrans" cxnId="{7ECB8A15-450A-411B-8FEE-5A876744890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A935D051-AC43-47BB-9261-60763CDB3253}">
      <dgm:prSet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الكبيرة : 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FR" sz="2000" b="1" dirty="0"/>
            <a:t>Les grandes entreprises (G.E)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أكثر من 500 عامل.</a:t>
          </a:r>
          <a:endParaRPr lang="fr-FR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6D5B30C-D708-47E6-9322-67F8449B1674}" type="sibTrans" cxnId="{EF3C7B6C-8DCB-4A0C-AA0D-A52382E583C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027413F3-116C-4224-8BA6-F6124A163E16}" type="parTrans" cxnId="{EF3C7B6C-8DCB-4A0C-AA0D-A52382E583C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C07F677F-E3CA-467A-A457-58067944A76A}">
      <dgm:prSet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المتوسطة </a:t>
          </a:r>
          <a:r>
            <a:rPr lang="en-US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M. E</a:t>
          </a: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FR" sz="2000" b="1" dirty="0"/>
            <a:t>Les entreprises moyennes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50 و499 عامل.</a:t>
          </a:r>
          <a:endParaRPr lang="fr-FR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E109A2-9B83-4BF8-8328-D9E0BA81BBEB}" type="sibTrans" cxnId="{B8F2535F-5518-46AF-81E9-B4E867C516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55A9FD37-3FF0-4C0B-8746-6C2314E5D83A}" type="parTrans" cxnId="{B8F2535F-5518-46AF-81E9-B4E867C5161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77183889-D8FA-4DA1-BED7-1EFF4B6C3E32}">
      <dgm:prSet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الصغيرة </a:t>
          </a:r>
          <a:r>
            <a:rPr lang="en-US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P. E</a:t>
          </a: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: 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FR" sz="2000" b="1" dirty="0"/>
            <a:t>Les petites entreprises (P.E) 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10-49 عامل.</a:t>
          </a:r>
          <a:endParaRPr lang="fr-FR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B331989-D144-4C19-9012-564EA0D15508}" type="sibTrans" cxnId="{D0B9DECB-AC83-4F32-A762-D185F7167BF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0672D94F-4012-4170-BA7C-72068AC1B30F}" type="parTrans" cxnId="{D0B9DECB-AC83-4F32-A762-D185F7167BF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B6083A50-B527-4813-A9F0-D23980944CE3}">
      <dgm:prSet phldrT="[Texte]"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الصغيرة جدا </a:t>
          </a:r>
          <a:r>
            <a:rPr lang="en-US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T. P .E</a:t>
          </a: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: 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FR" sz="2000" b="1" dirty="0"/>
            <a:t>Les très petites entreprises 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1-9 عمال.</a:t>
          </a:r>
          <a:endParaRPr lang="fr-FR" sz="2000" b="1" dirty="0"/>
        </a:p>
      </dgm:t>
    </dgm:pt>
    <dgm:pt modelId="{FD7E0768-8165-4692-A59F-4EFB2CE21DFC}" type="sibTrans" cxnId="{28D85F3A-169E-417D-A3D2-51693C9B999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4D5B1CE9-327E-4F8B-AC99-D94DE271BDB5}" type="parTrans" cxnId="{28D85F3A-169E-417D-A3D2-51693C9B9998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FR" sz="2000" b="1"/>
        </a:p>
      </dgm:t>
    </dgm:pt>
    <dgm:pt modelId="{3B7AB12E-00F1-4CC9-A570-44C71F03B236}">
      <dgm:prSet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u="none" dirty="0"/>
            <a:t>المؤسسات الضخمـة: </a:t>
          </a:r>
          <a:r>
            <a:rPr lang="fr-FR" sz="2000" b="1" dirty="0"/>
            <a:t>(T.G.E) </a:t>
          </a:r>
          <a:endParaRPr lang="ar-DZ" sz="2000" b="1" u="none" dirty="0"/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DZ" sz="2000" b="1" u="none" dirty="0"/>
            <a:t> </a:t>
          </a:r>
          <a:r>
            <a:rPr lang="fr-FR" sz="2000" b="1" dirty="0"/>
            <a:t>Les Très grandes entreprises </a:t>
          </a:r>
          <a:r>
            <a:rPr lang="ar-DZ" sz="2000" b="1" dirty="0"/>
            <a:t>تضم أكثر من 1000 عامــل</a:t>
          </a:r>
          <a:r>
            <a:rPr lang="ar-DZ" sz="1600" b="1" dirty="0"/>
            <a:t>.</a:t>
          </a:r>
          <a:endParaRPr lang="fr-FR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D454EBF-A823-4193-89A1-C7E17A6B32B3}" type="parTrans" cxnId="{433E6837-2E9B-40FE-B7CB-BA80D20F8995}">
      <dgm:prSet custT="1"/>
      <dgm:spPr/>
      <dgm:t>
        <a:bodyPr/>
        <a:lstStyle/>
        <a:p>
          <a:endParaRPr lang="fr-FR" sz="800" b="1"/>
        </a:p>
      </dgm:t>
    </dgm:pt>
    <dgm:pt modelId="{8663C72D-0556-4A77-A619-EF438BCF113B}" type="sibTrans" cxnId="{433E6837-2E9B-40FE-B7CB-BA80D20F8995}">
      <dgm:prSet/>
      <dgm:spPr/>
      <dgm:t>
        <a:bodyPr/>
        <a:lstStyle/>
        <a:p>
          <a:endParaRPr lang="fr-FR" sz="1600" b="1"/>
        </a:p>
      </dgm:t>
    </dgm:pt>
    <dgm:pt modelId="{9E9842B9-9F14-4DC7-8C81-FC727307217C}" type="pres">
      <dgm:prSet presAssocID="{AF492D29-7D81-4807-B38A-C9A43BABDBF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738F614-D08B-451E-B1E7-A0061F06AA5C}" type="pres">
      <dgm:prSet presAssocID="{FAB5416E-B640-40B0-8309-72710114550E}" presName="root1" presStyleCnt="0"/>
      <dgm:spPr/>
    </dgm:pt>
    <dgm:pt modelId="{19A8EF10-2623-4E6B-AFD7-AE4CBA5F3B05}" type="pres">
      <dgm:prSet presAssocID="{FAB5416E-B640-40B0-8309-72710114550E}" presName="LevelOneTextNode" presStyleLbl="node0" presStyleIdx="0" presStyleCnt="1">
        <dgm:presLayoutVars>
          <dgm:chPref val="3"/>
        </dgm:presLayoutVars>
      </dgm:prSet>
      <dgm:spPr/>
    </dgm:pt>
    <dgm:pt modelId="{0BDFD6CA-C2B4-4459-AAC7-5CDD937D9C52}" type="pres">
      <dgm:prSet presAssocID="{FAB5416E-B640-40B0-8309-72710114550E}" presName="level2hierChild" presStyleCnt="0"/>
      <dgm:spPr/>
    </dgm:pt>
    <dgm:pt modelId="{EC97FB57-0339-4D43-89CD-F454CB979382}" type="pres">
      <dgm:prSet presAssocID="{4D5B1CE9-327E-4F8B-AC99-D94DE271BDB5}" presName="conn2-1" presStyleLbl="parChTrans1D2" presStyleIdx="0" presStyleCnt="5"/>
      <dgm:spPr/>
    </dgm:pt>
    <dgm:pt modelId="{B27062BC-14AB-458C-B25A-1C89DBD2BF01}" type="pres">
      <dgm:prSet presAssocID="{4D5B1CE9-327E-4F8B-AC99-D94DE271BDB5}" presName="connTx" presStyleLbl="parChTrans1D2" presStyleIdx="0" presStyleCnt="5"/>
      <dgm:spPr/>
    </dgm:pt>
    <dgm:pt modelId="{8184FCD2-1097-4C4B-8E5E-CAFE2CE7831E}" type="pres">
      <dgm:prSet presAssocID="{B6083A50-B527-4813-A9F0-D23980944CE3}" presName="root2" presStyleCnt="0"/>
      <dgm:spPr/>
    </dgm:pt>
    <dgm:pt modelId="{DC35AB53-8485-4019-851F-4C5D0E35C63E}" type="pres">
      <dgm:prSet presAssocID="{B6083A50-B527-4813-A9F0-D23980944CE3}" presName="LevelTwoTextNode" presStyleLbl="node2" presStyleIdx="0" presStyleCnt="5">
        <dgm:presLayoutVars>
          <dgm:chPref val="3"/>
        </dgm:presLayoutVars>
      </dgm:prSet>
      <dgm:spPr/>
    </dgm:pt>
    <dgm:pt modelId="{EEDAA2B9-9262-4CAA-8570-63C400990DD9}" type="pres">
      <dgm:prSet presAssocID="{B6083A50-B527-4813-A9F0-D23980944CE3}" presName="level3hierChild" presStyleCnt="0"/>
      <dgm:spPr/>
    </dgm:pt>
    <dgm:pt modelId="{38980850-786A-4F82-955B-171EC6FDDD4E}" type="pres">
      <dgm:prSet presAssocID="{0672D94F-4012-4170-BA7C-72068AC1B30F}" presName="conn2-1" presStyleLbl="parChTrans1D2" presStyleIdx="1" presStyleCnt="5"/>
      <dgm:spPr/>
    </dgm:pt>
    <dgm:pt modelId="{A3618586-457C-4011-9289-53D8AB7205A0}" type="pres">
      <dgm:prSet presAssocID="{0672D94F-4012-4170-BA7C-72068AC1B30F}" presName="connTx" presStyleLbl="parChTrans1D2" presStyleIdx="1" presStyleCnt="5"/>
      <dgm:spPr/>
    </dgm:pt>
    <dgm:pt modelId="{64BF16E6-9E3B-46E7-A2C7-1122662164AA}" type="pres">
      <dgm:prSet presAssocID="{77183889-D8FA-4DA1-BED7-1EFF4B6C3E32}" presName="root2" presStyleCnt="0"/>
      <dgm:spPr/>
    </dgm:pt>
    <dgm:pt modelId="{BCCA2249-20D0-49B7-A791-AA8BC0AE2B9C}" type="pres">
      <dgm:prSet presAssocID="{77183889-D8FA-4DA1-BED7-1EFF4B6C3E32}" presName="LevelTwoTextNode" presStyleLbl="node2" presStyleIdx="1" presStyleCnt="5">
        <dgm:presLayoutVars>
          <dgm:chPref val="3"/>
        </dgm:presLayoutVars>
      </dgm:prSet>
      <dgm:spPr/>
    </dgm:pt>
    <dgm:pt modelId="{CCE74A97-12EB-4DCC-AE21-3734B1E15DE6}" type="pres">
      <dgm:prSet presAssocID="{77183889-D8FA-4DA1-BED7-1EFF4B6C3E32}" presName="level3hierChild" presStyleCnt="0"/>
      <dgm:spPr/>
    </dgm:pt>
    <dgm:pt modelId="{6418ACDF-EC6A-4324-A0B5-699B74B8196F}" type="pres">
      <dgm:prSet presAssocID="{55A9FD37-3FF0-4C0B-8746-6C2314E5D83A}" presName="conn2-1" presStyleLbl="parChTrans1D2" presStyleIdx="2" presStyleCnt="5"/>
      <dgm:spPr/>
    </dgm:pt>
    <dgm:pt modelId="{383D4DFA-4A13-4CDA-87F2-A5A2A2A88585}" type="pres">
      <dgm:prSet presAssocID="{55A9FD37-3FF0-4C0B-8746-6C2314E5D83A}" presName="connTx" presStyleLbl="parChTrans1D2" presStyleIdx="2" presStyleCnt="5"/>
      <dgm:spPr/>
    </dgm:pt>
    <dgm:pt modelId="{E7B8ED7D-7F97-4196-8E28-4C103EECDC57}" type="pres">
      <dgm:prSet presAssocID="{C07F677F-E3CA-467A-A457-58067944A76A}" presName="root2" presStyleCnt="0"/>
      <dgm:spPr/>
    </dgm:pt>
    <dgm:pt modelId="{E3E2E5FA-3E3A-4EB3-8D0B-491A4B526D95}" type="pres">
      <dgm:prSet presAssocID="{C07F677F-E3CA-467A-A457-58067944A76A}" presName="LevelTwoTextNode" presStyleLbl="node2" presStyleIdx="2" presStyleCnt="5">
        <dgm:presLayoutVars>
          <dgm:chPref val="3"/>
        </dgm:presLayoutVars>
      </dgm:prSet>
      <dgm:spPr/>
    </dgm:pt>
    <dgm:pt modelId="{8D8F78B2-AC15-4AFA-B9E1-F9CFFEE43AC9}" type="pres">
      <dgm:prSet presAssocID="{C07F677F-E3CA-467A-A457-58067944A76A}" presName="level3hierChild" presStyleCnt="0"/>
      <dgm:spPr/>
    </dgm:pt>
    <dgm:pt modelId="{CCE91FA2-9E46-4907-B397-F438EF5DB0DE}" type="pres">
      <dgm:prSet presAssocID="{027413F3-116C-4224-8BA6-F6124A163E16}" presName="conn2-1" presStyleLbl="parChTrans1D2" presStyleIdx="3" presStyleCnt="5"/>
      <dgm:spPr/>
    </dgm:pt>
    <dgm:pt modelId="{1563B6BE-4009-465D-91FE-A2C509EF69E4}" type="pres">
      <dgm:prSet presAssocID="{027413F3-116C-4224-8BA6-F6124A163E16}" presName="connTx" presStyleLbl="parChTrans1D2" presStyleIdx="3" presStyleCnt="5"/>
      <dgm:spPr/>
    </dgm:pt>
    <dgm:pt modelId="{EBDFBB3B-A26B-4A22-9AC5-670927B6CCB5}" type="pres">
      <dgm:prSet presAssocID="{A935D051-AC43-47BB-9261-60763CDB3253}" presName="root2" presStyleCnt="0"/>
      <dgm:spPr/>
    </dgm:pt>
    <dgm:pt modelId="{7677AD1C-E168-45B6-A60E-4C8A3A025C13}" type="pres">
      <dgm:prSet presAssocID="{A935D051-AC43-47BB-9261-60763CDB3253}" presName="LevelTwoTextNode" presStyleLbl="node2" presStyleIdx="3" presStyleCnt="5">
        <dgm:presLayoutVars>
          <dgm:chPref val="3"/>
        </dgm:presLayoutVars>
      </dgm:prSet>
      <dgm:spPr/>
    </dgm:pt>
    <dgm:pt modelId="{03EF248E-7A25-4A9A-AA78-B56F73DCCEA2}" type="pres">
      <dgm:prSet presAssocID="{A935D051-AC43-47BB-9261-60763CDB3253}" presName="level3hierChild" presStyleCnt="0"/>
      <dgm:spPr/>
    </dgm:pt>
    <dgm:pt modelId="{715051C0-ABCC-43C4-9711-41992ECBD2D0}" type="pres">
      <dgm:prSet presAssocID="{0D454EBF-A823-4193-89A1-C7E17A6B32B3}" presName="conn2-1" presStyleLbl="parChTrans1D2" presStyleIdx="4" presStyleCnt="5"/>
      <dgm:spPr/>
    </dgm:pt>
    <dgm:pt modelId="{184D0504-DEB1-4AFB-AC6A-64F849D032AC}" type="pres">
      <dgm:prSet presAssocID="{0D454EBF-A823-4193-89A1-C7E17A6B32B3}" presName="connTx" presStyleLbl="parChTrans1D2" presStyleIdx="4" presStyleCnt="5"/>
      <dgm:spPr/>
    </dgm:pt>
    <dgm:pt modelId="{36FDAC9E-7FD6-4CCC-BE45-DE6BB08AB209}" type="pres">
      <dgm:prSet presAssocID="{3B7AB12E-00F1-4CC9-A570-44C71F03B236}" presName="root2" presStyleCnt="0"/>
      <dgm:spPr/>
    </dgm:pt>
    <dgm:pt modelId="{CAA80E52-4A48-4767-9DBE-87AF64CCD23C}" type="pres">
      <dgm:prSet presAssocID="{3B7AB12E-00F1-4CC9-A570-44C71F03B236}" presName="LevelTwoTextNode" presStyleLbl="node2" presStyleIdx="4" presStyleCnt="5">
        <dgm:presLayoutVars>
          <dgm:chPref val="3"/>
        </dgm:presLayoutVars>
      </dgm:prSet>
      <dgm:spPr/>
    </dgm:pt>
    <dgm:pt modelId="{D7ADDEED-EA0A-475E-87EF-41A969952859}" type="pres">
      <dgm:prSet presAssocID="{3B7AB12E-00F1-4CC9-A570-44C71F03B236}" presName="level3hierChild" presStyleCnt="0"/>
      <dgm:spPr/>
    </dgm:pt>
  </dgm:ptLst>
  <dgm:cxnLst>
    <dgm:cxn modelId="{E2073308-F368-411A-8170-0E7C0E7BD485}" type="presOf" srcId="{C07F677F-E3CA-467A-A457-58067944A76A}" destId="{E3E2E5FA-3E3A-4EB3-8D0B-491A4B526D95}" srcOrd="0" destOrd="0" presId="urn:microsoft.com/office/officeart/2008/layout/HorizontalMultiLevelHierarchy"/>
    <dgm:cxn modelId="{347FE111-62BA-4B4B-849A-7E280E43B5F1}" type="presOf" srcId="{77183889-D8FA-4DA1-BED7-1EFF4B6C3E32}" destId="{BCCA2249-20D0-49B7-A791-AA8BC0AE2B9C}" srcOrd="0" destOrd="0" presId="urn:microsoft.com/office/officeart/2008/layout/HorizontalMultiLevelHierarchy"/>
    <dgm:cxn modelId="{7ECB8A15-450A-411B-8FEE-5A8767448909}" srcId="{AF492D29-7D81-4807-B38A-C9A43BABDBF4}" destId="{FAB5416E-B640-40B0-8309-72710114550E}" srcOrd="0" destOrd="0" parTransId="{ECAAA62E-18C3-4B32-B224-E54DE0CFB304}" sibTransId="{8044005E-1D51-4B07-B29F-4673C24F819D}"/>
    <dgm:cxn modelId="{1D8FF719-A38D-47DF-8C69-637E919CAB74}" type="presOf" srcId="{A935D051-AC43-47BB-9261-60763CDB3253}" destId="{7677AD1C-E168-45B6-A60E-4C8A3A025C13}" srcOrd="0" destOrd="0" presId="urn:microsoft.com/office/officeart/2008/layout/HorizontalMultiLevelHierarchy"/>
    <dgm:cxn modelId="{DED30332-1AB4-4638-A0DA-88FD4EE97ECA}" type="presOf" srcId="{55A9FD37-3FF0-4C0B-8746-6C2314E5D83A}" destId="{383D4DFA-4A13-4CDA-87F2-A5A2A2A88585}" srcOrd="1" destOrd="0" presId="urn:microsoft.com/office/officeart/2008/layout/HorizontalMultiLevelHierarchy"/>
    <dgm:cxn modelId="{433E6837-2E9B-40FE-B7CB-BA80D20F8995}" srcId="{FAB5416E-B640-40B0-8309-72710114550E}" destId="{3B7AB12E-00F1-4CC9-A570-44C71F03B236}" srcOrd="4" destOrd="0" parTransId="{0D454EBF-A823-4193-89A1-C7E17A6B32B3}" sibTransId="{8663C72D-0556-4A77-A619-EF438BCF113B}"/>
    <dgm:cxn modelId="{1D402439-25D4-4395-B389-1C1076A85745}" type="presOf" srcId="{0D454EBF-A823-4193-89A1-C7E17A6B32B3}" destId="{715051C0-ABCC-43C4-9711-41992ECBD2D0}" srcOrd="0" destOrd="0" presId="urn:microsoft.com/office/officeart/2008/layout/HorizontalMultiLevelHierarchy"/>
    <dgm:cxn modelId="{28D85F3A-169E-417D-A3D2-51693C9B9998}" srcId="{FAB5416E-B640-40B0-8309-72710114550E}" destId="{B6083A50-B527-4813-A9F0-D23980944CE3}" srcOrd="0" destOrd="0" parTransId="{4D5B1CE9-327E-4F8B-AC99-D94DE271BDB5}" sibTransId="{FD7E0768-8165-4692-A59F-4EFB2CE21DFC}"/>
    <dgm:cxn modelId="{B8F2535F-5518-46AF-81E9-B4E867C51617}" srcId="{FAB5416E-B640-40B0-8309-72710114550E}" destId="{C07F677F-E3CA-467A-A457-58067944A76A}" srcOrd="2" destOrd="0" parTransId="{55A9FD37-3FF0-4C0B-8746-6C2314E5D83A}" sibTransId="{9AE109A2-9B83-4BF8-8328-D9E0BA81BBEB}"/>
    <dgm:cxn modelId="{EF3C7B6C-8DCB-4A0C-AA0D-A52382E583CA}" srcId="{FAB5416E-B640-40B0-8309-72710114550E}" destId="{A935D051-AC43-47BB-9261-60763CDB3253}" srcOrd="3" destOrd="0" parTransId="{027413F3-116C-4224-8BA6-F6124A163E16}" sibTransId="{16D5B30C-D708-47E6-9322-67F8449B1674}"/>
    <dgm:cxn modelId="{71F7084F-DFA7-4F36-9092-E76137316CC9}" type="presOf" srcId="{027413F3-116C-4224-8BA6-F6124A163E16}" destId="{CCE91FA2-9E46-4907-B397-F438EF5DB0DE}" srcOrd="0" destOrd="0" presId="urn:microsoft.com/office/officeart/2008/layout/HorizontalMultiLevelHierarchy"/>
    <dgm:cxn modelId="{8410DD77-6155-438D-A16B-067DE2A5E407}" type="presOf" srcId="{3B7AB12E-00F1-4CC9-A570-44C71F03B236}" destId="{CAA80E52-4A48-4767-9DBE-87AF64CCD23C}" srcOrd="0" destOrd="0" presId="urn:microsoft.com/office/officeart/2008/layout/HorizontalMultiLevelHierarchy"/>
    <dgm:cxn modelId="{8E4CE477-2590-4D86-B638-E7D0EF56C514}" type="presOf" srcId="{AF492D29-7D81-4807-B38A-C9A43BABDBF4}" destId="{9E9842B9-9F14-4DC7-8C81-FC727307217C}" srcOrd="0" destOrd="0" presId="urn:microsoft.com/office/officeart/2008/layout/HorizontalMultiLevelHierarchy"/>
    <dgm:cxn modelId="{A553C07F-27D3-4A5F-80C4-D643BEB8FAFC}" type="presOf" srcId="{0D454EBF-A823-4193-89A1-C7E17A6B32B3}" destId="{184D0504-DEB1-4AFB-AC6A-64F849D032AC}" srcOrd="1" destOrd="0" presId="urn:microsoft.com/office/officeart/2008/layout/HorizontalMultiLevelHierarchy"/>
    <dgm:cxn modelId="{AE73FB9C-D12C-4AF7-B8DA-A18D80227712}" type="presOf" srcId="{55A9FD37-3FF0-4C0B-8746-6C2314E5D83A}" destId="{6418ACDF-EC6A-4324-A0B5-699B74B8196F}" srcOrd="0" destOrd="0" presId="urn:microsoft.com/office/officeart/2008/layout/HorizontalMultiLevelHierarchy"/>
    <dgm:cxn modelId="{88DE6CB0-56DE-48F8-8D73-770E37B3D718}" type="presOf" srcId="{0672D94F-4012-4170-BA7C-72068AC1B30F}" destId="{A3618586-457C-4011-9289-53D8AB7205A0}" srcOrd="1" destOrd="0" presId="urn:microsoft.com/office/officeart/2008/layout/HorizontalMultiLevelHierarchy"/>
    <dgm:cxn modelId="{E83489C4-6449-4CA1-80C8-67C3E2CD2F6B}" type="presOf" srcId="{FAB5416E-B640-40B0-8309-72710114550E}" destId="{19A8EF10-2623-4E6B-AFD7-AE4CBA5F3B05}" srcOrd="0" destOrd="0" presId="urn:microsoft.com/office/officeart/2008/layout/HorizontalMultiLevelHierarchy"/>
    <dgm:cxn modelId="{2A230FC8-0E79-40FB-9632-17D75ADB2715}" type="presOf" srcId="{B6083A50-B527-4813-A9F0-D23980944CE3}" destId="{DC35AB53-8485-4019-851F-4C5D0E35C63E}" srcOrd="0" destOrd="0" presId="urn:microsoft.com/office/officeart/2008/layout/HorizontalMultiLevelHierarchy"/>
    <dgm:cxn modelId="{D14B3DCB-9864-4F87-B6F8-F83862D73852}" type="presOf" srcId="{027413F3-116C-4224-8BA6-F6124A163E16}" destId="{1563B6BE-4009-465D-91FE-A2C509EF69E4}" srcOrd="1" destOrd="0" presId="urn:microsoft.com/office/officeart/2008/layout/HorizontalMultiLevelHierarchy"/>
    <dgm:cxn modelId="{D0B9DECB-AC83-4F32-A762-D185F7167BF3}" srcId="{FAB5416E-B640-40B0-8309-72710114550E}" destId="{77183889-D8FA-4DA1-BED7-1EFF4B6C3E32}" srcOrd="1" destOrd="0" parTransId="{0672D94F-4012-4170-BA7C-72068AC1B30F}" sibTransId="{DB331989-D144-4C19-9012-564EA0D15508}"/>
    <dgm:cxn modelId="{094CBBE4-8E71-43DE-B4B0-699500CF1248}" type="presOf" srcId="{4D5B1CE9-327E-4F8B-AC99-D94DE271BDB5}" destId="{EC97FB57-0339-4D43-89CD-F454CB979382}" srcOrd="0" destOrd="0" presId="urn:microsoft.com/office/officeart/2008/layout/HorizontalMultiLevelHierarchy"/>
    <dgm:cxn modelId="{D57466F4-EEDD-4383-952C-75FA581A33A0}" type="presOf" srcId="{0672D94F-4012-4170-BA7C-72068AC1B30F}" destId="{38980850-786A-4F82-955B-171EC6FDDD4E}" srcOrd="0" destOrd="0" presId="urn:microsoft.com/office/officeart/2008/layout/HorizontalMultiLevelHierarchy"/>
    <dgm:cxn modelId="{547E74FC-8745-46D6-8A44-823175300557}" type="presOf" srcId="{4D5B1CE9-327E-4F8B-AC99-D94DE271BDB5}" destId="{B27062BC-14AB-458C-B25A-1C89DBD2BF01}" srcOrd="1" destOrd="0" presId="urn:microsoft.com/office/officeart/2008/layout/HorizontalMultiLevelHierarchy"/>
    <dgm:cxn modelId="{EE381892-4411-4268-B6C9-E2AEF918326B}" type="presParOf" srcId="{9E9842B9-9F14-4DC7-8C81-FC727307217C}" destId="{9738F614-D08B-451E-B1E7-A0061F06AA5C}" srcOrd="0" destOrd="0" presId="urn:microsoft.com/office/officeart/2008/layout/HorizontalMultiLevelHierarchy"/>
    <dgm:cxn modelId="{6377E214-597D-4452-AA33-9D1030EBF48A}" type="presParOf" srcId="{9738F614-D08B-451E-B1E7-A0061F06AA5C}" destId="{19A8EF10-2623-4E6B-AFD7-AE4CBA5F3B05}" srcOrd="0" destOrd="0" presId="urn:microsoft.com/office/officeart/2008/layout/HorizontalMultiLevelHierarchy"/>
    <dgm:cxn modelId="{9FA503AA-2B9B-4A09-93A2-990C54DB5845}" type="presParOf" srcId="{9738F614-D08B-451E-B1E7-A0061F06AA5C}" destId="{0BDFD6CA-C2B4-4459-AAC7-5CDD937D9C52}" srcOrd="1" destOrd="0" presId="urn:microsoft.com/office/officeart/2008/layout/HorizontalMultiLevelHierarchy"/>
    <dgm:cxn modelId="{9AD09C57-E482-498B-9472-360CB56AD313}" type="presParOf" srcId="{0BDFD6CA-C2B4-4459-AAC7-5CDD937D9C52}" destId="{EC97FB57-0339-4D43-89CD-F454CB979382}" srcOrd="0" destOrd="0" presId="urn:microsoft.com/office/officeart/2008/layout/HorizontalMultiLevelHierarchy"/>
    <dgm:cxn modelId="{D7A96A8A-00D1-4828-B56C-FA9FEB025EE4}" type="presParOf" srcId="{EC97FB57-0339-4D43-89CD-F454CB979382}" destId="{B27062BC-14AB-458C-B25A-1C89DBD2BF01}" srcOrd="0" destOrd="0" presId="urn:microsoft.com/office/officeart/2008/layout/HorizontalMultiLevelHierarchy"/>
    <dgm:cxn modelId="{75D055C9-1C58-4FD9-9789-679D13A2AB3E}" type="presParOf" srcId="{0BDFD6CA-C2B4-4459-AAC7-5CDD937D9C52}" destId="{8184FCD2-1097-4C4B-8E5E-CAFE2CE7831E}" srcOrd="1" destOrd="0" presId="urn:microsoft.com/office/officeart/2008/layout/HorizontalMultiLevelHierarchy"/>
    <dgm:cxn modelId="{651398F6-1C86-4753-850A-EB15C8B0AB49}" type="presParOf" srcId="{8184FCD2-1097-4C4B-8E5E-CAFE2CE7831E}" destId="{DC35AB53-8485-4019-851F-4C5D0E35C63E}" srcOrd="0" destOrd="0" presId="urn:microsoft.com/office/officeart/2008/layout/HorizontalMultiLevelHierarchy"/>
    <dgm:cxn modelId="{F85AAF96-6F73-493C-A365-BF9DB516844A}" type="presParOf" srcId="{8184FCD2-1097-4C4B-8E5E-CAFE2CE7831E}" destId="{EEDAA2B9-9262-4CAA-8570-63C400990DD9}" srcOrd="1" destOrd="0" presId="urn:microsoft.com/office/officeart/2008/layout/HorizontalMultiLevelHierarchy"/>
    <dgm:cxn modelId="{B4751800-8AD3-4828-9652-4B68DA44D9C5}" type="presParOf" srcId="{0BDFD6CA-C2B4-4459-AAC7-5CDD937D9C52}" destId="{38980850-786A-4F82-955B-171EC6FDDD4E}" srcOrd="2" destOrd="0" presId="urn:microsoft.com/office/officeart/2008/layout/HorizontalMultiLevelHierarchy"/>
    <dgm:cxn modelId="{CD94C494-B976-4B39-B767-948562A24627}" type="presParOf" srcId="{38980850-786A-4F82-955B-171EC6FDDD4E}" destId="{A3618586-457C-4011-9289-53D8AB7205A0}" srcOrd="0" destOrd="0" presId="urn:microsoft.com/office/officeart/2008/layout/HorizontalMultiLevelHierarchy"/>
    <dgm:cxn modelId="{554CA200-59AA-48EB-919E-16A541EEE886}" type="presParOf" srcId="{0BDFD6CA-C2B4-4459-AAC7-5CDD937D9C52}" destId="{64BF16E6-9E3B-46E7-A2C7-1122662164AA}" srcOrd="3" destOrd="0" presId="urn:microsoft.com/office/officeart/2008/layout/HorizontalMultiLevelHierarchy"/>
    <dgm:cxn modelId="{21FAACC2-CEB3-414E-AFCF-12AAE25C00AB}" type="presParOf" srcId="{64BF16E6-9E3B-46E7-A2C7-1122662164AA}" destId="{BCCA2249-20D0-49B7-A791-AA8BC0AE2B9C}" srcOrd="0" destOrd="0" presId="urn:microsoft.com/office/officeart/2008/layout/HorizontalMultiLevelHierarchy"/>
    <dgm:cxn modelId="{4C9169ED-1DAE-4405-B79B-7EB79483CA9D}" type="presParOf" srcId="{64BF16E6-9E3B-46E7-A2C7-1122662164AA}" destId="{CCE74A97-12EB-4DCC-AE21-3734B1E15DE6}" srcOrd="1" destOrd="0" presId="urn:microsoft.com/office/officeart/2008/layout/HorizontalMultiLevelHierarchy"/>
    <dgm:cxn modelId="{E79C376D-8738-47E4-BBAF-3333DC25DC54}" type="presParOf" srcId="{0BDFD6CA-C2B4-4459-AAC7-5CDD937D9C52}" destId="{6418ACDF-EC6A-4324-A0B5-699B74B8196F}" srcOrd="4" destOrd="0" presId="urn:microsoft.com/office/officeart/2008/layout/HorizontalMultiLevelHierarchy"/>
    <dgm:cxn modelId="{13578169-E034-4315-A04E-494E5EA6693C}" type="presParOf" srcId="{6418ACDF-EC6A-4324-A0B5-699B74B8196F}" destId="{383D4DFA-4A13-4CDA-87F2-A5A2A2A88585}" srcOrd="0" destOrd="0" presId="urn:microsoft.com/office/officeart/2008/layout/HorizontalMultiLevelHierarchy"/>
    <dgm:cxn modelId="{AFB7E2B6-171B-4744-B9D0-6F8B26A2B7BB}" type="presParOf" srcId="{0BDFD6CA-C2B4-4459-AAC7-5CDD937D9C52}" destId="{E7B8ED7D-7F97-4196-8E28-4C103EECDC57}" srcOrd="5" destOrd="0" presId="urn:microsoft.com/office/officeart/2008/layout/HorizontalMultiLevelHierarchy"/>
    <dgm:cxn modelId="{B2A68505-4220-4F4B-804E-DA3ABE431283}" type="presParOf" srcId="{E7B8ED7D-7F97-4196-8E28-4C103EECDC57}" destId="{E3E2E5FA-3E3A-4EB3-8D0B-491A4B526D95}" srcOrd="0" destOrd="0" presId="urn:microsoft.com/office/officeart/2008/layout/HorizontalMultiLevelHierarchy"/>
    <dgm:cxn modelId="{3F4799FB-6185-426D-90BB-2754029B4246}" type="presParOf" srcId="{E7B8ED7D-7F97-4196-8E28-4C103EECDC57}" destId="{8D8F78B2-AC15-4AFA-B9E1-F9CFFEE43AC9}" srcOrd="1" destOrd="0" presId="urn:microsoft.com/office/officeart/2008/layout/HorizontalMultiLevelHierarchy"/>
    <dgm:cxn modelId="{33A1C49A-3AE4-4CC3-8FC3-983FA900F867}" type="presParOf" srcId="{0BDFD6CA-C2B4-4459-AAC7-5CDD937D9C52}" destId="{CCE91FA2-9E46-4907-B397-F438EF5DB0DE}" srcOrd="6" destOrd="0" presId="urn:microsoft.com/office/officeart/2008/layout/HorizontalMultiLevelHierarchy"/>
    <dgm:cxn modelId="{A082F063-3ACC-4D02-9EBA-513F516700BD}" type="presParOf" srcId="{CCE91FA2-9E46-4907-B397-F438EF5DB0DE}" destId="{1563B6BE-4009-465D-91FE-A2C509EF69E4}" srcOrd="0" destOrd="0" presId="urn:microsoft.com/office/officeart/2008/layout/HorizontalMultiLevelHierarchy"/>
    <dgm:cxn modelId="{00C151BB-1DFA-4A5F-918B-C2F30F585FF2}" type="presParOf" srcId="{0BDFD6CA-C2B4-4459-AAC7-5CDD937D9C52}" destId="{EBDFBB3B-A26B-4A22-9AC5-670927B6CCB5}" srcOrd="7" destOrd="0" presId="urn:microsoft.com/office/officeart/2008/layout/HorizontalMultiLevelHierarchy"/>
    <dgm:cxn modelId="{6F539E22-2C13-4366-8595-B078F292F62D}" type="presParOf" srcId="{EBDFBB3B-A26B-4A22-9AC5-670927B6CCB5}" destId="{7677AD1C-E168-45B6-A60E-4C8A3A025C13}" srcOrd="0" destOrd="0" presId="urn:microsoft.com/office/officeart/2008/layout/HorizontalMultiLevelHierarchy"/>
    <dgm:cxn modelId="{D6888469-1F65-4577-ADD9-76ED2EBBBED0}" type="presParOf" srcId="{EBDFBB3B-A26B-4A22-9AC5-670927B6CCB5}" destId="{03EF248E-7A25-4A9A-AA78-B56F73DCCEA2}" srcOrd="1" destOrd="0" presId="urn:microsoft.com/office/officeart/2008/layout/HorizontalMultiLevelHierarchy"/>
    <dgm:cxn modelId="{411774F1-D2BE-4263-881B-C6F7BBC19E13}" type="presParOf" srcId="{0BDFD6CA-C2B4-4459-AAC7-5CDD937D9C52}" destId="{715051C0-ABCC-43C4-9711-41992ECBD2D0}" srcOrd="8" destOrd="0" presId="urn:microsoft.com/office/officeart/2008/layout/HorizontalMultiLevelHierarchy"/>
    <dgm:cxn modelId="{FB1FE06B-743D-4D78-948E-5B4DAD5954FB}" type="presParOf" srcId="{715051C0-ABCC-43C4-9711-41992ECBD2D0}" destId="{184D0504-DEB1-4AFB-AC6A-64F849D032AC}" srcOrd="0" destOrd="0" presId="urn:microsoft.com/office/officeart/2008/layout/HorizontalMultiLevelHierarchy"/>
    <dgm:cxn modelId="{A44712CE-CE0F-4516-BEFE-041D5533634B}" type="presParOf" srcId="{0BDFD6CA-C2B4-4459-AAC7-5CDD937D9C52}" destId="{36FDAC9E-7FD6-4CCC-BE45-DE6BB08AB209}" srcOrd="9" destOrd="0" presId="urn:microsoft.com/office/officeart/2008/layout/HorizontalMultiLevelHierarchy"/>
    <dgm:cxn modelId="{026E537A-B569-4D6A-BAAE-E2E7FF653C1D}" type="presParOf" srcId="{36FDAC9E-7FD6-4CCC-BE45-DE6BB08AB209}" destId="{CAA80E52-4A48-4767-9DBE-87AF64CCD23C}" srcOrd="0" destOrd="0" presId="urn:microsoft.com/office/officeart/2008/layout/HorizontalMultiLevelHierarchy"/>
    <dgm:cxn modelId="{0173B91B-559C-4C14-AA16-0793D0316A72}" type="presParOf" srcId="{36FDAC9E-7FD6-4CCC-BE45-DE6BB08AB209}" destId="{D7ADDEED-EA0A-475E-87EF-41A96995285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DC4C60-55B8-4874-AD92-F67D27A2E3B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33BF48-2230-424D-83D6-17D6FC676089}">
      <dgm:prSet phldrT="[Texte]" custT="1"/>
      <dgm:spPr/>
      <dgm:t>
        <a:bodyPr/>
        <a:lstStyle/>
        <a:p>
          <a:r>
            <a:rPr lang="ar-DZ" sz="3200" dirty="0">
              <a:solidFill>
                <a:srgbClr val="C00000"/>
              </a:solidFill>
              <a:effectLst/>
            </a:rPr>
            <a:t>حسب القطاع الاقتصادي</a:t>
          </a:r>
          <a:endParaRPr lang="fr-FR" sz="3200" dirty="0">
            <a:solidFill>
              <a:srgbClr val="C00000"/>
            </a:solidFill>
            <a:effectLst/>
          </a:endParaRPr>
        </a:p>
      </dgm:t>
    </dgm:pt>
    <dgm:pt modelId="{897E29CC-64D8-4D5D-8B71-5E5CE13B2157}" type="parTrans" cxnId="{F88521DF-DA8D-4583-9AF2-BAF34902F52F}">
      <dgm:prSet/>
      <dgm:spPr/>
      <dgm:t>
        <a:bodyPr/>
        <a:lstStyle/>
        <a:p>
          <a:endParaRPr lang="fr-FR" sz="3200">
            <a:effectLst/>
          </a:endParaRPr>
        </a:p>
      </dgm:t>
    </dgm:pt>
    <dgm:pt modelId="{3062447C-B56B-4FF9-9C7F-89D4BA4866E6}" type="sibTrans" cxnId="{F88521DF-DA8D-4583-9AF2-BAF34902F52F}">
      <dgm:prSet/>
      <dgm:spPr/>
      <dgm:t>
        <a:bodyPr/>
        <a:lstStyle/>
        <a:p>
          <a:endParaRPr lang="fr-FR" sz="3200">
            <a:effectLst/>
          </a:endParaRPr>
        </a:p>
      </dgm:t>
    </dgm:pt>
    <dgm:pt modelId="{6562CC10-D82C-41CC-B4F4-DA7F62D5933B}">
      <dgm:prSet phldrT="[Texte]" custT="1"/>
      <dgm:spPr/>
      <dgm:t>
        <a:bodyPr/>
        <a:lstStyle/>
        <a:p>
          <a:pPr rtl="1"/>
          <a:endParaRPr lang="ar-DZ" sz="2400" b="1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endParaRPr lang="ar-DZ" sz="2400" b="1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ar-DZ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1- القطاع الأولي</a:t>
          </a:r>
          <a:r>
            <a:rPr lang="en-US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  <a:r>
            <a:rPr lang="ar-DZ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</a:p>
        <a:p>
          <a:pPr rtl="1"/>
          <a:r>
            <a:rPr lang="ar-DZ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مؤسسات الفلاحة، الصناعة المناجم، استخراج البترول الصيد البحري</a:t>
          </a:r>
          <a:r>
            <a:rPr lang="en-US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fr-FR" sz="2400" dirty="0">
            <a:effectLst/>
          </a:endParaRPr>
        </a:p>
      </dgm:t>
    </dgm:pt>
    <dgm:pt modelId="{7A275915-4ED6-4EC5-8F0C-477E6B33A6FA}" type="parTrans" cxnId="{20575089-1E98-42D4-82C0-C418613AB910}">
      <dgm:prSet/>
      <dgm:spPr/>
      <dgm:t>
        <a:bodyPr/>
        <a:lstStyle/>
        <a:p>
          <a:endParaRPr lang="fr-FR" sz="3200">
            <a:effectLst/>
          </a:endParaRPr>
        </a:p>
      </dgm:t>
    </dgm:pt>
    <dgm:pt modelId="{7D796802-6036-4055-B70E-819C848F4C03}" type="sibTrans" cxnId="{20575089-1E98-42D4-82C0-C418613AB910}">
      <dgm:prSet/>
      <dgm:spPr/>
      <dgm:t>
        <a:bodyPr/>
        <a:lstStyle/>
        <a:p>
          <a:endParaRPr lang="fr-FR" sz="3200">
            <a:effectLst/>
          </a:endParaRPr>
        </a:p>
      </dgm:t>
    </dgm:pt>
    <dgm:pt modelId="{3EAC6B96-3228-43D0-B165-CD7AE62ACC2D}">
      <dgm:prSet custT="1"/>
      <dgm:spPr/>
      <dgm:t>
        <a:bodyPr/>
        <a:lstStyle/>
        <a:p>
          <a:pPr rtl="1"/>
          <a:r>
            <a:rPr lang="en-US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2</a:t>
          </a:r>
          <a:r>
            <a:rPr lang="ar-DZ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- القطاع الثانوي</a:t>
          </a:r>
        </a:p>
        <a:p>
          <a:pPr rtl="1"/>
          <a:r>
            <a:rPr lang="ar-DZ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تحويل المواد الطبيعية إلى منتوجات قابلة للاستعمال أو الاستهلاك النهائي أو </a:t>
          </a:r>
          <a:r>
            <a:rPr lang="ar-DZ" sz="2400" b="1" dirty="0" err="1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الوسيطي</a:t>
          </a:r>
          <a:r>
            <a:rPr lang="en-US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fr-FR" sz="2400" b="1" dirty="0"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0678410-1CC4-401F-8A4D-641DEB694D4E}" type="parTrans" cxnId="{1A43B23D-64E8-46C1-ABA9-9A3E5B867D27}">
      <dgm:prSet/>
      <dgm:spPr/>
      <dgm:t>
        <a:bodyPr/>
        <a:lstStyle/>
        <a:p>
          <a:endParaRPr lang="fr-FR" sz="3200">
            <a:effectLst/>
          </a:endParaRPr>
        </a:p>
      </dgm:t>
    </dgm:pt>
    <dgm:pt modelId="{82451D84-9AB1-4DD7-9C44-46C27E202A04}" type="sibTrans" cxnId="{1A43B23D-64E8-46C1-ABA9-9A3E5B867D27}">
      <dgm:prSet/>
      <dgm:spPr/>
      <dgm:t>
        <a:bodyPr/>
        <a:lstStyle/>
        <a:p>
          <a:endParaRPr lang="fr-FR" sz="3200">
            <a:effectLst/>
          </a:endParaRPr>
        </a:p>
      </dgm:t>
    </dgm:pt>
    <dgm:pt modelId="{B646963C-4146-40FE-AE18-A8AA308450AE}">
      <dgm:prSet custT="1"/>
      <dgm:spPr/>
      <dgm:t>
        <a:bodyPr/>
        <a:lstStyle/>
        <a:p>
          <a:pPr rtl="1"/>
          <a:r>
            <a:rPr lang="en-US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3</a:t>
          </a:r>
          <a:r>
            <a:rPr lang="ar-DZ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-</a:t>
          </a:r>
          <a:r>
            <a:rPr lang="en-US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DZ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القطاع الثالث</a:t>
          </a:r>
          <a:r>
            <a:rPr lang="en-US" sz="2400" b="1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  <a:endParaRPr lang="ar-DZ" sz="2400" b="1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ar-DZ" sz="2400" b="1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النقل، البنوك والمؤسسات المالية، التجارة، الصحة والاتصال</a:t>
          </a:r>
          <a:endParaRPr lang="fr-FR" sz="2400" dirty="0">
            <a:effectLst/>
          </a:endParaRPr>
        </a:p>
      </dgm:t>
    </dgm:pt>
    <dgm:pt modelId="{82577AB5-522A-4E98-9FB0-5A80742A503E}" type="parTrans" cxnId="{3CC4B680-BBB0-49AB-9BB3-95DC4D8A31A6}">
      <dgm:prSet/>
      <dgm:spPr/>
      <dgm:t>
        <a:bodyPr/>
        <a:lstStyle/>
        <a:p>
          <a:endParaRPr lang="fr-FR" sz="3200">
            <a:effectLst/>
          </a:endParaRPr>
        </a:p>
      </dgm:t>
    </dgm:pt>
    <dgm:pt modelId="{D86BDC0A-7324-476D-A003-5399C76A87D9}" type="sibTrans" cxnId="{3CC4B680-BBB0-49AB-9BB3-95DC4D8A31A6}">
      <dgm:prSet/>
      <dgm:spPr/>
      <dgm:t>
        <a:bodyPr/>
        <a:lstStyle/>
        <a:p>
          <a:endParaRPr lang="fr-FR" sz="3200">
            <a:effectLst/>
          </a:endParaRPr>
        </a:p>
      </dgm:t>
    </dgm:pt>
    <dgm:pt modelId="{AC15E0C6-7F6A-4313-A25D-315C4DAF9EA4}" type="pres">
      <dgm:prSet presAssocID="{27DC4C60-55B8-4874-AD92-F67D27A2E3B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6C117F-4B36-42F5-8681-DCC31862A30D}" type="pres">
      <dgm:prSet presAssocID="{6C33BF48-2230-424D-83D6-17D6FC676089}" presName="hierRoot1" presStyleCnt="0">
        <dgm:presLayoutVars>
          <dgm:hierBranch val="init"/>
        </dgm:presLayoutVars>
      </dgm:prSet>
      <dgm:spPr/>
    </dgm:pt>
    <dgm:pt modelId="{9C0DF507-29ED-4B9D-B73D-EBCCE6DEB477}" type="pres">
      <dgm:prSet presAssocID="{6C33BF48-2230-424D-83D6-17D6FC676089}" presName="rootComposite1" presStyleCnt="0"/>
      <dgm:spPr/>
    </dgm:pt>
    <dgm:pt modelId="{F4E8CA0E-C5B1-4C41-9E71-79C72AF76142}" type="pres">
      <dgm:prSet presAssocID="{6C33BF48-2230-424D-83D6-17D6FC676089}" presName="rootText1" presStyleLbl="alignAcc1" presStyleIdx="0" presStyleCnt="0" custScaleX="159895">
        <dgm:presLayoutVars>
          <dgm:chPref val="3"/>
        </dgm:presLayoutVars>
      </dgm:prSet>
      <dgm:spPr/>
    </dgm:pt>
    <dgm:pt modelId="{1B285BF2-49C8-40E7-A41D-B6549B74F787}" type="pres">
      <dgm:prSet presAssocID="{6C33BF48-2230-424D-83D6-17D6FC676089}" presName="topArc1" presStyleLbl="parChTrans1D1" presStyleIdx="0" presStyleCnt="8"/>
      <dgm:spPr/>
    </dgm:pt>
    <dgm:pt modelId="{46A26D37-C2CF-4CCA-9F68-2FDEC2CF0384}" type="pres">
      <dgm:prSet presAssocID="{6C33BF48-2230-424D-83D6-17D6FC676089}" presName="bottomArc1" presStyleLbl="parChTrans1D1" presStyleIdx="1" presStyleCnt="8"/>
      <dgm:spPr/>
    </dgm:pt>
    <dgm:pt modelId="{6F326630-D113-445A-B7F5-9764F449C470}" type="pres">
      <dgm:prSet presAssocID="{6C33BF48-2230-424D-83D6-17D6FC676089}" presName="topConnNode1" presStyleLbl="node1" presStyleIdx="0" presStyleCnt="0"/>
      <dgm:spPr/>
    </dgm:pt>
    <dgm:pt modelId="{6A562126-893B-4B0B-88BC-8B2AA0A97AEB}" type="pres">
      <dgm:prSet presAssocID="{6C33BF48-2230-424D-83D6-17D6FC676089}" presName="hierChild2" presStyleCnt="0"/>
      <dgm:spPr/>
    </dgm:pt>
    <dgm:pt modelId="{D95F77E2-04F5-4362-AF0C-72BE48052919}" type="pres">
      <dgm:prSet presAssocID="{7A275915-4ED6-4EC5-8F0C-477E6B33A6FA}" presName="Name28" presStyleLbl="parChTrans1D2" presStyleIdx="0" presStyleCnt="3"/>
      <dgm:spPr/>
    </dgm:pt>
    <dgm:pt modelId="{A876AB33-643B-4BAB-84D7-C6A0950A1C77}" type="pres">
      <dgm:prSet presAssocID="{6562CC10-D82C-41CC-B4F4-DA7F62D5933B}" presName="hierRoot2" presStyleCnt="0">
        <dgm:presLayoutVars>
          <dgm:hierBranch val="init"/>
        </dgm:presLayoutVars>
      </dgm:prSet>
      <dgm:spPr/>
    </dgm:pt>
    <dgm:pt modelId="{F9385ECF-5EEE-4AEA-9B04-C94E272B5082}" type="pres">
      <dgm:prSet presAssocID="{6562CC10-D82C-41CC-B4F4-DA7F62D5933B}" presName="rootComposite2" presStyleCnt="0"/>
      <dgm:spPr/>
    </dgm:pt>
    <dgm:pt modelId="{9F75CB0F-0E18-4310-9FC9-8A769705EF1A}" type="pres">
      <dgm:prSet presAssocID="{6562CC10-D82C-41CC-B4F4-DA7F62D5933B}" presName="rootText2" presStyleLbl="alignAcc1" presStyleIdx="0" presStyleCnt="0">
        <dgm:presLayoutVars>
          <dgm:chPref val="3"/>
        </dgm:presLayoutVars>
      </dgm:prSet>
      <dgm:spPr/>
    </dgm:pt>
    <dgm:pt modelId="{6A11E737-EC39-4B6E-A540-5F2BDF167C06}" type="pres">
      <dgm:prSet presAssocID="{6562CC10-D82C-41CC-B4F4-DA7F62D5933B}" presName="topArc2" presStyleLbl="parChTrans1D1" presStyleIdx="2" presStyleCnt="8"/>
      <dgm:spPr/>
    </dgm:pt>
    <dgm:pt modelId="{D0D83A6E-15B7-4787-9C5A-33E23E44351E}" type="pres">
      <dgm:prSet presAssocID="{6562CC10-D82C-41CC-B4F4-DA7F62D5933B}" presName="bottomArc2" presStyleLbl="parChTrans1D1" presStyleIdx="3" presStyleCnt="8"/>
      <dgm:spPr/>
    </dgm:pt>
    <dgm:pt modelId="{18445C97-04F4-4514-B1ED-7568A94983E0}" type="pres">
      <dgm:prSet presAssocID="{6562CC10-D82C-41CC-B4F4-DA7F62D5933B}" presName="topConnNode2" presStyleLbl="node2" presStyleIdx="0" presStyleCnt="0"/>
      <dgm:spPr/>
    </dgm:pt>
    <dgm:pt modelId="{C1821AD3-7713-4E94-9BAD-FE24569A8DEA}" type="pres">
      <dgm:prSet presAssocID="{6562CC10-D82C-41CC-B4F4-DA7F62D5933B}" presName="hierChild4" presStyleCnt="0"/>
      <dgm:spPr/>
    </dgm:pt>
    <dgm:pt modelId="{374752FD-2F81-4775-850F-4F3CAA0D1E12}" type="pres">
      <dgm:prSet presAssocID="{6562CC10-D82C-41CC-B4F4-DA7F62D5933B}" presName="hierChild5" presStyleCnt="0"/>
      <dgm:spPr/>
    </dgm:pt>
    <dgm:pt modelId="{D8BABC19-C666-4975-9C0E-ADD6404957D9}" type="pres">
      <dgm:prSet presAssocID="{70678410-1CC4-401F-8A4D-641DEB694D4E}" presName="Name28" presStyleLbl="parChTrans1D2" presStyleIdx="1" presStyleCnt="3"/>
      <dgm:spPr/>
    </dgm:pt>
    <dgm:pt modelId="{1B4E5E57-FA95-4560-9BBD-FFE105356D45}" type="pres">
      <dgm:prSet presAssocID="{3EAC6B96-3228-43D0-B165-CD7AE62ACC2D}" presName="hierRoot2" presStyleCnt="0">
        <dgm:presLayoutVars>
          <dgm:hierBranch val="init"/>
        </dgm:presLayoutVars>
      </dgm:prSet>
      <dgm:spPr/>
    </dgm:pt>
    <dgm:pt modelId="{9FD9D09D-14C4-4453-9218-FF92F836E013}" type="pres">
      <dgm:prSet presAssocID="{3EAC6B96-3228-43D0-B165-CD7AE62ACC2D}" presName="rootComposite2" presStyleCnt="0"/>
      <dgm:spPr/>
    </dgm:pt>
    <dgm:pt modelId="{FC9FC95B-8F6D-4DB5-ABED-D7F39C83E774}" type="pres">
      <dgm:prSet presAssocID="{3EAC6B96-3228-43D0-B165-CD7AE62ACC2D}" presName="rootText2" presStyleLbl="alignAcc1" presStyleIdx="0" presStyleCnt="0" custScaleY="162420">
        <dgm:presLayoutVars>
          <dgm:chPref val="3"/>
        </dgm:presLayoutVars>
      </dgm:prSet>
      <dgm:spPr/>
    </dgm:pt>
    <dgm:pt modelId="{F56FAD8A-B409-4F8E-9FC3-92F1707884C6}" type="pres">
      <dgm:prSet presAssocID="{3EAC6B96-3228-43D0-B165-CD7AE62ACC2D}" presName="topArc2" presStyleLbl="parChTrans1D1" presStyleIdx="4" presStyleCnt="8"/>
      <dgm:spPr/>
    </dgm:pt>
    <dgm:pt modelId="{74F539A8-1B7B-4EBF-A73C-01A0735FE0E6}" type="pres">
      <dgm:prSet presAssocID="{3EAC6B96-3228-43D0-B165-CD7AE62ACC2D}" presName="bottomArc2" presStyleLbl="parChTrans1D1" presStyleIdx="5" presStyleCnt="8"/>
      <dgm:spPr/>
    </dgm:pt>
    <dgm:pt modelId="{91F2D7C2-3CD2-42C1-8CF4-902BE5AF83E6}" type="pres">
      <dgm:prSet presAssocID="{3EAC6B96-3228-43D0-B165-CD7AE62ACC2D}" presName="topConnNode2" presStyleLbl="node2" presStyleIdx="0" presStyleCnt="0"/>
      <dgm:spPr/>
    </dgm:pt>
    <dgm:pt modelId="{5C3FC670-F682-45B4-AB5A-8B9E2E6A3754}" type="pres">
      <dgm:prSet presAssocID="{3EAC6B96-3228-43D0-B165-CD7AE62ACC2D}" presName="hierChild4" presStyleCnt="0"/>
      <dgm:spPr/>
    </dgm:pt>
    <dgm:pt modelId="{74C98AB3-00BC-4E66-908F-E9A75C4B3FB2}" type="pres">
      <dgm:prSet presAssocID="{3EAC6B96-3228-43D0-B165-CD7AE62ACC2D}" presName="hierChild5" presStyleCnt="0"/>
      <dgm:spPr/>
    </dgm:pt>
    <dgm:pt modelId="{C5A7DBEF-F121-4C7D-BC4D-3881698EB258}" type="pres">
      <dgm:prSet presAssocID="{82577AB5-522A-4E98-9FB0-5A80742A503E}" presName="Name28" presStyleLbl="parChTrans1D2" presStyleIdx="2" presStyleCnt="3"/>
      <dgm:spPr/>
    </dgm:pt>
    <dgm:pt modelId="{345F03A3-4AB5-4B5C-8C85-D944FA148F40}" type="pres">
      <dgm:prSet presAssocID="{B646963C-4146-40FE-AE18-A8AA308450AE}" presName="hierRoot2" presStyleCnt="0">
        <dgm:presLayoutVars>
          <dgm:hierBranch val="init"/>
        </dgm:presLayoutVars>
      </dgm:prSet>
      <dgm:spPr/>
    </dgm:pt>
    <dgm:pt modelId="{EDD9E680-5A73-48AC-ACB3-DD4E983A4ECE}" type="pres">
      <dgm:prSet presAssocID="{B646963C-4146-40FE-AE18-A8AA308450AE}" presName="rootComposite2" presStyleCnt="0"/>
      <dgm:spPr/>
    </dgm:pt>
    <dgm:pt modelId="{5DBBF01D-D5A6-4F4A-B09A-4E9D02F77E8F}" type="pres">
      <dgm:prSet presAssocID="{B646963C-4146-40FE-AE18-A8AA308450AE}" presName="rootText2" presStyleLbl="alignAcc1" presStyleIdx="0" presStyleCnt="0" custScaleY="157640">
        <dgm:presLayoutVars>
          <dgm:chPref val="3"/>
        </dgm:presLayoutVars>
      </dgm:prSet>
      <dgm:spPr/>
    </dgm:pt>
    <dgm:pt modelId="{21FCBD49-9BB3-4FE3-87D6-CA416F304DB7}" type="pres">
      <dgm:prSet presAssocID="{B646963C-4146-40FE-AE18-A8AA308450AE}" presName="topArc2" presStyleLbl="parChTrans1D1" presStyleIdx="6" presStyleCnt="8"/>
      <dgm:spPr/>
    </dgm:pt>
    <dgm:pt modelId="{2B9BA834-36F1-4F84-AE9E-1E156A43CD9E}" type="pres">
      <dgm:prSet presAssocID="{B646963C-4146-40FE-AE18-A8AA308450AE}" presName="bottomArc2" presStyleLbl="parChTrans1D1" presStyleIdx="7" presStyleCnt="8"/>
      <dgm:spPr/>
    </dgm:pt>
    <dgm:pt modelId="{1752B718-B254-42B2-ADEA-F54C3B8F2FF3}" type="pres">
      <dgm:prSet presAssocID="{B646963C-4146-40FE-AE18-A8AA308450AE}" presName="topConnNode2" presStyleLbl="node2" presStyleIdx="0" presStyleCnt="0"/>
      <dgm:spPr/>
    </dgm:pt>
    <dgm:pt modelId="{CEB4239B-56CA-40AC-8B5A-BAE809704519}" type="pres">
      <dgm:prSet presAssocID="{B646963C-4146-40FE-AE18-A8AA308450AE}" presName="hierChild4" presStyleCnt="0"/>
      <dgm:spPr/>
    </dgm:pt>
    <dgm:pt modelId="{BCD1D41F-97FE-4E4B-9199-987A27E09760}" type="pres">
      <dgm:prSet presAssocID="{B646963C-4146-40FE-AE18-A8AA308450AE}" presName="hierChild5" presStyleCnt="0"/>
      <dgm:spPr/>
    </dgm:pt>
    <dgm:pt modelId="{D1D621F0-CF04-4CFF-96AD-05542A3EF48C}" type="pres">
      <dgm:prSet presAssocID="{6C33BF48-2230-424D-83D6-17D6FC676089}" presName="hierChild3" presStyleCnt="0"/>
      <dgm:spPr/>
    </dgm:pt>
  </dgm:ptLst>
  <dgm:cxnLst>
    <dgm:cxn modelId="{5ABD3306-D054-490B-A957-DC3C5FCCA2FB}" type="presOf" srcId="{3EAC6B96-3228-43D0-B165-CD7AE62ACC2D}" destId="{91F2D7C2-3CD2-42C1-8CF4-902BE5AF83E6}" srcOrd="1" destOrd="0" presId="urn:microsoft.com/office/officeart/2008/layout/HalfCircleOrganizationChart"/>
    <dgm:cxn modelId="{E56D5112-D5F3-491B-BC49-72622655BED3}" type="presOf" srcId="{6C33BF48-2230-424D-83D6-17D6FC676089}" destId="{F4E8CA0E-C5B1-4C41-9E71-79C72AF76142}" srcOrd="0" destOrd="0" presId="urn:microsoft.com/office/officeart/2008/layout/HalfCircleOrganizationChart"/>
    <dgm:cxn modelId="{72D2A626-B31B-47B1-AA75-4602E8299790}" type="presOf" srcId="{27DC4C60-55B8-4874-AD92-F67D27A2E3B9}" destId="{AC15E0C6-7F6A-4313-A25D-315C4DAF9EA4}" srcOrd="0" destOrd="0" presId="urn:microsoft.com/office/officeart/2008/layout/HalfCircleOrganizationChart"/>
    <dgm:cxn modelId="{1A43B23D-64E8-46C1-ABA9-9A3E5B867D27}" srcId="{6C33BF48-2230-424D-83D6-17D6FC676089}" destId="{3EAC6B96-3228-43D0-B165-CD7AE62ACC2D}" srcOrd="1" destOrd="0" parTransId="{70678410-1CC4-401F-8A4D-641DEB694D4E}" sibTransId="{82451D84-9AB1-4DD7-9C44-46C27E202A04}"/>
    <dgm:cxn modelId="{8BDA8B47-AF0B-4B32-8F80-A880475519DC}" type="presOf" srcId="{70678410-1CC4-401F-8A4D-641DEB694D4E}" destId="{D8BABC19-C666-4975-9C0E-ADD6404957D9}" srcOrd="0" destOrd="0" presId="urn:microsoft.com/office/officeart/2008/layout/HalfCircleOrganizationChart"/>
    <dgm:cxn modelId="{5BF77C79-D110-4CC2-B069-C783032CFBB5}" type="presOf" srcId="{82577AB5-522A-4E98-9FB0-5A80742A503E}" destId="{C5A7DBEF-F121-4C7D-BC4D-3881698EB258}" srcOrd="0" destOrd="0" presId="urn:microsoft.com/office/officeart/2008/layout/HalfCircleOrganizationChart"/>
    <dgm:cxn modelId="{6DF3677A-A6F0-4138-90D8-AB26BBA3943E}" type="presOf" srcId="{6562CC10-D82C-41CC-B4F4-DA7F62D5933B}" destId="{18445C97-04F4-4514-B1ED-7568A94983E0}" srcOrd="1" destOrd="0" presId="urn:microsoft.com/office/officeart/2008/layout/HalfCircleOrganizationChart"/>
    <dgm:cxn modelId="{3CC4B680-BBB0-49AB-9BB3-95DC4D8A31A6}" srcId="{6C33BF48-2230-424D-83D6-17D6FC676089}" destId="{B646963C-4146-40FE-AE18-A8AA308450AE}" srcOrd="2" destOrd="0" parTransId="{82577AB5-522A-4E98-9FB0-5A80742A503E}" sibTransId="{D86BDC0A-7324-476D-A003-5399C76A87D9}"/>
    <dgm:cxn modelId="{20575089-1E98-42D4-82C0-C418613AB910}" srcId="{6C33BF48-2230-424D-83D6-17D6FC676089}" destId="{6562CC10-D82C-41CC-B4F4-DA7F62D5933B}" srcOrd="0" destOrd="0" parTransId="{7A275915-4ED6-4EC5-8F0C-477E6B33A6FA}" sibTransId="{7D796802-6036-4055-B70E-819C848F4C03}"/>
    <dgm:cxn modelId="{221AA48F-E290-48A8-ACE7-AC26E7EF1250}" type="presOf" srcId="{B646963C-4146-40FE-AE18-A8AA308450AE}" destId="{5DBBF01D-D5A6-4F4A-B09A-4E9D02F77E8F}" srcOrd="0" destOrd="0" presId="urn:microsoft.com/office/officeart/2008/layout/HalfCircleOrganizationChart"/>
    <dgm:cxn modelId="{9B13B696-DA40-42BB-939A-FDFC8947288D}" type="presOf" srcId="{7A275915-4ED6-4EC5-8F0C-477E6B33A6FA}" destId="{D95F77E2-04F5-4362-AF0C-72BE48052919}" srcOrd="0" destOrd="0" presId="urn:microsoft.com/office/officeart/2008/layout/HalfCircleOrganizationChart"/>
    <dgm:cxn modelId="{8B4271A7-1B0F-46A3-82E6-FD891AE36B70}" type="presOf" srcId="{6562CC10-D82C-41CC-B4F4-DA7F62D5933B}" destId="{9F75CB0F-0E18-4310-9FC9-8A769705EF1A}" srcOrd="0" destOrd="0" presId="urn:microsoft.com/office/officeart/2008/layout/HalfCircleOrganizationChart"/>
    <dgm:cxn modelId="{1FD2C7BC-B2FC-454E-B00D-55017EAE040F}" type="presOf" srcId="{3EAC6B96-3228-43D0-B165-CD7AE62ACC2D}" destId="{FC9FC95B-8F6D-4DB5-ABED-D7F39C83E774}" srcOrd="0" destOrd="0" presId="urn:microsoft.com/office/officeart/2008/layout/HalfCircleOrganizationChart"/>
    <dgm:cxn modelId="{F88521DF-DA8D-4583-9AF2-BAF34902F52F}" srcId="{27DC4C60-55B8-4874-AD92-F67D27A2E3B9}" destId="{6C33BF48-2230-424D-83D6-17D6FC676089}" srcOrd="0" destOrd="0" parTransId="{897E29CC-64D8-4D5D-8B71-5E5CE13B2157}" sibTransId="{3062447C-B56B-4FF9-9C7F-89D4BA4866E6}"/>
    <dgm:cxn modelId="{8B055CE5-7FFD-4A60-8729-3FD50CCD98C5}" type="presOf" srcId="{B646963C-4146-40FE-AE18-A8AA308450AE}" destId="{1752B718-B254-42B2-ADEA-F54C3B8F2FF3}" srcOrd="1" destOrd="0" presId="urn:microsoft.com/office/officeart/2008/layout/HalfCircleOrganizationChart"/>
    <dgm:cxn modelId="{B82608ED-BBCA-44DB-9487-5C8C87824EDC}" type="presOf" srcId="{6C33BF48-2230-424D-83D6-17D6FC676089}" destId="{6F326630-D113-445A-B7F5-9764F449C470}" srcOrd="1" destOrd="0" presId="urn:microsoft.com/office/officeart/2008/layout/HalfCircleOrganizationChart"/>
    <dgm:cxn modelId="{CB7BFDD3-D87E-4D05-8601-72241CBFA773}" type="presParOf" srcId="{AC15E0C6-7F6A-4313-A25D-315C4DAF9EA4}" destId="{476C117F-4B36-42F5-8681-DCC31862A30D}" srcOrd="0" destOrd="0" presId="urn:microsoft.com/office/officeart/2008/layout/HalfCircleOrganizationChart"/>
    <dgm:cxn modelId="{60CF6503-96B1-4CBE-B122-84908F55BBBD}" type="presParOf" srcId="{476C117F-4B36-42F5-8681-DCC31862A30D}" destId="{9C0DF507-29ED-4B9D-B73D-EBCCE6DEB477}" srcOrd="0" destOrd="0" presId="urn:microsoft.com/office/officeart/2008/layout/HalfCircleOrganizationChart"/>
    <dgm:cxn modelId="{F16EEA40-99AF-4091-ACE5-3DD29490DA56}" type="presParOf" srcId="{9C0DF507-29ED-4B9D-B73D-EBCCE6DEB477}" destId="{F4E8CA0E-C5B1-4C41-9E71-79C72AF76142}" srcOrd="0" destOrd="0" presId="urn:microsoft.com/office/officeart/2008/layout/HalfCircleOrganizationChart"/>
    <dgm:cxn modelId="{EA42D23F-4674-4831-8C76-6A6125B804E0}" type="presParOf" srcId="{9C0DF507-29ED-4B9D-B73D-EBCCE6DEB477}" destId="{1B285BF2-49C8-40E7-A41D-B6549B74F787}" srcOrd="1" destOrd="0" presId="urn:microsoft.com/office/officeart/2008/layout/HalfCircleOrganizationChart"/>
    <dgm:cxn modelId="{E2E1577F-F4ED-427B-B0CE-A53B85E8FA3F}" type="presParOf" srcId="{9C0DF507-29ED-4B9D-B73D-EBCCE6DEB477}" destId="{46A26D37-C2CF-4CCA-9F68-2FDEC2CF0384}" srcOrd="2" destOrd="0" presId="urn:microsoft.com/office/officeart/2008/layout/HalfCircleOrganizationChart"/>
    <dgm:cxn modelId="{A10AA0B4-9948-48C7-98D8-2C87CC95941A}" type="presParOf" srcId="{9C0DF507-29ED-4B9D-B73D-EBCCE6DEB477}" destId="{6F326630-D113-445A-B7F5-9764F449C470}" srcOrd="3" destOrd="0" presId="urn:microsoft.com/office/officeart/2008/layout/HalfCircleOrganizationChart"/>
    <dgm:cxn modelId="{52BD9B23-84A2-4346-9443-FC44B740C664}" type="presParOf" srcId="{476C117F-4B36-42F5-8681-DCC31862A30D}" destId="{6A562126-893B-4B0B-88BC-8B2AA0A97AEB}" srcOrd="1" destOrd="0" presId="urn:microsoft.com/office/officeart/2008/layout/HalfCircleOrganizationChart"/>
    <dgm:cxn modelId="{6501DE22-BDE4-43AC-AECD-D30667817565}" type="presParOf" srcId="{6A562126-893B-4B0B-88BC-8B2AA0A97AEB}" destId="{D95F77E2-04F5-4362-AF0C-72BE48052919}" srcOrd="0" destOrd="0" presId="urn:microsoft.com/office/officeart/2008/layout/HalfCircleOrganizationChart"/>
    <dgm:cxn modelId="{FB27C39B-4A96-49F5-9582-2E4C2224BE7A}" type="presParOf" srcId="{6A562126-893B-4B0B-88BC-8B2AA0A97AEB}" destId="{A876AB33-643B-4BAB-84D7-C6A0950A1C77}" srcOrd="1" destOrd="0" presId="urn:microsoft.com/office/officeart/2008/layout/HalfCircleOrganizationChart"/>
    <dgm:cxn modelId="{A604FFBE-129B-49EB-978B-001EEC7C4E8F}" type="presParOf" srcId="{A876AB33-643B-4BAB-84D7-C6A0950A1C77}" destId="{F9385ECF-5EEE-4AEA-9B04-C94E272B5082}" srcOrd="0" destOrd="0" presId="urn:microsoft.com/office/officeart/2008/layout/HalfCircleOrganizationChart"/>
    <dgm:cxn modelId="{7FBBFEBA-1E5D-4935-936B-A28CB521A540}" type="presParOf" srcId="{F9385ECF-5EEE-4AEA-9B04-C94E272B5082}" destId="{9F75CB0F-0E18-4310-9FC9-8A769705EF1A}" srcOrd="0" destOrd="0" presId="urn:microsoft.com/office/officeart/2008/layout/HalfCircleOrganizationChart"/>
    <dgm:cxn modelId="{D1CCF664-00D0-4D85-B468-F7391949235B}" type="presParOf" srcId="{F9385ECF-5EEE-4AEA-9B04-C94E272B5082}" destId="{6A11E737-EC39-4B6E-A540-5F2BDF167C06}" srcOrd="1" destOrd="0" presId="urn:microsoft.com/office/officeart/2008/layout/HalfCircleOrganizationChart"/>
    <dgm:cxn modelId="{E2E31C6B-5252-4920-ACFD-81CC5576622F}" type="presParOf" srcId="{F9385ECF-5EEE-4AEA-9B04-C94E272B5082}" destId="{D0D83A6E-15B7-4787-9C5A-33E23E44351E}" srcOrd="2" destOrd="0" presId="urn:microsoft.com/office/officeart/2008/layout/HalfCircleOrganizationChart"/>
    <dgm:cxn modelId="{7D83F208-FD45-4881-9E91-B98B91EEA67B}" type="presParOf" srcId="{F9385ECF-5EEE-4AEA-9B04-C94E272B5082}" destId="{18445C97-04F4-4514-B1ED-7568A94983E0}" srcOrd="3" destOrd="0" presId="urn:microsoft.com/office/officeart/2008/layout/HalfCircleOrganizationChart"/>
    <dgm:cxn modelId="{BB35F2C9-D451-4F0E-AC5A-E14AD7F646AD}" type="presParOf" srcId="{A876AB33-643B-4BAB-84D7-C6A0950A1C77}" destId="{C1821AD3-7713-4E94-9BAD-FE24569A8DEA}" srcOrd="1" destOrd="0" presId="urn:microsoft.com/office/officeart/2008/layout/HalfCircleOrganizationChart"/>
    <dgm:cxn modelId="{6D84887F-15E8-4172-ADF2-D1E89A00F209}" type="presParOf" srcId="{A876AB33-643B-4BAB-84D7-C6A0950A1C77}" destId="{374752FD-2F81-4775-850F-4F3CAA0D1E12}" srcOrd="2" destOrd="0" presId="urn:microsoft.com/office/officeart/2008/layout/HalfCircleOrganizationChart"/>
    <dgm:cxn modelId="{D211BF94-FA99-43E2-B0B0-EECA2DAF3BBD}" type="presParOf" srcId="{6A562126-893B-4B0B-88BC-8B2AA0A97AEB}" destId="{D8BABC19-C666-4975-9C0E-ADD6404957D9}" srcOrd="2" destOrd="0" presId="urn:microsoft.com/office/officeart/2008/layout/HalfCircleOrganizationChart"/>
    <dgm:cxn modelId="{AD2DD6B8-A033-4D19-B74F-DF43FD280894}" type="presParOf" srcId="{6A562126-893B-4B0B-88BC-8B2AA0A97AEB}" destId="{1B4E5E57-FA95-4560-9BBD-FFE105356D45}" srcOrd="3" destOrd="0" presId="urn:microsoft.com/office/officeart/2008/layout/HalfCircleOrganizationChart"/>
    <dgm:cxn modelId="{895D0CBA-812D-469B-A363-CA27A1859165}" type="presParOf" srcId="{1B4E5E57-FA95-4560-9BBD-FFE105356D45}" destId="{9FD9D09D-14C4-4453-9218-FF92F836E013}" srcOrd="0" destOrd="0" presId="urn:microsoft.com/office/officeart/2008/layout/HalfCircleOrganizationChart"/>
    <dgm:cxn modelId="{1EBF5F8D-730E-4DE7-9357-98B344C38F5B}" type="presParOf" srcId="{9FD9D09D-14C4-4453-9218-FF92F836E013}" destId="{FC9FC95B-8F6D-4DB5-ABED-D7F39C83E774}" srcOrd="0" destOrd="0" presId="urn:microsoft.com/office/officeart/2008/layout/HalfCircleOrganizationChart"/>
    <dgm:cxn modelId="{0DED6565-03AB-4E43-8773-C21FA8BA0ECF}" type="presParOf" srcId="{9FD9D09D-14C4-4453-9218-FF92F836E013}" destId="{F56FAD8A-B409-4F8E-9FC3-92F1707884C6}" srcOrd="1" destOrd="0" presId="urn:microsoft.com/office/officeart/2008/layout/HalfCircleOrganizationChart"/>
    <dgm:cxn modelId="{A8BB75F7-B1AD-4794-BE88-BC8261CD8E80}" type="presParOf" srcId="{9FD9D09D-14C4-4453-9218-FF92F836E013}" destId="{74F539A8-1B7B-4EBF-A73C-01A0735FE0E6}" srcOrd="2" destOrd="0" presId="urn:microsoft.com/office/officeart/2008/layout/HalfCircleOrganizationChart"/>
    <dgm:cxn modelId="{FD6A926A-07D1-4733-96DC-72EFED56A974}" type="presParOf" srcId="{9FD9D09D-14C4-4453-9218-FF92F836E013}" destId="{91F2D7C2-3CD2-42C1-8CF4-902BE5AF83E6}" srcOrd="3" destOrd="0" presId="urn:microsoft.com/office/officeart/2008/layout/HalfCircleOrganizationChart"/>
    <dgm:cxn modelId="{C0182F3F-544E-49C1-A259-D4BAD275D642}" type="presParOf" srcId="{1B4E5E57-FA95-4560-9BBD-FFE105356D45}" destId="{5C3FC670-F682-45B4-AB5A-8B9E2E6A3754}" srcOrd="1" destOrd="0" presId="urn:microsoft.com/office/officeart/2008/layout/HalfCircleOrganizationChart"/>
    <dgm:cxn modelId="{EABBCA45-BC78-45B7-ADB3-77D69F56EC10}" type="presParOf" srcId="{1B4E5E57-FA95-4560-9BBD-FFE105356D45}" destId="{74C98AB3-00BC-4E66-908F-E9A75C4B3FB2}" srcOrd="2" destOrd="0" presId="urn:microsoft.com/office/officeart/2008/layout/HalfCircleOrganizationChart"/>
    <dgm:cxn modelId="{BC737F75-020E-4671-A3FF-8373EEFE8E79}" type="presParOf" srcId="{6A562126-893B-4B0B-88BC-8B2AA0A97AEB}" destId="{C5A7DBEF-F121-4C7D-BC4D-3881698EB258}" srcOrd="4" destOrd="0" presId="urn:microsoft.com/office/officeart/2008/layout/HalfCircleOrganizationChart"/>
    <dgm:cxn modelId="{FAC3EEA1-1152-4716-8AF1-5B56750CE0E5}" type="presParOf" srcId="{6A562126-893B-4B0B-88BC-8B2AA0A97AEB}" destId="{345F03A3-4AB5-4B5C-8C85-D944FA148F40}" srcOrd="5" destOrd="0" presId="urn:microsoft.com/office/officeart/2008/layout/HalfCircleOrganizationChart"/>
    <dgm:cxn modelId="{C909B236-4831-417D-9834-AF21EC0EC925}" type="presParOf" srcId="{345F03A3-4AB5-4B5C-8C85-D944FA148F40}" destId="{EDD9E680-5A73-48AC-ACB3-DD4E983A4ECE}" srcOrd="0" destOrd="0" presId="urn:microsoft.com/office/officeart/2008/layout/HalfCircleOrganizationChart"/>
    <dgm:cxn modelId="{48B3CEA6-58E0-4C14-AD5E-2DA122CE766F}" type="presParOf" srcId="{EDD9E680-5A73-48AC-ACB3-DD4E983A4ECE}" destId="{5DBBF01D-D5A6-4F4A-B09A-4E9D02F77E8F}" srcOrd="0" destOrd="0" presId="urn:microsoft.com/office/officeart/2008/layout/HalfCircleOrganizationChart"/>
    <dgm:cxn modelId="{88F97685-1AF8-4B3C-9FA9-FA3B5D0CF51B}" type="presParOf" srcId="{EDD9E680-5A73-48AC-ACB3-DD4E983A4ECE}" destId="{21FCBD49-9BB3-4FE3-87D6-CA416F304DB7}" srcOrd="1" destOrd="0" presId="urn:microsoft.com/office/officeart/2008/layout/HalfCircleOrganizationChart"/>
    <dgm:cxn modelId="{9E05CD58-1AEC-45CB-B45C-C7BF1A361A1F}" type="presParOf" srcId="{EDD9E680-5A73-48AC-ACB3-DD4E983A4ECE}" destId="{2B9BA834-36F1-4F84-AE9E-1E156A43CD9E}" srcOrd="2" destOrd="0" presId="urn:microsoft.com/office/officeart/2008/layout/HalfCircleOrganizationChart"/>
    <dgm:cxn modelId="{01BEF9E2-D1DB-4EE4-B177-6BC4FC29269A}" type="presParOf" srcId="{EDD9E680-5A73-48AC-ACB3-DD4E983A4ECE}" destId="{1752B718-B254-42B2-ADEA-F54C3B8F2FF3}" srcOrd="3" destOrd="0" presId="urn:microsoft.com/office/officeart/2008/layout/HalfCircleOrganizationChart"/>
    <dgm:cxn modelId="{066DE06B-4C36-4C01-A413-1E1F9B197C70}" type="presParOf" srcId="{345F03A3-4AB5-4B5C-8C85-D944FA148F40}" destId="{CEB4239B-56CA-40AC-8B5A-BAE809704519}" srcOrd="1" destOrd="0" presId="urn:microsoft.com/office/officeart/2008/layout/HalfCircleOrganizationChart"/>
    <dgm:cxn modelId="{C8EF7830-871A-494A-8B0C-3398AC38D73B}" type="presParOf" srcId="{345F03A3-4AB5-4B5C-8C85-D944FA148F40}" destId="{BCD1D41F-97FE-4E4B-9199-987A27E09760}" srcOrd="2" destOrd="0" presId="urn:microsoft.com/office/officeart/2008/layout/HalfCircleOrganizationChart"/>
    <dgm:cxn modelId="{5B7FA1BC-1588-4D84-BDE7-3F4312504538}" type="presParOf" srcId="{476C117F-4B36-42F5-8681-DCC31862A30D}" destId="{D1D621F0-CF04-4CFF-96AD-05542A3EF48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5A0B3-4DF4-496D-AF9C-F4D395368F2A}">
      <dsp:nvSpPr>
        <dsp:cNvPr id="0" name=""/>
        <dsp:cNvSpPr/>
      </dsp:nvSpPr>
      <dsp:spPr>
        <a:xfrm>
          <a:off x="3907181" y="2011362"/>
          <a:ext cx="501392" cy="143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696" y="0"/>
              </a:lnTo>
              <a:lnTo>
                <a:pt x="250696" y="1433095"/>
              </a:lnTo>
              <a:lnTo>
                <a:pt x="501392" y="1433095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/>
        </a:p>
      </dsp:txBody>
      <dsp:txXfrm>
        <a:off x="4119920" y="2689953"/>
        <a:ext cx="75913" cy="75913"/>
      </dsp:txXfrm>
    </dsp:sp>
    <dsp:sp modelId="{3AD9030A-6E6B-47AA-9778-E8E07B1E7A61}">
      <dsp:nvSpPr>
        <dsp:cNvPr id="0" name=""/>
        <dsp:cNvSpPr/>
      </dsp:nvSpPr>
      <dsp:spPr>
        <a:xfrm>
          <a:off x="3907181" y="2011362"/>
          <a:ext cx="501392" cy="47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696" y="0"/>
              </a:lnTo>
              <a:lnTo>
                <a:pt x="250696" y="477698"/>
              </a:lnTo>
              <a:lnTo>
                <a:pt x="501392" y="477698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/>
        </a:p>
      </dsp:txBody>
      <dsp:txXfrm>
        <a:off x="4140564" y="2232898"/>
        <a:ext cx="34626" cy="34626"/>
      </dsp:txXfrm>
    </dsp:sp>
    <dsp:sp modelId="{00D500A6-4C52-4245-AD68-CB29AE541A59}">
      <dsp:nvSpPr>
        <dsp:cNvPr id="0" name=""/>
        <dsp:cNvSpPr/>
      </dsp:nvSpPr>
      <dsp:spPr>
        <a:xfrm>
          <a:off x="3907181" y="1533663"/>
          <a:ext cx="501392" cy="477698"/>
        </a:xfrm>
        <a:custGeom>
          <a:avLst/>
          <a:gdLst/>
          <a:ahLst/>
          <a:cxnLst/>
          <a:rect l="0" t="0" r="0" b="0"/>
          <a:pathLst>
            <a:path>
              <a:moveTo>
                <a:pt x="0" y="477698"/>
              </a:moveTo>
              <a:lnTo>
                <a:pt x="250696" y="477698"/>
              </a:lnTo>
              <a:lnTo>
                <a:pt x="250696" y="0"/>
              </a:lnTo>
              <a:lnTo>
                <a:pt x="501392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/>
        </a:p>
      </dsp:txBody>
      <dsp:txXfrm>
        <a:off x="4140564" y="1755200"/>
        <a:ext cx="34626" cy="34626"/>
      </dsp:txXfrm>
    </dsp:sp>
    <dsp:sp modelId="{E6CF3048-0A93-45CF-B917-FD97E87CEB7E}">
      <dsp:nvSpPr>
        <dsp:cNvPr id="0" name=""/>
        <dsp:cNvSpPr/>
      </dsp:nvSpPr>
      <dsp:spPr>
        <a:xfrm>
          <a:off x="3907181" y="578266"/>
          <a:ext cx="501392" cy="1433095"/>
        </a:xfrm>
        <a:custGeom>
          <a:avLst/>
          <a:gdLst/>
          <a:ahLst/>
          <a:cxnLst/>
          <a:rect l="0" t="0" r="0" b="0"/>
          <a:pathLst>
            <a:path>
              <a:moveTo>
                <a:pt x="0" y="1433095"/>
              </a:moveTo>
              <a:lnTo>
                <a:pt x="250696" y="1433095"/>
              </a:lnTo>
              <a:lnTo>
                <a:pt x="250696" y="0"/>
              </a:lnTo>
              <a:lnTo>
                <a:pt x="501392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/>
        </a:p>
      </dsp:txBody>
      <dsp:txXfrm>
        <a:off x="4119920" y="1256857"/>
        <a:ext cx="75913" cy="75913"/>
      </dsp:txXfrm>
    </dsp:sp>
    <dsp:sp modelId="{1FD22077-1AAF-45B0-ABDC-351490DFB89A}">
      <dsp:nvSpPr>
        <dsp:cNvPr id="0" name=""/>
        <dsp:cNvSpPr/>
      </dsp:nvSpPr>
      <dsp:spPr>
        <a:xfrm rot="16200000">
          <a:off x="1513660" y="1629203"/>
          <a:ext cx="4022725" cy="764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5000" b="1" kern="1200" dirty="0"/>
            <a:t>أنواع المؤسسات</a:t>
          </a:r>
          <a:endParaRPr lang="fr-FR" sz="5000" b="1" kern="1200" dirty="0"/>
        </a:p>
      </dsp:txBody>
      <dsp:txXfrm>
        <a:off x="1513660" y="1629203"/>
        <a:ext cx="4022725" cy="764317"/>
      </dsp:txXfrm>
    </dsp:sp>
    <dsp:sp modelId="{A3C820D9-0CEB-41FE-B9B6-6A1DC1BDE41B}">
      <dsp:nvSpPr>
        <dsp:cNvPr id="0" name=""/>
        <dsp:cNvSpPr/>
      </dsp:nvSpPr>
      <dsp:spPr>
        <a:xfrm>
          <a:off x="4408573" y="196107"/>
          <a:ext cx="2506962" cy="764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600" b="1" kern="1200" dirty="0"/>
            <a:t>حسب معيار الملكية</a:t>
          </a:r>
          <a:endParaRPr lang="fr-FR" sz="2600" b="1" kern="1200" dirty="0"/>
        </a:p>
      </dsp:txBody>
      <dsp:txXfrm>
        <a:off x="4408573" y="196107"/>
        <a:ext cx="2506962" cy="764317"/>
      </dsp:txXfrm>
    </dsp:sp>
    <dsp:sp modelId="{DFD5BD39-7B35-457D-B92B-C4D78C19DB8F}">
      <dsp:nvSpPr>
        <dsp:cNvPr id="0" name=""/>
        <dsp:cNvSpPr/>
      </dsp:nvSpPr>
      <dsp:spPr>
        <a:xfrm>
          <a:off x="4408573" y="1151505"/>
          <a:ext cx="2506962" cy="764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600" b="1" kern="1200" dirty="0"/>
            <a:t>حسب معيار الحجم</a:t>
          </a:r>
          <a:endParaRPr lang="fr-FR" sz="2600" b="1" kern="1200" dirty="0"/>
        </a:p>
      </dsp:txBody>
      <dsp:txXfrm>
        <a:off x="4408573" y="1151505"/>
        <a:ext cx="2506962" cy="764317"/>
      </dsp:txXfrm>
    </dsp:sp>
    <dsp:sp modelId="{794078C8-E609-45EA-ACD1-7D24DE2EA372}">
      <dsp:nvSpPr>
        <dsp:cNvPr id="0" name=""/>
        <dsp:cNvSpPr/>
      </dsp:nvSpPr>
      <dsp:spPr>
        <a:xfrm>
          <a:off x="4408573" y="2106902"/>
          <a:ext cx="2506962" cy="764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600" b="1" kern="1200" dirty="0"/>
            <a:t>حسب القطاع الاقتصادي</a:t>
          </a:r>
          <a:endParaRPr lang="fr-FR" sz="2600" b="1" kern="1200" dirty="0"/>
        </a:p>
      </dsp:txBody>
      <dsp:txXfrm>
        <a:off x="4408573" y="2106902"/>
        <a:ext cx="2506962" cy="764317"/>
      </dsp:txXfrm>
    </dsp:sp>
    <dsp:sp modelId="{32689737-B687-477F-AF0A-E1ABF4D5F1B6}">
      <dsp:nvSpPr>
        <dsp:cNvPr id="0" name=""/>
        <dsp:cNvSpPr/>
      </dsp:nvSpPr>
      <dsp:spPr>
        <a:xfrm>
          <a:off x="4408573" y="3062299"/>
          <a:ext cx="2506962" cy="764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600" b="1" kern="1200" dirty="0"/>
            <a:t>حسب المعيار التنظيمي</a:t>
          </a:r>
          <a:endParaRPr lang="fr-FR" sz="2600" b="1" kern="1200" dirty="0"/>
        </a:p>
      </dsp:txBody>
      <dsp:txXfrm>
        <a:off x="4408573" y="3062299"/>
        <a:ext cx="2506962" cy="764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ED286-F227-4A83-AB2D-EDF58ABD977D}">
      <dsp:nvSpPr>
        <dsp:cNvPr id="0" name=""/>
        <dsp:cNvSpPr/>
      </dsp:nvSpPr>
      <dsp:spPr>
        <a:xfrm>
          <a:off x="4860098" y="1565131"/>
          <a:ext cx="3438555" cy="596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387"/>
              </a:lnTo>
              <a:lnTo>
                <a:pt x="3438555" y="298387"/>
              </a:lnTo>
              <a:lnTo>
                <a:pt x="3438555" y="59677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91EB3-5F18-4840-B69E-013E5BF975BB}">
      <dsp:nvSpPr>
        <dsp:cNvPr id="0" name=""/>
        <dsp:cNvSpPr/>
      </dsp:nvSpPr>
      <dsp:spPr>
        <a:xfrm>
          <a:off x="4814378" y="1565131"/>
          <a:ext cx="91440" cy="596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677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A18DE-8565-41BD-8B87-69F50F86A3B7}">
      <dsp:nvSpPr>
        <dsp:cNvPr id="0" name=""/>
        <dsp:cNvSpPr/>
      </dsp:nvSpPr>
      <dsp:spPr>
        <a:xfrm>
          <a:off x="1421543" y="1565131"/>
          <a:ext cx="3438555" cy="596774"/>
        </a:xfrm>
        <a:custGeom>
          <a:avLst/>
          <a:gdLst/>
          <a:ahLst/>
          <a:cxnLst/>
          <a:rect l="0" t="0" r="0" b="0"/>
          <a:pathLst>
            <a:path>
              <a:moveTo>
                <a:pt x="3438555" y="0"/>
              </a:moveTo>
              <a:lnTo>
                <a:pt x="3438555" y="298387"/>
              </a:lnTo>
              <a:lnTo>
                <a:pt x="0" y="298387"/>
              </a:lnTo>
              <a:lnTo>
                <a:pt x="0" y="59677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2DA3E-8101-49CD-84CD-EAEF3A44651E}">
      <dsp:nvSpPr>
        <dsp:cNvPr id="0" name=""/>
        <dsp:cNvSpPr/>
      </dsp:nvSpPr>
      <dsp:spPr>
        <a:xfrm>
          <a:off x="3361272" y="144240"/>
          <a:ext cx="2997653" cy="142089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5773F-ED65-476A-AEEF-82C3CE7226D1}">
      <dsp:nvSpPr>
        <dsp:cNvPr id="0" name=""/>
        <dsp:cNvSpPr/>
      </dsp:nvSpPr>
      <dsp:spPr>
        <a:xfrm>
          <a:off x="3361272" y="144240"/>
          <a:ext cx="2997653" cy="142089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5B9A6-0CBE-4FAD-B8C8-8B1242914D66}">
      <dsp:nvSpPr>
        <dsp:cNvPr id="0" name=""/>
        <dsp:cNvSpPr/>
      </dsp:nvSpPr>
      <dsp:spPr>
        <a:xfrm>
          <a:off x="1862445" y="400001"/>
          <a:ext cx="5995306" cy="9093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600" b="1" kern="1200" dirty="0">
              <a:solidFill>
                <a:srgbClr val="C00000"/>
              </a:solidFill>
            </a:rPr>
            <a:t>حسب معيار الملكية</a:t>
          </a:r>
          <a:endParaRPr lang="fr-FR" sz="3600" b="1" kern="1200" dirty="0">
            <a:solidFill>
              <a:srgbClr val="C00000"/>
            </a:solidFill>
          </a:endParaRPr>
        </a:p>
      </dsp:txBody>
      <dsp:txXfrm>
        <a:off x="1862445" y="400001"/>
        <a:ext cx="5995306" cy="909370"/>
      </dsp:txXfrm>
    </dsp:sp>
    <dsp:sp modelId="{C4F97D81-50DB-4E6D-B5D2-94AF7029BBA3}">
      <dsp:nvSpPr>
        <dsp:cNvPr id="0" name=""/>
        <dsp:cNvSpPr/>
      </dsp:nvSpPr>
      <dsp:spPr>
        <a:xfrm>
          <a:off x="711097" y="2161905"/>
          <a:ext cx="1420890" cy="142089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C14DE-AFF6-4221-B9F0-DA111C22A482}">
      <dsp:nvSpPr>
        <dsp:cNvPr id="0" name=""/>
        <dsp:cNvSpPr/>
      </dsp:nvSpPr>
      <dsp:spPr>
        <a:xfrm>
          <a:off x="711097" y="2161905"/>
          <a:ext cx="1420890" cy="142089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46AD2-238B-438D-9A7A-79E665B90123}">
      <dsp:nvSpPr>
        <dsp:cNvPr id="0" name=""/>
        <dsp:cNvSpPr/>
      </dsp:nvSpPr>
      <dsp:spPr>
        <a:xfrm>
          <a:off x="652" y="2417665"/>
          <a:ext cx="2841781" cy="9093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مؤسسات عامة</a:t>
          </a:r>
          <a:endParaRPr lang="fr-FR" sz="2800" b="1" kern="1200" dirty="0"/>
        </a:p>
      </dsp:txBody>
      <dsp:txXfrm>
        <a:off x="652" y="2417665"/>
        <a:ext cx="2841781" cy="909370"/>
      </dsp:txXfrm>
    </dsp:sp>
    <dsp:sp modelId="{8DE27699-9785-4636-9AE4-10AE4E3E293C}">
      <dsp:nvSpPr>
        <dsp:cNvPr id="0" name=""/>
        <dsp:cNvSpPr/>
      </dsp:nvSpPr>
      <dsp:spPr>
        <a:xfrm>
          <a:off x="4149653" y="2161905"/>
          <a:ext cx="1420890" cy="142089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74003-B070-40C8-9A8B-49E67D9C3DAF}">
      <dsp:nvSpPr>
        <dsp:cNvPr id="0" name=""/>
        <dsp:cNvSpPr/>
      </dsp:nvSpPr>
      <dsp:spPr>
        <a:xfrm>
          <a:off x="4149653" y="2161905"/>
          <a:ext cx="1420890" cy="142089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78A2A-CED3-4F13-9962-C7D367BC3A26}">
      <dsp:nvSpPr>
        <dsp:cNvPr id="0" name=""/>
        <dsp:cNvSpPr/>
      </dsp:nvSpPr>
      <dsp:spPr>
        <a:xfrm>
          <a:off x="3439208" y="2417665"/>
          <a:ext cx="2841781" cy="9093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/>
            <a:t>مؤسسات خاصة</a:t>
          </a:r>
          <a:endParaRPr lang="fr-FR" sz="2800" b="1" kern="1200" dirty="0"/>
        </a:p>
      </dsp:txBody>
      <dsp:txXfrm>
        <a:off x="3439208" y="2417665"/>
        <a:ext cx="2841781" cy="909370"/>
      </dsp:txXfrm>
    </dsp:sp>
    <dsp:sp modelId="{5820A84C-F0B2-42A8-B096-95B6AF01636E}">
      <dsp:nvSpPr>
        <dsp:cNvPr id="0" name=""/>
        <dsp:cNvSpPr/>
      </dsp:nvSpPr>
      <dsp:spPr>
        <a:xfrm>
          <a:off x="7588209" y="2161905"/>
          <a:ext cx="1420890" cy="142089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64F6E-8E55-4529-8994-F4CA1309E27C}">
      <dsp:nvSpPr>
        <dsp:cNvPr id="0" name=""/>
        <dsp:cNvSpPr/>
      </dsp:nvSpPr>
      <dsp:spPr>
        <a:xfrm>
          <a:off x="7588209" y="2161905"/>
          <a:ext cx="1420890" cy="142089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4CD59-0819-493F-B4D0-B6F3187A9B55}">
      <dsp:nvSpPr>
        <dsp:cNvPr id="0" name=""/>
        <dsp:cNvSpPr/>
      </dsp:nvSpPr>
      <dsp:spPr>
        <a:xfrm>
          <a:off x="6877763" y="2417665"/>
          <a:ext cx="2841781" cy="9093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مؤسسات مختلطة</a:t>
          </a:r>
          <a:r>
            <a:rPr lang="ar-MA" sz="2800" b="1" kern="1200" dirty="0"/>
            <a:t>.</a:t>
          </a:r>
        </a:p>
      </dsp:txBody>
      <dsp:txXfrm>
        <a:off x="6877763" y="2417665"/>
        <a:ext cx="2841781" cy="909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051C0-ABCC-43C4-9711-41992ECBD2D0}">
      <dsp:nvSpPr>
        <dsp:cNvPr id="0" name=""/>
        <dsp:cNvSpPr/>
      </dsp:nvSpPr>
      <dsp:spPr>
        <a:xfrm>
          <a:off x="3997310" y="3187873"/>
          <a:ext cx="696210" cy="265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8105" y="0"/>
              </a:lnTo>
              <a:lnTo>
                <a:pt x="348105" y="2653241"/>
              </a:lnTo>
              <a:lnTo>
                <a:pt x="696210" y="26532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b="1" kern="1200"/>
        </a:p>
      </dsp:txBody>
      <dsp:txXfrm>
        <a:off x="4276838" y="4445917"/>
        <a:ext cx="137153" cy="137153"/>
      </dsp:txXfrm>
    </dsp:sp>
    <dsp:sp modelId="{CCE91FA2-9E46-4907-B397-F438EF5DB0DE}">
      <dsp:nvSpPr>
        <dsp:cNvPr id="0" name=""/>
        <dsp:cNvSpPr/>
      </dsp:nvSpPr>
      <dsp:spPr>
        <a:xfrm>
          <a:off x="3997310" y="3187873"/>
          <a:ext cx="696210" cy="1326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8105" y="0"/>
              </a:lnTo>
              <a:lnTo>
                <a:pt x="348105" y="1326620"/>
              </a:lnTo>
              <a:lnTo>
                <a:pt x="696210" y="13266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fr-FR" sz="2000" b="1" kern="1200"/>
        </a:p>
      </dsp:txBody>
      <dsp:txXfrm>
        <a:off x="4307960" y="3813728"/>
        <a:ext cx="74910" cy="74910"/>
      </dsp:txXfrm>
    </dsp:sp>
    <dsp:sp modelId="{6418ACDF-EC6A-4324-A0B5-699B74B8196F}">
      <dsp:nvSpPr>
        <dsp:cNvPr id="0" name=""/>
        <dsp:cNvSpPr/>
      </dsp:nvSpPr>
      <dsp:spPr>
        <a:xfrm>
          <a:off x="3997310" y="3142153"/>
          <a:ext cx="6962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210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fr-FR" sz="2000" b="1" kern="1200"/>
        </a:p>
      </dsp:txBody>
      <dsp:txXfrm>
        <a:off x="4328010" y="3170468"/>
        <a:ext cx="34810" cy="34810"/>
      </dsp:txXfrm>
    </dsp:sp>
    <dsp:sp modelId="{38980850-786A-4F82-955B-171EC6FDDD4E}">
      <dsp:nvSpPr>
        <dsp:cNvPr id="0" name=""/>
        <dsp:cNvSpPr/>
      </dsp:nvSpPr>
      <dsp:spPr>
        <a:xfrm>
          <a:off x="3997310" y="1861252"/>
          <a:ext cx="696210" cy="1326620"/>
        </a:xfrm>
        <a:custGeom>
          <a:avLst/>
          <a:gdLst/>
          <a:ahLst/>
          <a:cxnLst/>
          <a:rect l="0" t="0" r="0" b="0"/>
          <a:pathLst>
            <a:path>
              <a:moveTo>
                <a:pt x="0" y="1326620"/>
              </a:moveTo>
              <a:lnTo>
                <a:pt x="348105" y="1326620"/>
              </a:lnTo>
              <a:lnTo>
                <a:pt x="348105" y="0"/>
              </a:lnTo>
              <a:lnTo>
                <a:pt x="69621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fr-FR" sz="2000" b="1" kern="1200"/>
        </a:p>
      </dsp:txBody>
      <dsp:txXfrm>
        <a:off x="4307960" y="2487107"/>
        <a:ext cx="74910" cy="74910"/>
      </dsp:txXfrm>
    </dsp:sp>
    <dsp:sp modelId="{EC97FB57-0339-4D43-89CD-F454CB979382}">
      <dsp:nvSpPr>
        <dsp:cNvPr id="0" name=""/>
        <dsp:cNvSpPr/>
      </dsp:nvSpPr>
      <dsp:spPr>
        <a:xfrm>
          <a:off x="3997310" y="534632"/>
          <a:ext cx="696210" cy="2653241"/>
        </a:xfrm>
        <a:custGeom>
          <a:avLst/>
          <a:gdLst/>
          <a:ahLst/>
          <a:cxnLst/>
          <a:rect l="0" t="0" r="0" b="0"/>
          <a:pathLst>
            <a:path>
              <a:moveTo>
                <a:pt x="0" y="2653241"/>
              </a:moveTo>
              <a:lnTo>
                <a:pt x="348105" y="2653241"/>
              </a:lnTo>
              <a:lnTo>
                <a:pt x="348105" y="0"/>
              </a:lnTo>
              <a:lnTo>
                <a:pt x="69621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fr-FR" sz="2000" b="1" kern="1200"/>
        </a:p>
      </dsp:txBody>
      <dsp:txXfrm>
        <a:off x="4276838" y="1792676"/>
        <a:ext cx="137153" cy="137153"/>
      </dsp:txXfrm>
    </dsp:sp>
    <dsp:sp modelId="{19A8EF10-2623-4E6B-AFD7-AE4CBA5F3B05}">
      <dsp:nvSpPr>
        <dsp:cNvPr id="0" name=""/>
        <dsp:cNvSpPr/>
      </dsp:nvSpPr>
      <dsp:spPr>
        <a:xfrm rot="16200000">
          <a:off x="673776" y="2657225"/>
          <a:ext cx="5585771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3600" b="1" kern="1200" dirty="0">
              <a:solidFill>
                <a:srgbClr val="C00000"/>
              </a:solidFill>
            </a:rPr>
            <a:t>حسب معيار الحجم</a:t>
          </a:r>
          <a:endParaRPr lang="fr-FR" sz="3600" b="1" kern="1200" dirty="0">
            <a:solidFill>
              <a:srgbClr val="C00000"/>
            </a:solidFill>
          </a:endParaRPr>
        </a:p>
      </dsp:txBody>
      <dsp:txXfrm>
        <a:off x="673776" y="2657225"/>
        <a:ext cx="5585771" cy="1061296"/>
      </dsp:txXfrm>
    </dsp:sp>
    <dsp:sp modelId="{DC35AB53-8485-4019-851F-4C5D0E35C63E}">
      <dsp:nvSpPr>
        <dsp:cNvPr id="0" name=""/>
        <dsp:cNvSpPr/>
      </dsp:nvSpPr>
      <dsp:spPr>
        <a:xfrm>
          <a:off x="4693520" y="3983"/>
          <a:ext cx="3481052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الصغيرة جدا </a:t>
          </a:r>
          <a:r>
            <a:rPr lang="en-US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T. P .E</a:t>
          </a: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: </a:t>
          </a: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FR" sz="2000" b="1" kern="1200" dirty="0"/>
            <a:t>Les très petites entreprises </a:t>
          </a: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1-9 عمال.</a:t>
          </a:r>
          <a:endParaRPr lang="fr-FR" sz="2000" b="1" kern="1200" dirty="0"/>
        </a:p>
      </dsp:txBody>
      <dsp:txXfrm>
        <a:off x="4693520" y="3983"/>
        <a:ext cx="3481052" cy="1061296"/>
      </dsp:txXfrm>
    </dsp:sp>
    <dsp:sp modelId="{BCCA2249-20D0-49B7-A791-AA8BC0AE2B9C}">
      <dsp:nvSpPr>
        <dsp:cNvPr id="0" name=""/>
        <dsp:cNvSpPr/>
      </dsp:nvSpPr>
      <dsp:spPr>
        <a:xfrm>
          <a:off x="4693520" y="1330604"/>
          <a:ext cx="3481052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الصغيرة </a:t>
          </a:r>
          <a:r>
            <a:rPr lang="en-US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P. E</a:t>
          </a: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: </a:t>
          </a: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FR" sz="2000" b="1" kern="1200" dirty="0"/>
            <a:t>Les petites entreprises (P.E) 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10-49 عامل.</a:t>
          </a:r>
          <a:endParaRPr lang="fr-FR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93520" y="1330604"/>
        <a:ext cx="3481052" cy="1061296"/>
      </dsp:txXfrm>
    </dsp:sp>
    <dsp:sp modelId="{E3E2E5FA-3E3A-4EB3-8D0B-491A4B526D95}">
      <dsp:nvSpPr>
        <dsp:cNvPr id="0" name=""/>
        <dsp:cNvSpPr/>
      </dsp:nvSpPr>
      <dsp:spPr>
        <a:xfrm>
          <a:off x="4693520" y="2657225"/>
          <a:ext cx="3481052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المتوسطة </a:t>
          </a:r>
          <a:r>
            <a:rPr lang="en-US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M. E</a:t>
          </a: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FR" sz="2000" b="1" kern="1200" dirty="0"/>
            <a:t>Les entreprises moyennes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ما بين 50 و499 عامل.</a:t>
          </a:r>
          <a:endParaRPr lang="fr-FR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93520" y="2657225"/>
        <a:ext cx="3481052" cy="1061296"/>
      </dsp:txXfrm>
    </dsp:sp>
    <dsp:sp modelId="{7677AD1C-E168-45B6-A60E-4C8A3A025C13}">
      <dsp:nvSpPr>
        <dsp:cNvPr id="0" name=""/>
        <dsp:cNvSpPr/>
      </dsp:nvSpPr>
      <dsp:spPr>
        <a:xfrm>
          <a:off x="4693520" y="3983845"/>
          <a:ext cx="3481052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المؤسسات الكبيرة : </a:t>
          </a: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FR" sz="2000" b="1" kern="1200" dirty="0"/>
            <a:t>Les grandes entreprises (G.E)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أكثر من 500 عامل.</a:t>
          </a:r>
          <a:endParaRPr lang="fr-FR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93520" y="3983845"/>
        <a:ext cx="3481052" cy="1061296"/>
      </dsp:txXfrm>
    </dsp:sp>
    <dsp:sp modelId="{CAA80E52-4A48-4767-9DBE-87AF64CCD23C}">
      <dsp:nvSpPr>
        <dsp:cNvPr id="0" name=""/>
        <dsp:cNvSpPr/>
      </dsp:nvSpPr>
      <dsp:spPr>
        <a:xfrm>
          <a:off x="4693520" y="5310466"/>
          <a:ext cx="3481052" cy="1061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u="none" kern="1200" dirty="0"/>
            <a:t>المؤسسات الضخمـة: </a:t>
          </a:r>
          <a:r>
            <a:rPr lang="fr-FR" sz="2000" b="1" kern="1200" dirty="0"/>
            <a:t>(T.G.E) </a:t>
          </a:r>
          <a:endParaRPr lang="ar-DZ" sz="2000" b="1" u="none" kern="1200" dirty="0"/>
        </a:p>
        <a:p>
          <a:pPr marL="0" lvl="0" indent="0" algn="ctr" defTabSz="889000" rtl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ar-DZ" sz="2000" b="1" u="none" kern="1200" dirty="0"/>
            <a:t> </a:t>
          </a:r>
          <a:r>
            <a:rPr lang="fr-FR" sz="2000" b="1" kern="1200" dirty="0"/>
            <a:t>Les Très grandes entreprises </a:t>
          </a:r>
          <a:r>
            <a:rPr lang="ar-DZ" sz="2000" b="1" kern="1200" dirty="0"/>
            <a:t>تضم أكثر من 1000 عامــل</a:t>
          </a:r>
          <a:r>
            <a:rPr lang="ar-DZ" sz="1600" b="1" kern="1200" dirty="0"/>
            <a:t>.</a:t>
          </a:r>
          <a:endParaRPr lang="fr-FR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93520" y="5310466"/>
        <a:ext cx="3481052" cy="1061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7DBEF-F121-4C7D-BC4D-3881698EB258}">
      <dsp:nvSpPr>
        <dsp:cNvPr id="0" name=""/>
        <dsp:cNvSpPr/>
      </dsp:nvSpPr>
      <dsp:spPr>
        <a:xfrm>
          <a:off x="4842005" y="2016930"/>
          <a:ext cx="3425754" cy="59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276"/>
              </a:lnTo>
              <a:lnTo>
                <a:pt x="3425754" y="297276"/>
              </a:lnTo>
              <a:lnTo>
                <a:pt x="3425754" y="5945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ABC19-C666-4975-9C0E-ADD6404957D9}">
      <dsp:nvSpPr>
        <dsp:cNvPr id="0" name=""/>
        <dsp:cNvSpPr/>
      </dsp:nvSpPr>
      <dsp:spPr>
        <a:xfrm>
          <a:off x="4796285" y="2016930"/>
          <a:ext cx="91440" cy="5945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45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F77E2-04F5-4362-AF0C-72BE48052919}">
      <dsp:nvSpPr>
        <dsp:cNvPr id="0" name=""/>
        <dsp:cNvSpPr/>
      </dsp:nvSpPr>
      <dsp:spPr>
        <a:xfrm>
          <a:off x="1416251" y="2016930"/>
          <a:ext cx="3425754" cy="594552"/>
        </a:xfrm>
        <a:custGeom>
          <a:avLst/>
          <a:gdLst/>
          <a:ahLst/>
          <a:cxnLst/>
          <a:rect l="0" t="0" r="0" b="0"/>
          <a:pathLst>
            <a:path>
              <a:moveTo>
                <a:pt x="3425754" y="0"/>
              </a:moveTo>
              <a:lnTo>
                <a:pt x="3425754" y="297276"/>
              </a:lnTo>
              <a:lnTo>
                <a:pt x="0" y="297276"/>
              </a:lnTo>
              <a:lnTo>
                <a:pt x="0" y="5945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85BF2-49C8-40E7-A41D-B6549B74F787}">
      <dsp:nvSpPr>
        <dsp:cNvPr id="0" name=""/>
        <dsp:cNvSpPr/>
      </dsp:nvSpPr>
      <dsp:spPr>
        <a:xfrm>
          <a:off x="3710267" y="601329"/>
          <a:ext cx="2263475" cy="141560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26D37-C2CF-4CCA-9F68-2FDEC2CF0384}">
      <dsp:nvSpPr>
        <dsp:cNvPr id="0" name=""/>
        <dsp:cNvSpPr/>
      </dsp:nvSpPr>
      <dsp:spPr>
        <a:xfrm>
          <a:off x="3710267" y="601329"/>
          <a:ext cx="2263475" cy="141560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8CA0E-C5B1-4C41-9E71-79C72AF76142}">
      <dsp:nvSpPr>
        <dsp:cNvPr id="0" name=""/>
        <dsp:cNvSpPr/>
      </dsp:nvSpPr>
      <dsp:spPr>
        <a:xfrm>
          <a:off x="2578530" y="856137"/>
          <a:ext cx="4526950" cy="90598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kern="1200" dirty="0">
              <a:solidFill>
                <a:srgbClr val="C00000"/>
              </a:solidFill>
              <a:effectLst/>
            </a:rPr>
            <a:t>حسب القطاع الاقتصادي</a:t>
          </a:r>
          <a:endParaRPr lang="fr-FR" sz="3200" kern="1200" dirty="0">
            <a:solidFill>
              <a:srgbClr val="C00000"/>
            </a:solidFill>
            <a:effectLst/>
          </a:endParaRPr>
        </a:p>
      </dsp:txBody>
      <dsp:txXfrm>
        <a:off x="2578530" y="856137"/>
        <a:ext cx="4526950" cy="905984"/>
      </dsp:txXfrm>
    </dsp:sp>
    <dsp:sp modelId="{6A11E737-EC39-4B6E-A540-5F2BDF167C06}">
      <dsp:nvSpPr>
        <dsp:cNvPr id="0" name=""/>
        <dsp:cNvSpPr/>
      </dsp:nvSpPr>
      <dsp:spPr>
        <a:xfrm>
          <a:off x="708450" y="2611483"/>
          <a:ext cx="1415600" cy="1415600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83A6E-15B7-4787-9C5A-33E23E44351E}">
      <dsp:nvSpPr>
        <dsp:cNvPr id="0" name=""/>
        <dsp:cNvSpPr/>
      </dsp:nvSpPr>
      <dsp:spPr>
        <a:xfrm>
          <a:off x="708450" y="2611483"/>
          <a:ext cx="1415600" cy="1415600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5CB0F-0E18-4310-9FC9-8A769705EF1A}">
      <dsp:nvSpPr>
        <dsp:cNvPr id="0" name=""/>
        <dsp:cNvSpPr/>
      </dsp:nvSpPr>
      <dsp:spPr>
        <a:xfrm>
          <a:off x="650" y="2866291"/>
          <a:ext cx="2831201" cy="90598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DZ" sz="2400" b="1" kern="1200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DZ" sz="2400" b="1" kern="1200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1- القطاع الأولي</a:t>
          </a:r>
          <a:r>
            <a:rPr lang="en-US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  <a:r>
            <a:rPr lang="ar-DZ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مؤسسات الفلاحة، الصناعة المناجم، استخراج البترول الصيد البحري</a:t>
          </a:r>
          <a:r>
            <a:rPr lang="en-US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fr-FR" sz="2400" kern="1200" dirty="0">
            <a:effectLst/>
          </a:endParaRPr>
        </a:p>
      </dsp:txBody>
      <dsp:txXfrm>
        <a:off x="650" y="2866291"/>
        <a:ext cx="2831201" cy="905984"/>
      </dsp:txXfrm>
    </dsp:sp>
    <dsp:sp modelId="{F56FAD8A-B409-4F8E-9FC3-92F1707884C6}">
      <dsp:nvSpPr>
        <dsp:cNvPr id="0" name=""/>
        <dsp:cNvSpPr/>
      </dsp:nvSpPr>
      <dsp:spPr>
        <a:xfrm>
          <a:off x="4134205" y="2611483"/>
          <a:ext cx="1415600" cy="2299219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539A8-1B7B-4EBF-A73C-01A0735FE0E6}">
      <dsp:nvSpPr>
        <dsp:cNvPr id="0" name=""/>
        <dsp:cNvSpPr/>
      </dsp:nvSpPr>
      <dsp:spPr>
        <a:xfrm>
          <a:off x="4134205" y="2611483"/>
          <a:ext cx="1415600" cy="2299219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FC95B-8F6D-4DB5-ABED-D7F39C83E774}">
      <dsp:nvSpPr>
        <dsp:cNvPr id="0" name=""/>
        <dsp:cNvSpPr/>
      </dsp:nvSpPr>
      <dsp:spPr>
        <a:xfrm>
          <a:off x="3426404" y="3025342"/>
          <a:ext cx="2831201" cy="14715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2</a:t>
          </a:r>
          <a:r>
            <a:rPr lang="ar-DZ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- القطاع الثانوي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تحويل المواد الطبيعية إلى منتوجات قابلة للاستعمال أو الاستهلاك النهائي أو </a:t>
          </a:r>
          <a:r>
            <a:rPr lang="ar-DZ" sz="2400" b="1" kern="1200" dirty="0" err="1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الوسيطي</a:t>
          </a:r>
          <a:r>
            <a:rPr lang="en-US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fr-FR" sz="2400" b="1" kern="1200" dirty="0"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426404" y="3025342"/>
        <a:ext cx="2831201" cy="1471500"/>
      </dsp:txXfrm>
    </dsp:sp>
    <dsp:sp modelId="{21FCBD49-9BB3-4FE3-87D6-CA416F304DB7}">
      <dsp:nvSpPr>
        <dsp:cNvPr id="0" name=""/>
        <dsp:cNvSpPr/>
      </dsp:nvSpPr>
      <dsp:spPr>
        <a:xfrm>
          <a:off x="7559959" y="2611483"/>
          <a:ext cx="1415600" cy="223155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BA834-36F1-4F84-AE9E-1E156A43CD9E}">
      <dsp:nvSpPr>
        <dsp:cNvPr id="0" name=""/>
        <dsp:cNvSpPr/>
      </dsp:nvSpPr>
      <dsp:spPr>
        <a:xfrm>
          <a:off x="7559959" y="2611483"/>
          <a:ext cx="1415600" cy="223155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BF01D-D5A6-4F4A-B09A-4E9D02F77E8F}">
      <dsp:nvSpPr>
        <dsp:cNvPr id="0" name=""/>
        <dsp:cNvSpPr/>
      </dsp:nvSpPr>
      <dsp:spPr>
        <a:xfrm>
          <a:off x="6852158" y="3013162"/>
          <a:ext cx="2831201" cy="142819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3</a:t>
          </a:r>
          <a:r>
            <a:rPr lang="ar-DZ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-</a:t>
          </a:r>
          <a:r>
            <a:rPr lang="en-US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DZ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القطاع الثالث</a:t>
          </a:r>
          <a:r>
            <a:rPr lang="en-US" sz="2400" b="1" kern="1200" dirty="0">
              <a:solidFill>
                <a:srgbClr val="FF0000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:</a:t>
          </a:r>
          <a:endParaRPr lang="ar-DZ" sz="2400" b="1" kern="1200" dirty="0">
            <a:solidFill>
              <a:srgbClr val="FF0000"/>
            </a:solidFill>
            <a:effectLst/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effectLst/>
              <a:latin typeface="Sakkal Majalla" panose="02000000000000000000" pitchFamily="2" charset="-78"/>
              <a:cs typeface="Sakkal Majalla" panose="02000000000000000000" pitchFamily="2" charset="-78"/>
            </a:rPr>
            <a:t>النقل، البنوك والمؤسسات المالية، التجارة، الصحة والاتصال</a:t>
          </a:r>
          <a:endParaRPr lang="fr-FR" sz="2400" kern="1200" dirty="0">
            <a:effectLst/>
          </a:endParaRPr>
        </a:p>
      </dsp:txBody>
      <dsp:txXfrm>
        <a:off x="6852158" y="3013162"/>
        <a:ext cx="2831201" cy="1428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44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01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18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3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0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51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71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20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0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1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79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CDD2F8-665D-4810-BB0E-DE651677EC53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AFAF4B-7D51-4C26-9E25-FFE0F2D7CB31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74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96883"/>
            <a:ext cx="11330609" cy="572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84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6"/>
          <p:cNvGraphicFramePr>
            <a:graphicFrameLocks/>
          </p:cNvGraphicFramePr>
          <p:nvPr/>
        </p:nvGraphicFramePr>
        <p:xfrm>
          <a:off x="1089764" y="1277655"/>
          <a:ext cx="9720198" cy="3727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763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6"/>
          <p:cNvGraphicFramePr>
            <a:graphicFrameLocks/>
          </p:cNvGraphicFramePr>
          <p:nvPr/>
        </p:nvGraphicFramePr>
        <p:xfrm>
          <a:off x="601249" y="0"/>
          <a:ext cx="11110587" cy="6375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512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75989" y="626302"/>
          <a:ext cx="9684011" cy="551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22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9" y="318910"/>
            <a:ext cx="11237844" cy="589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2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873"/>
            <a:ext cx="11926957" cy="603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6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" y="202379"/>
            <a:ext cx="11516139" cy="594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5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007165" y="1894371"/>
            <a:ext cx="10058400" cy="1911350"/>
          </a:xfrm>
        </p:spPr>
        <p:txBody>
          <a:bodyPr>
            <a:normAutofit/>
          </a:bodyPr>
          <a:lstStyle/>
          <a:p>
            <a:pPr algn="ctr" rtl="1"/>
            <a:r>
              <a:rPr lang="ar-DZ" sz="7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مدخل عام لتسيير المؤسسة</a:t>
            </a:r>
            <a:endParaRPr lang="fr-FR" sz="7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698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75EF4F-5E60-44B3-5239-E948BD448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166" y="442897"/>
            <a:ext cx="10928555" cy="340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التسيير هو أحد أهم الأنشطة الإدارية التي تساهم في تحقيق أهداف المؤسسات بفعالية وكفاءة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المؤسسات هي الوحدة الأساسية في الاقتصاد، حيث تقوم بإنتاج السلع والخدمات وتلبية احتياجات الأفراد والمجتمع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288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64262" y="1845734"/>
            <a:ext cx="4291417" cy="884940"/>
          </a:xfrm>
        </p:spPr>
        <p:txBody>
          <a:bodyPr>
            <a:no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ar-DZ" sz="32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المفهوم الاقتصادي:</a:t>
            </a:r>
          </a:p>
          <a:p>
            <a:pPr algn="justLow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توفيقة بين الموارد المادية  ، المعلومات، رؤوس الأموال ، و العمل من أجل إنتاج سلع و خدمات بغية الحصول على موارد لتلبية طلب السوق.</a:t>
            </a: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Low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67434" y="130872"/>
            <a:ext cx="9537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4800" b="1" cap="all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مفهوم المؤسسة : </a:t>
            </a:r>
            <a:endParaRPr lang="fr-FR" sz="4800" b="1" cap="all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2586" y="3580398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/>
            <a:r>
              <a:rPr lang="ar-DZ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المفهوم القانوني:</a:t>
            </a:r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justLow" rtl="1"/>
            <a:r>
              <a:rPr lang="ar-DZ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عبارة عن حقيقة قانونية تابعة لشخص (مؤسسة فردية) أو تجمع تعاقدي (شركة)، وكل شركة لها شخصية </a:t>
            </a:r>
            <a:r>
              <a:rPr lang="ar-DZ" sz="28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إعتبارية</a:t>
            </a:r>
            <a:r>
              <a:rPr lang="ar-DZ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(معنوية) تختلف عن شخصية أعضائها (المساهمين) في أغلب الأحيان.</a:t>
            </a: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915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67434" y="130872"/>
            <a:ext cx="9537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4800" b="1" cap="all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خصائص المؤسسة : </a:t>
            </a:r>
            <a:endParaRPr lang="fr-FR" sz="4800" b="1" cap="all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94548" y="1437693"/>
            <a:ext cx="113224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Low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القدرة على أداء المهام المنوطة بها</a:t>
            </a:r>
            <a:endParaRPr lang="fr-FR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lvl="0" indent="-571500" algn="justLow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القدرة على البقاء و الاستمرارية</a:t>
            </a:r>
          </a:p>
          <a:p>
            <a:pPr marL="571500" lvl="0" indent="-571500" algn="justLow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القدرة على التكيف مع الظروف المتغيرة</a:t>
            </a:r>
            <a:r>
              <a:rPr lang="ar-DZ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571500" lvl="0" indent="-571500" algn="justLow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المساهمة في المجتمع الاقتصادي</a:t>
            </a: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735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تصنيفات المؤسسات </a:t>
            </a:r>
            <a:endParaRPr lang="fr-FR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978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300</Words>
  <Application>Microsoft Office PowerPoint</Application>
  <PresentationFormat>Grand écran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Sakkal Majalla</vt:lpstr>
      <vt:lpstr>Wingdings</vt:lpstr>
      <vt:lpstr>Rétrospective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تصنيفات المؤسسات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KHEROUF MOUNIR</cp:lastModifiedBy>
  <cp:revision>9</cp:revision>
  <dcterms:created xsi:type="dcterms:W3CDTF">2024-01-29T13:38:02Z</dcterms:created>
  <dcterms:modified xsi:type="dcterms:W3CDTF">2025-01-26T18:53:38Z</dcterms:modified>
</cp:coreProperties>
</file>