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11786616" cy="65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3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137160"/>
            <a:ext cx="11914632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9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109728"/>
            <a:ext cx="11859767" cy="6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28016"/>
            <a:ext cx="11823192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37160"/>
            <a:ext cx="11841480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832866"/>
            <a:ext cx="11018520" cy="2961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694176"/>
            <a:ext cx="1101852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8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3" y="210312"/>
            <a:ext cx="1160373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9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374904"/>
            <a:ext cx="11109959" cy="59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2023"/>
            <a:ext cx="11612879" cy="65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347472"/>
            <a:ext cx="11000232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5" y="0"/>
            <a:ext cx="1150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3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56032"/>
            <a:ext cx="11439144" cy="65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300037"/>
            <a:ext cx="11210544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7" y="210312"/>
            <a:ext cx="10632376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238125"/>
            <a:ext cx="1156716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237744"/>
            <a:ext cx="10789158" cy="6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338328"/>
            <a:ext cx="11055096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" y="0"/>
            <a:ext cx="11923775" cy="66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37744"/>
            <a:ext cx="11713463" cy="64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0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" y="82296"/>
            <a:ext cx="11759184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37160"/>
            <a:ext cx="11859767" cy="66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109728"/>
            <a:ext cx="11859768" cy="66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5448"/>
            <a:ext cx="1171346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7" y="73533"/>
            <a:ext cx="11887200" cy="66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3210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89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</cp:revision>
  <dcterms:created xsi:type="dcterms:W3CDTF">2024-02-22T20:14:26Z</dcterms:created>
  <dcterms:modified xsi:type="dcterms:W3CDTF">2024-03-11T11:02:21Z</dcterms:modified>
</cp:coreProperties>
</file>