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8" r:id="rId15"/>
    <p:sldId id="270" r:id="rId16"/>
    <p:sldId id="272" r:id="rId17"/>
    <p:sldId id="273" r:id="rId18"/>
    <p:sldId id="277" r:id="rId19"/>
    <p:sldId id="271" r:id="rId20"/>
    <p:sldId id="274" r:id="rId21"/>
    <p:sldId id="275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2/10/2024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312" y="219456"/>
            <a:ext cx="11704320" cy="6419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445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472" y="338328"/>
            <a:ext cx="11475720" cy="617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9439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064" y="612648"/>
            <a:ext cx="11100816" cy="3845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4802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17" y="420624"/>
            <a:ext cx="11430000" cy="6126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8129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336" y="347472"/>
            <a:ext cx="11329415" cy="6217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8052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769" y="356616"/>
            <a:ext cx="11274552" cy="6327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422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310896"/>
            <a:ext cx="11494008" cy="626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7904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328" y="292608"/>
            <a:ext cx="11411712" cy="6318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6013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048" y="329184"/>
            <a:ext cx="11329416" cy="6318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3742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913" y="420624"/>
            <a:ext cx="11283696" cy="593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7570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897" y="301752"/>
            <a:ext cx="11475720" cy="628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514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" y="320040"/>
            <a:ext cx="11329416" cy="6309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5843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464" y="274320"/>
            <a:ext cx="11585448" cy="629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305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904" y="201168"/>
            <a:ext cx="11494008" cy="6501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004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904" y="256032"/>
            <a:ext cx="11411712" cy="6327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922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888" y="210312"/>
            <a:ext cx="11667744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57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025" y="192024"/>
            <a:ext cx="11695176" cy="647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313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776" y="521208"/>
            <a:ext cx="11283696" cy="595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342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472" y="109728"/>
            <a:ext cx="11402567" cy="6684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200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176" y="292608"/>
            <a:ext cx="11576304" cy="6300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543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753" y="347472"/>
            <a:ext cx="11466576" cy="6153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0302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48</TotalTime>
  <Words>0</Words>
  <Application>Microsoft Office PowerPoint</Application>
  <PresentationFormat>Widescreen</PresentationFormat>
  <Paragraphs>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Garamond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7</cp:revision>
  <dcterms:created xsi:type="dcterms:W3CDTF">2024-02-10T07:52:47Z</dcterms:created>
  <dcterms:modified xsi:type="dcterms:W3CDTF">2024-02-10T08:41:27Z</dcterms:modified>
</cp:coreProperties>
</file>