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60" r:id="rId4"/>
    <p:sldId id="257" r:id="rId5"/>
    <p:sldId id="261" r:id="rId6"/>
    <p:sldId id="262" r:id="rId7"/>
    <p:sldId id="263" r:id="rId8"/>
    <p:sldId id="264" r:id="rId9"/>
    <p:sldId id="265" r:id="rId10"/>
    <p:sldId id="259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D92695-B5C3-4B2C-8E6A-183AD21671C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fr-FR"/>
        </a:p>
      </dgm:t>
    </dgm:pt>
    <dgm:pt modelId="{E8E1A99D-659F-443F-A672-7C8256D4EA2B}">
      <dgm:prSet/>
      <dgm:spPr/>
      <dgm:t>
        <a:bodyPr/>
        <a:lstStyle/>
        <a:p>
          <a:pPr rtl="1"/>
          <a:r>
            <a:rPr lang="ar-DZ" dirty="0" smtClean="0"/>
            <a:t>مقدمة</a:t>
          </a:r>
          <a:endParaRPr lang="fr-FR" dirty="0"/>
        </a:p>
      </dgm:t>
    </dgm:pt>
    <dgm:pt modelId="{76190567-E267-4775-8C1D-5DB500067AB6}" type="parTrans" cxnId="{B0FF5018-90A2-454E-8FB2-527D29365B62}">
      <dgm:prSet/>
      <dgm:spPr/>
      <dgm:t>
        <a:bodyPr/>
        <a:lstStyle/>
        <a:p>
          <a:endParaRPr lang="fr-FR"/>
        </a:p>
      </dgm:t>
    </dgm:pt>
    <dgm:pt modelId="{EB695498-AB05-4DC4-8607-8C206622976F}" type="sibTrans" cxnId="{B0FF5018-90A2-454E-8FB2-527D29365B62}">
      <dgm:prSet/>
      <dgm:spPr/>
      <dgm:t>
        <a:bodyPr/>
        <a:lstStyle/>
        <a:p>
          <a:endParaRPr lang="fr-FR"/>
        </a:p>
      </dgm:t>
    </dgm:pt>
    <dgm:pt modelId="{071368CD-32E0-4C58-81CB-5AE9F777B1CA}">
      <dgm:prSet/>
      <dgm:spPr/>
      <dgm:t>
        <a:bodyPr/>
        <a:lstStyle/>
        <a:p>
          <a:pPr rtl="1"/>
          <a:r>
            <a:rPr lang="ar-DZ" dirty="0" smtClean="0"/>
            <a:t>مفهوم رأس المال البشري</a:t>
          </a:r>
          <a:endParaRPr lang="fr-FR" dirty="0"/>
        </a:p>
      </dgm:t>
    </dgm:pt>
    <dgm:pt modelId="{417801DD-C5FD-4615-9CF8-2A58EC53C9A3}" type="parTrans" cxnId="{9B512FFC-6F22-43E7-A587-2206A68C10CC}">
      <dgm:prSet/>
      <dgm:spPr/>
      <dgm:t>
        <a:bodyPr/>
        <a:lstStyle/>
        <a:p>
          <a:endParaRPr lang="fr-FR"/>
        </a:p>
      </dgm:t>
    </dgm:pt>
    <dgm:pt modelId="{8DB861E2-2438-4DD2-B453-F555052F8B2F}" type="sibTrans" cxnId="{9B512FFC-6F22-43E7-A587-2206A68C10CC}">
      <dgm:prSet/>
      <dgm:spPr/>
      <dgm:t>
        <a:bodyPr/>
        <a:lstStyle/>
        <a:p>
          <a:endParaRPr lang="fr-FR"/>
        </a:p>
      </dgm:t>
    </dgm:pt>
    <dgm:pt modelId="{E56D5E8A-CF21-45BF-9F70-7BC7A2BD96DB}">
      <dgm:prSet/>
      <dgm:spPr/>
      <dgm:t>
        <a:bodyPr/>
        <a:lstStyle/>
        <a:p>
          <a:pPr rtl="1"/>
          <a:r>
            <a:rPr lang="ar-DZ" dirty="0" smtClean="0"/>
            <a:t>مكوناته</a:t>
          </a:r>
          <a:endParaRPr lang="fr-FR" dirty="0"/>
        </a:p>
      </dgm:t>
    </dgm:pt>
    <dgm:pt modelId="{3FA5C42E-7F37-4E42-91E8-9B458F5AF7C4}" type="parTrans" cxnId="{FEA824CE-57E7-43B4-851C-078B4DEEF081}">
      <dgm:prSet/>
      <dgm:spPr/>
      <dgm:t>
        <a:bodyPr/>
        <a:lstStyle/>
        <a:p>
          <a:endParaRPr lang="fr-FR"/>
        </a:p>
      </dgm:t>
    </dgm:pt>
    <dgm:pt modelId="{7B62FF4E-A934-4240-9617-DCC764169533}" type="sibTrans" cxnId="{FEA824CE-57E7-43B4-851C-078B4DEEF081}">
      <dgm:prSet/>
      <dgm:spPr/>
      <dgm:t>
        <a:bodyPr/>
        <a:lstStyle/>
        <a:p>
          <a:endParaRPr lang="fr-FR"/>
        </a:p>
      </dgm:t>
    </dgm:pt>
    <dgm:pt modelId="{018D82F4-E8DE-400A-A1D4-BFDFA0516419}">
      <dgm:prSet/>
      <dgm:spPr/>
      <dgm:t>
        <a:bodyPr/>
        <a:lstStyle/>
        <a:p>
          <a:pPr rtl="1"/>
          <a:r>
            <a:rPr lang="ar-DZ" dirty="0" smtClean="0"/>
            <a:t>استراتيجيات التعامل معه</a:t>
          </a:r>
          <a:endParaRPr lang="fr-FR" dirty="0"/>
        </a:p>
      </dgm:t>
    </dgm:pt>
    <dgm:pt modelId="{E9C57201-26CF-4AFA-99F4-66024EE6240A}" type="parTrans" cxnId="{A7327DA7-CFD9-4EC3-B0E8-204A9077DEC9}">
      <dgm:prSet/>
      <dgm:spPr/>
      <dgm:t>
        <a:bodyPr/>
        <a:lstStyle/>
        <a:p>
          <a:endParaRPr lang="fr-FR"/>
        </a:p>
      </dgm:t>
    </dgm:pt>
    <dgm:pt modelId="{2A08772A-6371-4771-BCB1-CCFF97D98D68}" type="sibTrans" cxnId="{A7327DA7-CFD9-4EC3-B0E8-204A9077DEC9}">
      <dgm:prSet/>
      <dgm:spPr/>
      <dgm:t>
        <a:bodyPr/>
        <a:lstStyle/>
        <a:p>
          <a:endParaRPr lang="fr-FR"/>
        </a:p>
      </dgm:t>
    </dgm:pt>
    <dgm:pt modelId="{DF5B62D3-9651-409D-B322-8B1CCCC2E6E1}">
      <dgm:prSet/>
      <dgm:spPr/>
      <dgm:t>
        <a:bodyPr/>
        <a:lstStyle/>
        <a:p>
          <a:pPr rtl="1"/>
          <a:r>
            <a:rPr lang="ar-DZ" dirty="0" smtClean="0"/>
            <a:t>نظرياته</a:t>
          </a:r>
          <a:endParaRPr lang="fr-FR" dirty="0"/>
        </a:p>
      </dgm:t>
    </dgm:pt>
    <dgm:pt modelId="{B4DB59AB-98A7-4CE4-AEBB-B76DA14FDCF2}" type="parTrans" cxnId="{243D0935-2090-4231-BF30-C4D2769F2D9C}">
      <dgm:prSet/>
      <dgm:spPr/>
      <dgm:t>
        <a:bodyPr/>
        <a:lstStyle/>
        <a:p>
          <a:endParaRPr lang="fr-FR"/>
        </a:p>
      </dgm:t>
    </dgm:pt>
    <dgm:pt modelId="{0AD4AF0F-C469-40BE-8ED9-9069638BBFFB}" type="sibTrans" cxnId="{243D0935-2090-4231-BF30-C4D2769F2D9C}">
      <dgm:prSet/>
      <dgm:spPr/>
      <dgm:t>
        <a:bodyPr/>
        <a:lstStyle/>
        <a:p>
          <a:endParaRPr lang="fr-FR"/>
        </a:p>
      </dgm:t>
    </dgm:pt>
    <dgm:pt modelId="{564F1E37-A747-4B1C-A5B4-DEB695B32294}" type="pres">
      <dgm:prSet presAssocID="{4FD92695-B5C3-4B2C-8E6A-183AD21671C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8CC6E41-44BF-47A1-AF2A-F95AC4E04672}" type="pres">
      <dgm:prSet presAssocID="{E8E1A99D-659F-443F-A672-7C8256D4EA2B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42F540-B936-49FA-BF6D-BE73553448B5}" type="pres">
      <dgm:prSet presAssocID="{EB695498-AB05-4DC4-8607-8C206622976F}" presName="spacer" presStyleCnt="0"/>
      <dgm:spPr/>
    </dgm:pt>
    <dgm:pt modelId="{A40C2AB9-1422-4309-88BF-B0223108DF4D}" type="pres">
      <dgm:prSet presAssocID="{071368CD-32E0-4C58-81CB-5AE9F777B1C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5D2266-0B6E-475B-A48E-1D86F5EF5122}" type="pres">
      <dgm:prSet presAssocID="{8DB861E2-2438-4DD2-B453-F555052F8B2F}" presName="spacer" presStyleCnt="0"/>
      <dgm:spPr/>
    </dgm:pt>
    <dgm:pt modelId="{3C2889F4-3924-41A9-AF84-15E78D80393F}" type="pres">
      <dgm:prSet presAssocID="{E56D5E8A-CF21-45BF-9F70-7BC7A2BD96D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FDEE01-29FA-4384-8810-F4883458BFD1}" type="pres">
      <dgm:prSet presAssocID="{7B62FF4E-A934-4240-9617-DCC764169533}" presName="spacer" presStyleCnt="0"/>
      <dgm:spPr/>
    </dgm:pt>
    <dgm:pt modelId="{6D39512E-01C9-4D8A-B98B-6AB3C083D0B9}" type="pres">
      <dgm:prSet presAssocID="{018D82F4-E8DE-400A-A1D4-BFDFA0516419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FE939B-25C9-4F36-B8C4-CFDE3479317C}" type="pres">
      <dgm:prSet presAssocID="{2A08772A-6371-4771-BCB1-CCFF97D98D68}" presName="spacer" presStyleCnt="0"/>
      <dgm:spPr/>
    </dgm:pt>
    <dgm:pt modelId="{45C91C72-B9F3-4C8B-ADE9-5D0A64B72472}" type="pres">
      <dgm:prSet presAssocID="{DF5B62D3-9651-409D-B322-8B1CCCC2E6E1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97948B5-C396-409B-BC7D-A65FFC37DD8E}" type="presOf" srcId="{DF5B62D3-9651-409D-B322-8B1CCCC2E6E1}" destId="{45C91C72-B9F3-4C8B-ADE9-5D0A64B72472}" srcOrd="0" destOrd="0" presId="urn:microsoft.com/office/officeart/2005/8/layout/vList2"/>
    <dgm:cxn modelId="{A7327DA7-CFD9-4EC3-B0E8-204A9077DEC9}" srcId="{4FD92695-B5C3-4B2C-8E6A-183AD21671CF}" destId="{018D82F4-E8DE-400A-A1D4-BFDFA0516419}" srcOrd="3" destOrd="0" parTransId="{E9C57201-26CF-4AFA-99F4-66024EE6240A}" sibTransId="{2A08772A-6371-4771-BCB1-CCFF97D98D68}"/>
    <dgm:cxn modelId="{26487E8B-2EE5-471A-88D3-72AF73FC5329}" type="presOf" srcId="{018D82F4-E8DE-400A-A1D4-BFDFA0516419}" destId="{6D39512E-01C9-4D8A-B98B-6AB3C083D0B9}" srcOrd="0" destOrd="0" presId="urn:microsoft.com/office/officeart/2005/8/layout/vList2"/>
    <dgm:cxn modelId="{7824F817-AB01-4AA5-AFBE-5E52CCD05868}" type="presOf" srcId="{E56D5E8A-CF21-45BF-9F70-7BC7A2BD96DB}" destId="{3C2889F4-3924-41A9-AF84-15E78D80393F}" srcOrd="0" destOrd="0" presId="urn:microsoft.com/office/officeart/2005/8/layout/vList2"/>
    <dgm:cxn modelId="{07D241F2-5650-4650-827C-28C85F07283B}" type="presOf" srcId="{071368CD-32E0-4C58-81CB-5AE9F777B1CA}" destId="{A40C2AB9-1422-4309-88BF-B0223108DF4D}" srcOrd="0" destOrd="0" presId="urn:microsoft.com/office/officeart/2005/8/layout/vList2"/>
    <dgm:cxn modelId="{22563E3F-CC8A-4045-B621-CA8474FC7AC0}" type="presOf" srcId="{E8E1A99D-659F-443F-A672-7C8256D4EA2B}" destId="{A8CC6E41-44BF-47A1-AF2A-F95AC4E04672}" srcOrd="0" destOrd="0" presId="urn:microsoft.com/office/officeart/2005/8/layout/vList2"/>
    <dgm:cxn modelId="{FEA824CE-57E7-43B4-851C-078B4DEEF081}" srcId="{4FD92695-B5C3-4B2C-8E6A-183AD21671CF}" destId="{E56D5E8A-CF21-45BF-9F70-7BC7A2BD96DB}" srcOrd="2" destOrd="0" parTransId="{3FA5C42E-7F37-4E42-91E8-9B458F5AF7C4}" sibTransId="{7B62FF4E-A934-4240-9617-DCC764169533}"/>
    <dgm:cxn modelId="{243D0935-2090-4231-BF30-C4D2769F2D9C}" srcId="{4FD92695-B5C3-4B2C-8E6A-183AD21671CF}" destId="{DF5B62D3-9651-409D-B322-8B1CCCC2E6E1}" srcOrd="4" destOrd="0" parTransId="{B4DB59AB-98A7-4CE4-AEBB-B76DA14FDCF2}" sibTransId="{0AD4AF0F-C469-40BE-8ED9-9069638BBFFB}"/>
    <dgm:cxn modelId="{9B512FFC-6F22-43E7-A587-2206A68C10CC}" srcId="{4FD92695-B5C3-4B2C-8E6A-183AD21671CF}" destId="{071368CD-32E0-4C58-81CB-5AE9F777B1CA}" srcOrd="1" destOrd="0" parTransId="{417801DD-C5FD-4615-9CF8-2A58EC53C9A3}" sibTransId="{8DB861E2-2438-4DD2-B453-F555052F8B2F}"/>
    <dgm:cxn modelId="{B0FF5018-90A2-454E-8FB2-527D29365B62}" srcId="{4FD92695-B5C3-4B2C-8E6A-183AD21671CF}" destId="{E8E1A99D-659F-443F-A672-7C8256D4EA2B}" srcOrd="0" destOrd="0" parTransId="{76190567-E267-4775-8C1D-5DB500067AB6}" sibTransId="{EB695498-AB05-4DC4-8607-8C206622976F}"/>
    <dgm:cxn modelId="{50C6E81C-E1FF-4FFA-B193-4EDF269CCC1B}" type="presOf" srcId="{4FD92695-B5C3-4B2C-8E6A-183AD21671CF}" destId="{564F1E37-A747-4B1C-A5B4-DEB695B32294}" srcOrd="0" destOrd="0" presId="urn:microsoft.com/office/officeart/2005/8/layout/vList2"/>
    <dgm:cxn modelId="{463FEF4E-4480-4CE1-9D13-464382F34601}" type="presParOf" srcId="{564F1E37-A747-4B1C-A5B4-DEB695B32294}" destId="{A8CC6E41-44BF-47A1-AF2A-F95AC4E04672}" srcOrd="0" destOrd="0" presId="urn:microsoft.com/office/officeart/2005/8/layout/vList2"/>
    <dgm:cxn modelId="{0A5B2ED9-C03C-4324-B7C4-963C7237E705}" type="presParOf" srcId="{564F1E37-A747-4B1C-A5B4-DEB695B32294}" destId="{B842F540-B936-49FA-BF6D-BE73553448B5}" srcOrd="1" destOrd="0" presId="urn:microsoft.com/office/officeart/2005/8/layout/vList2"/>
    <dgm:cxn modelId="{361EF243-165A-4AFA-B3D7-4F94AEAF5CD8}" type="presParOf" srcId="{564F1E37-A747-4B1C-A5B4-DEB695B32294}" destId="{A40C2AB9-1422-4309-88BF-B0223108DF4D}" srcOrd="2" destOrd="0" presId="urn:microsoft.com/office/officeart/2005/8/layout/vList2"/>
    <dgm:cxn modelId="{F4606EA3-39E0-4292-BE04-1C559E1A368D}" type="presParOf" srcId="{564F1E37-A747-4B1C-A5B4-DEB695B32294}" destId="{115D2266-0B6E-475B-A48E-1D86F5EF5122}" srcOrd="3" destOrd="0" presId="urn:microsoft.com/office/officeart/2005/8/layout/vList2"/>
    <dgm:cxn modelId="{4F219414-7958-4B9A-B2A1-A5ED1D30243A}" type="presParOf" srcId="{564F1E37-A747-4B1C-A5B4-DEB695B32294}" destId="{3C2889F4-3924-41A9-AF84-15E78D80393F}" srcOrd="4" destOrd="0" presId="urn:microsoft.com/office/officeart/2005/8/layout/vList2"/>
    <dgm:cxn modelId="{9EDB8299-0CC3-43F8-926E-15066E67C118}" type="presParOf" srcId="{564F1E37-A747-4B1C-A5B4-DEB695B32294}" destId="{8FFDEE01-29FA-4384-8810-F4883458BFD1}" srcOrd="5" destOrd="0" presId="urn:microsoft.com/office/officeart/2005/8/layout/vList2"/>
    <dgm:cxn modelId="{3A64623C-20C4-4292-93A3-1F55A056314C}" type="presParOf" srcId="{564F1E37-A747-4B1C-A5B4-DEB695B32294}" destId="{6D39512E-01C9-4D8A-B98B-6AB3C083D0B9}" srcOrd="6" destOrd="0" presId="urn:microsoft.com/office/officeart/2005/8/layout/vList2"/>
    <dgm:cxn modelId="{AD3EE6D5-E500-4BF1-A86A-753A648F5072}" type="presParOf" srcId="{564F1E37-A747-4B1C-A5B4-DEB695B32294}" destId="{8CFE939B-25C9-4F36-B8C4-CFDE3479317C}" srcOrd="7" destOrd="0" presId="urn:microsoft.com/office/officeart/2005/8/layout/vList2"/>
    <dgm:cxn modelId="{F99497E5-9B03-4C76-B76A-5499AB42FF8B}" type="presParOf" srcId="{564F1E37-A747-4B1C-A5B4-DEB695B32294}" destId="{45C91C72-B9F3-4C8B-ADE9-5D0A64B72472}" srcOrd="8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DC3601-924E-4EFE-8C2D-4A1580D7FCC3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A1FE256A-EEF3-4094-9ED9-62CD41134241}">
      <dgm:prSet/>
      <dgm:spPr/>
      <dgm:t>
        <a:bodyPr/>
        <a:lstStyle/>
        <a:p>
          <a:pPr rtl="1"/>
          <a:r>
            <a:rPr lang="ar-DZ" dirty="0" smtClean="0"/>
            <a:t>لقد تحولت النظرة إلى </a:t>
          </a:r>
          <a:r>
            <a:rPr lang="ar-DZ" dirty="0" err="1" smtClean="0"/>
            <a:t>الافراد</a:t>
          </a:r>
          <a:r>
            <a:rPr lang="ar-DZ" dirty="0" smtClean="0"/>
            <a:t> في المنظمات من كونها عنصر من عناصر التكلفة التي يجب خفضها إلى أدنى حد، إلى كونها أصل من </a:t>
          </a:r>
          <a:r>
            <a:rPr lang="ar-DZ" dirty="0" err="1" smtClean="0"/>
            <a:t>اصول</a:t>
          </a:r>
          <a:r>
            <a:rPr lang="ar-DZ" dirty="0" smtClean="0"/>
            <a:t> المنظمة التي يمكن الاستثمار فيها وزيادة قيمتها بالنسبة للمنظمة. وقد </a:t>
          </a:r>
          <a:r>
            <a:rPr lang="ar-DZ" dirty="0" err="1" smtClean="0"/>
            <a:t>ادى</a:t>
          </a:r>
          <a:r>
            <a:rPr lang="ar-DZ" dirty="0" smtClean="0"/>
            <a:t> هذا التحول في النظرة إلى اعتبار </a:t>
          </a:r>
          <a:r>
            <a:rPr lang="ar-DZ" dirty="0" err="1" smtClean="0"/>
            <a:t>الافراد</a:t>
          </a:r>
          <a:r>
            <a:rPr lang="ar-DZ" dirty="0" smtClean="0"/>
            <a:t> من موارد المنظمة، وهذا بالرغم من كون كلمة أو اصطلاح المورد لا تنطبق إلا على </a:t>
          </a:r>
          <a:r>
            <a:rPr lang="ar-DZ" dirty="0" err="1" smtClean="0"/>
            <a:t>الاصول</a:t>
          </a:r>
          <a:r>
            <a:rPr lang="ar-DZ" dirty="0" smtClean="0"/>
            <a:t> المادية التي تحقق الثروة أو تحقق </a:t>
          </a:r>
          <a:r>
            <a:rPr lang="ar-DZ" dirty="0" err="1" smtClean="0"/>
            <a:t>الايرادات</a:t>
          </a:r>
          <a:r>
            <a:rPr lang="ar-DZ" dirty="0" smtClean="0"/>
            <a:t>.</a:t>
          </a:r>
          <a:endParaRPr lang="ko-KR" dirty="0"/>
        </a:p>
      </dgm:t>
    </dgm:pt>
    <dgm:pt modelId="{63E30055-B403-4543-A1AE-3331D7C09994}" type="parTrans" cxnId="{3A658122-942B-4C1B-9D75-413FFAA8147C}">
      <dgm:prSet/>
      <dgm:spPr/>
      <dgm:t>
        <a:bodyPr/>
        <a:lstStyle/>
        <a:p>
          <a:endParaRPr lang="fr-FR"/>
        </a:p>
      </dgm:t>
    </dgm:pt>
    <dgm:pt modelId="{C8B9E828-C3D1-48DB-8877-61C50105E053}" type="sibTrans" cxnId="{3A658122-942B-4C1B-9D75-413FFAA8147C}">
      <dgm:prSet/>
      <dgm:spPr/>
      <dgm:t>
        <a:bodyPr/>
        <a:lstStyle/>
        <a:p>
          <a:endParaRPr lang="fr-FR"/>
        </a:p>
      </dgm:t>
    </dgm:pt>
    <dgm:pt modelId="{E0ACFB4A-2CC7-4396-B4CB-5F333900E734}" type="pres">
      <dgm:prSet presAssocID="{A4DC3601-924E-4EFE-8C2D-4A1580D7FC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6353ACC-6DFA-4455-AEA8-EED8A4EF8972}" type="pres">
      <dgm:prSet presAssocID="{A1FE256A-EEF3-4094-9ED9-62CD41134241}" presName="linNode" presStyleCnt="0"/>
      <dgm:spPr/>
    </dgm:pt>
    <dgm:pt modelId="{AED8C6E2-2704-4B7D-BADB-8231286639BD}" type="pres">
      <dgm:prSet presAssocID="{A1FE256A-EEF3-4094-9ED9-62CD41134241}" presName="parentText" presStyleLbl="node1" presStyleIdx="0" presStyleCnt="1" custScaleX="25972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A658122-942B-4C1B-9D75-413FFAA8147C}" srcId="{A4DC3601-924E-4EFE-8C2D-4A1580D7FCC3}" destId="{A1FE256A-EEF3-4094-9ED9-62CD41134241}" srcOrd="0" destOrd="0" parTransId="{63E30055-B403-4543-A1AE-3331D7C09994}" sibTransId="{C8B9E828-C3D1-48DB-8877-61C50105E053}"/>
    <dgm:cxn modelId="{D2C429F0-0039-4FBE-97E6-CC3C01491770}" type="presOf" srcId="{A1FE256A-EEF3-4094-9ED9-62CD41134241}" destId="{AED8C6E2-2704-4B7D-BADB-8231286639BD}" srcOrd="0" destOrd="0" presId="urn:microsoft.com/office/officeart/2005/8/layout/vList5"/>
    <dgm:cxn modelId="{B0285F29-98EB-45D3-95A6-D14ACC5A7514}" type="presOf" srcId="{A4DC3601-924E-4EFE-8C2D-4A1580D7FCC3}" destId="{E0ACFB4A-2CC7-4396-B4CB-5F333900E734}" srcOrd="0" destOrd="0" presId="urn:microsoft.com/office/officeart/2005/8/layout/vList5"/>
    <dgm:cxn modelId="{0841CF96-2CB8-414F-A20E-17A96977724E}" type="presParOf" srcId="{E0ACFB4A-2CC7-4396-B4CB-5F333900E734}" destId="{96353ACC-6DFA-4455-AEA8-EED8A4EF8972}" srcOrd="0" destOrd="0" presId="urn:microsoft.com/office/officeart/2005/8/layout/vList5"/>
    <dgm:cxn modelId="{7A0E5CE9-35B1-42C1-973D-A48CFE68079E}" type="presParOf" srcId="{96353ACC-6DFA-4455-AEA8-EED8A4EF8972}" destId="{AED8C6E2-2704-4B7D-BADB-8231286639BD}" srcOrd="0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4DF563-A41C-448B-8D32-F73010649123}" type="doc">
      <dgm:prSet loTypeId="urn:microsoft.com/office/officeart/2005/8/layout/vList3" loCatId="list" qsTypeId="urn:microsoft.com/office/officeart/2005/8/quickstyle/simple1" qsCatId="simple" csTypeId="urn:microsoft.com/office/officeart/2005/8/colors/colorful5" csCatId="colorful" phldr="1"/>
      <dgm:spPr/>
    </dgm:pt>
    <dgm:pt modelId="{47DCC46E-BF5C-4D76-9376-7A854FB2702C}">
      <dgm:prSet phldrT="[Texte]"/>
      <dgm:spPr/>
      <dgm:t>
        <a:bodyPr/>
        <a:lstStyle/>
        <a:p>
          <a:r>
            <a:rPr lang="ar-DZ" dirty="0" smtClean="0"/>
            <a:t>فئة </a:t>
          </a:r>
          <a:r>
            <a:rPr lang="ar-DZ" dirty="0" err="1" smtClean="0"/>
            <a:t>الافراد</a:t>
          </a:r>
          <a:r>
            <a:rPr lang="ar-DZ" dirty="0" smtClean="0"/>
            <a:t> تحت التجربة</a:t>
          </a:r>
          <a:endParaRPr lang="fr-FR" dirty="0"/>
        </a:p>
      </dgm:t>
    </dgm:pt>
    <dgm:pt modelId="{15E40EF3-05E7-4CC3-A2A9-131AB321B98A}" type="parTrans" cxnId="{F80B559F-191E-46F0-B76B-493AFDCF0C9B}">
      <dgm:prSet/>
      <dgm:spPr/>
      <dgm:t>
        <a:bodyPr/>
        <a:lstStyle/>
        <a:p>
          <a:endParaRPr lang="fr-FR"/>
        </a:p>
      </dgm:t>
    </dgm:pt>
    <dgm:pt modelId="{368815C1-0D32-4036-B0F6-5D4F241B91C5}" type="sibTrans" cxnId="{F80B559F-191E-46F0-B76B-493AFDCF0C9B}">
      <dgm:prSet/>
      <dgm:spPr/>
      <dgm:t>
        <a:bodyPr/>
        <a:lstStyle/>
        <a:p>
          <a:endParaRPr lang="fr-FR"/>
        </a:p>
      </dgm:t>
    </dgm:pt>
    <dgm:pt modelId="{9DF0AE98-D684-42C1-8996-7332A28C8DE1}">
      <dgm:prSet phldrT="[Texte]"/>
      <dgm:spPr/>
      <dgm:t>
        <a:bodyPr/>
        <a:lstStyle/>
        <a:p>
          <a:r>
            <a:rPr lang="ar-DZ" dirty="0" smtClean="0"/>
            <a:t>النجوم</a:t>
          </a:r>
          <a:endParaRPr lang="fr-FR" dirty="0"/>
        </a:p>
      </dgm:t>
    </dgm:pt>
    <dgm:pt modelId="{08562B0B-6B6D-45BE-AD94-56EDEF86EC36}" type="parTrans" cxnId="{F4FB37BC-0E22-42EB-9E74-CE11DE5EA9F1}">
      <dgm:prSet/>
      <dgm:spPr/>
      <dgm:t>
        <a:bodyPr/>
        <a:lstStyle/>
        <a:p>
          <a:endParaRPr lang="fr-FR"/>
        </a:p>
      </dgm:t>
    </dgm:pt>
    <dgm:pt modelId="{1CD6B968-99B8-4817-84AD-E61490DDE186}" type="sibTrans" cxnId="{F4FB37BC-0E22-42EB-9E74-CE11DE5EA9F1}">
      <dgm:prSet/>
      <dgm:spPr/>
      <dgm:t>
        <a:bodyPr/>
        <a:lstStyle/>
        <a:p>
          <a:endParaRPr lang="fr-FR"/>
        </a:p>
      </dgm:t>
    </dgm:pt>
    <dgm:pt modelId="{7C270046-1430-43AE-84B5-C36AC9995EB2}">
      <dgm:prSet phldrT="[Texte]"/>
      <dgm:spPr/>
      <dgm:t>
        <a:bodyPr/>
        <a:lstStyle/>
        <a:p>
          <a:r>
            <a:rPr lang="ar-DZ" dirty="0" err="1" smtClean="0"/>
            <a:t>الافراد</a:t>
          </a:r>
          <a:r>
            <a:rPr lang="ar-DZ" dirty="0" smtClean="0"/>
            <a:t> الذين يعتمد عليهم</a:t>
          </a:r>
          <a:endParaRPr lang="fr-FR" dirty="0"/>
        </a:p>
      </dgm:t>
    </dgm:pt>
    <dgm:pt modelId="{A7F82477-D128-4478-A6AB-50F95DCB6465}" type="parTrans" cxnId="{8785DFE0-91FD-4166-9F18-009DD1179CB2}">
      <dgm:prSet/>
      <dgm:spPr/>
      <dgm:t>
        <a:bodyPr/>
        <a:lstStyle/>
        <a:p>
          <a:endParaRPr lang="fr-FR"/>
        </a:p>
      </dgm:t>
    </dgm:pt>
    <dgm:pt modelId="{7B95074C-3FF7-4D04-B0EE-3476512F34C2}" type="sibTrans" cxnId="{8785DFE0-91FD-4166-9F18-009DD1179CB2}">
      <dgm:prSet/>
      <dgm:spPr/>
      <dgm:t>
        <a:bodyPr/>
        <a:lstStyle/>
        <a:p>
          <a:endParaRPr lang="fr-FR"/>
        </a:p>
      </dgm:t>
    </dgm:pt>
    <dgm:pt modelId="{62472348-FE8E-49ED-B1FF-49FFEA286D9E}">
      <dgm:prSet phldrT="[Texte]"/>
      <dgm:spPr/>
      <dgm:t>
        <a:bodyPr/>
        <a:lstStyle/>
        <a:p>
          <a:r>
            <a:rPr lang="ar-DZ" dirty="0" smtClean="0"/>
            <a:t>العامل غير المنتج (الخشبة الميتة)</a:t>
          </a:r>
          <a:endParaRPr lang="fr-FR" dirty="0"/>
        </a:p>
      </dgm:t>
    </dgm:pt>
    <dgm:pt modelId="{7B99097B-EDD4-4786-AB9E-D81A73B9287E}" type="parTrans" cxnId="{6DEF6668-7B6B-4787-8293-8820E6BBB694}">
      <dgm:prSet/>
      <dgm:spPr/>
      <dgm:t>
        <a:bodyPr/>
        <a:lstStyle/>
        <a:p>
          <a:endParaRPr lang="fr-FR"/>
        </a:p>
      </dgm:t>
    </dgm:pt>
    <dgm:pt modelId="{92C045E6-A77E-4665-9A4F-09F2A3D3F711}" type="sibTrans" cxnId="{6DEF6668-7B6B-4787-8293-8820E6BBB694}">
      <dgm:prSet/>
      <dgm:spPr/>
      <dgm:t>
        <a:bodyPr/>
        <a:lstStyle/>
        <a:p>
          <a:endParaRPr lang="fr-FR"/>
        </a:p>
      </dgm:t>
    </dgm:pt>
    <dgm:pt modelId="{4EB7B927-1EEA-4917-831F-F1AD7789841C}" type="pres">
      <dgm:prSet presAssocID="{B54DF563-A41C-448B-8D32-F73010649123}" presName="linearFlow" presStyleCnt="0">
        <dgm:presLayoutVars>
          <dgm:dir/>
          <dgm:resizeHandles val="exact"/>
        </dgm:presLayoutVars>
      </dgm:prSet>
      <dgm:spPr/>
    </dgm:pt>
    <dgm:pt modelId="{A5157834-89D6-4D4D-B743-4D8131832DE2}" type="pres">
      <dgm:prSet presAssocID="{47DCC46E-BF5C-4D76-9376-7A854FB2702C}" presName="composite" presStyleCnt="0"/>
      <dgm:spPr/>
    </dgm:pt>
    <dgm:pt modelId="{6ACC2B10-5B35-4963-A160-D94C67D37A91}" type="pres">
      <dgm:prSet presAssocID="{47DCC46E-BF5C-4D76-9376-7A854FB2702C}" presName="imgShp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8D619C4-B223-4EEB-80CA-63ADF688134E}" type="pres">
      <dgm:prSet presAssocID="{47DCC46E-BF5C-4D76-9376-7A854FB2702C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849CF8E-045D-4D0C-BE92-ACDAE79C0CDA}" type="pres">
      <dgm:prSet presAssocID="{368815C1-0D32-4036-B0F6-5D4F241B91C5}" presName="spacing" presStyleCnt="0"/>
      <dgm:spPr/>
    </dgm:pt>
    <dgm:pt modelId="{A11E5304-6F62-4B4A-BAD2-DD04D0F82F7F}" type="pres">
      <dgm:prSet presAssocID="{9DF0AE98-D684-42C1-8996-7332A28C8DE1}" presName="composite" presStyleCnt="0"/>
      <dgm:spPr/>
    </dgm:pt>
    <dgm:pt modelId="{D1F1CC48-ADBC-4E27-8505-6D97CCDCC9A6}" type="pres">
      <dgm:prSet presAssocID="{9DF0AE98-D684-42C1-8996-7332A28C8DE1}" presName="imgShp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EA49512-5E27-4336-9371-1940EC480ED8}" type="pres">
      <dgm:prSet presAssocID="{9DF0AE98-D684-42C1-8996-7332A28C8DE1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7CD801-99F4-4D4E-855F-7B25F6A97B6E}" type="pres">
      <dgm:prSet presAssocID="{1CD6B968-99B8-4817-84AD-E61490DDE186}" presName="spacing" presStyleCnt="0"/>
      <dgm:spPr/>
    </dgm:pt>
    <dgm:pt modelId="{0145BC21-896B-4218-8916-FA8CEDD7BBAE}" type="pres">
      <dgm:prSet presAssocID="{7C270046-1430-43AE-84B5-C36AC9995EB2}" presName="composite" presStyleCnt="0"/>
      <dgm:spPr/>
    </dgm:pt>
    <dgm:pt modelId="{D88877DD-15AB-4B1C-B8BB-55DDD5196D3E}" type="pres">
      <dgm:prSet presAssocID="{7C270046-1430-43AE-84B5-C36AC9995EB2}" presName="imgShp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C93F7F1F-852C-443E-A3FC-605E8E5E635C}" type="pres">
      <dgm:prSet presAssocID="{7C270046-1430-43AE-84B5-C36AC9995EB2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54A4464-4087-4493-9028-A936666BC132}" type="pres">
      <dgm:prSet presAssocID="{7B95074C-3FF7-4D04-B0EE-3476512F34C2}" presName="spacing" presStyleCnt="0"/>
      <dgm:spPr/>
    </dgm:pt>
    <dgm:pt modelId="{045A2B7C-EAA4-459F-90F0-5127B5DDC9C1}" type="pres">
      <dgm:prSet presAssocID="{62472348-FE8E-49ED-B1FF-49FFEA286D9E}" presName="composite" presStyleCnt="0"/>
      <dgm:spPr/>
    </dgm:pt>
    <dgm:pt modelId="{D2C01666-CFE6-4B5C-ABA4-331777DFDF94}" type="pres">
      <dgm:prSet presAssocID="{62472348-FE8E-49ED-B1FF-49FFEA286D9E}" presName="imgShp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FE183F29-D5B4-48D7-986C-A1C331B9A405}" type="pres">
      <dgm:prSet presAssocID="{62472348-FE8E-49ED-B1FF-49FFEA286D9E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4FB37BC-0E22-42EB-9E74-CE11DE5EA9F1}" srcId="{B54DF563-A41C-448B-8D32-F73010649123}" destId="{9DF0AE98-D684-42C1-8996-7332A28C8DE1}" srcOrd="1" destOrd="0" parTransId="{08562B0B-6B6D-45BE-AD94-56EDEF86EC36}" sibTransId="{1CD6B968-99B8-4817-84AD-E61490DDE186}"/>
    <dgm:cxn modelId="{A1920CF1-DA3B-40D8-83E1-3EF905A4B339}" type="presOf" srcId="{B54DF563-A41C-448B-8D32-F73010649123}" destId="{4EB7B927-1EEA-4917-831F-F1AD7789841C}" srcOrd="0" destOrd="0" presId="urn:microsoft.com/office/officeart/2005/8/layout/vList3"/>
    <dgm:cxn modelId="{6DEF6668-7B6B-4787-8293-8820E6BBB694}" srcId="{B54DF563-A41C-448B-8D32-F73010649123}" destId="{62472348-FE8E-49ED-B1FF-49FFEA286D9E}" srcOrd="3" destOrd="0" parTransId="{7B99097B-EDD4-4786-AB9E-D81A73B9287E}" sibTransId="{92C045E6-A77E-4665-9A4F-09F2A3D3F711}"/>
    <dgm:cxn modelId="{8785DFE0-91FD-4166-9F18-009DD1179CB2}" srcId="{B54DF563-A41C-448B-8D32-F73010649123}" destId="{7C270046-1430-43AE-84B5-C36AC9995EB2}" srcOrd="2" destOrd="0" parTransId="{A7F82477-D128-4478-A6AB-50F95DCB6465}" sibTransId="{7B95074C-3FF7-4D04-B0EE-3476512F34C2}"/>
    <dgm:cxn modelId="{F80B559F-191E-46F0-B76B-493AFDCF0C9B}" srcId="{B54DF563-A41C-448B-8D32-F73010649123}" destId="{47DCC46E-BF5C-4D76-9376-7A854FB2702C}" srcOrd="0" destOrd="0" parTransId="{15E40EF3-05E7-4CC3-A2A9-131AB321B98A}" sibTransId="{368815C1-0D32-4036-B0F6-5D4F241B91C5}"/>
    <dgm:cxn modelId="{2F53F76F-024C-4F91-BA41-D4294EF3E766}" type="presOf" srcId="{7C270046-1430-43AE-84B5-C36AC9995EB2}" destId="{C93F7F1F-852C-443E-A3FC-605E8E5E635C}" srcOrd="0" destOrd="0" presId="urn:microsoft.com/office/officeart/2005/8/layout/vList3"/>
    <dgm:cxn modelId="{4B30CC1E-E09F-4F0A-951E-3C005D22073E}" type="presOf" srcId="{62472348-FE8E-49ED-B1FF-49FFEA286D9E}" destId="{FE183F29-D5B4-48D7-986C-A1C331B9A405}" srcOrd="0" destOrd="0" presId="urn:microsoft.com/office/officeart/2005/8/layout/vList3"/>
    <dgm:cxn modelId="{E8DD6EDC-DEE4-4450-AD2A-0DD6F1756804}" type="presOf" srcId="{47DCC46E-BF5C-4D76-9376-7A854FB2702C}" destId="{F8D619C4-B223-4EEB-80CA-63ADF688134E}" srcOrd="0" destOrd="0" presId="urn:microsoft.com/office/officeart/2005/8/layout/vList3"/>
    <dgm:cxn modelId="{3B83900F-3D13-4C86-BE9E-B8E3D30691B5}" type="presOf" srcId="{9DF0AE98-D684-42C1-8996-7332A28C8DE1}" destId="{EEA49512-5E27-4336-9371-1940EC480ED8}" srcOrd="0" destOrd="0" presId="urn:microsoft.com/office/officeart/2005/8/layout/vList3"/>
    <dgm:cxn modelId="{2B970A61-45D2-47F0-A080-408E2F109440}" type="presParOf" srcId="{4EB7B927-1EEA-4917-831F-F1AD7789841C}" destId="{A5157834-89D6-4D4D-B743-4D8131832DE2}" srcOrd="0" destOrd="0" presId="urn:microsoft.com/office/officeart/2005/8/layout/vList3"/>
    <dgm:cxn modelId="{74F1BB45-C5BA-4242-A0B3-7338494ADD58}" type="presParOf" srcId="{A5157834-89D6-4D4D-B743-4D8131832DE2}" destId="{6ACC2B10-5B35-4963-A160-D94C67D37A91}" srcOrd="0" destOrd="0" presId="urn:microsoft.com/office/officeart/2005/8/layout/vList3"/>
    <dgm:cxn modelId="{6CCB3108-E8F8-4115-A6C0-CF7B226C9ED2}" type="presParOf" srcId="{A5157834-89D6-4D4D-B743-4D8131832DE2}" destId="{F8D619C4-B223-4EEB-80CA-63ADF688134E}" srcOrd="1" destOrd="0" presId="urn:microsoft.com/office/officeart/2005/8/layout/vList3"/>
    <dgm:cxn modelId="{A02F9DF0-E98E-422D-A001-28CC8DC98AC9}" type="presParOf" srcId="{4EB7B927-1EEA-4917-831F-F1AD7789841C}" destId="{C849CF8E-045D-4D0C-BE92-ACDAE79C0CDA}" srcOrd="1" destOrd="0" presId="urn:microsoft.com/office/officeart/2005/8/layout/vList3"/>
    <dgm:cxn modelId="{485A10FA-6B76-4BB7-A29A-6A95C52CFFBC}" type="presParOf" srcId="{4EB7B927-1EEA-4917-831F-F1AD7789841C}" destId="{A11E5304-6F62-4B4A-BAD2-DD04D0F82F7F}" srcOrd="2" destOrd="0" presId="urn:microsoft.com/office/officeart/2005/8/layout/vList3"/>
    <dgm:cxn modelId="{DA676251-D45E-434A-A73C-AD739DF73E8F}" type="presParOf" srcId="{A11E5304-6F62-4B4A-BAD2-DD04D0F82F7F}" destId="{D1F1CC48-ADBC-4E27-8505-6D97CCDCC9A6}" srcOrd="0" destOrd="0" presId="urn:microsoft.com/office/officeart/2005/8/layout/vList3"/>
    <dgm:cxn modelId="{76A131D6-2CD8-4320-B82E-67B4D223A7F2}" type="presParOf" srcId="{A11E5304-6F62-4B4A-BAD2-DD04D0F82F7F}" destId="{EEA49512-5E27-4336-9371-1940EC480ED8}" srcOrd="1" destOrd="0" presId="urn:microsoft.com/office/officeart/2005/8/layout/vList3"/>
    <dgm:cxn modelId="{493FA910-3B4B-4958-A995-209EC0935C51}" type="presParOf" srcId="{4EB7B927-1EEA-4917-831F-F1AD7789841C}" destId="{B77CD801-99F4-4D4E-855F-7B25F6A97B6E}" srcOrd="3" destOrd="0" presId="urn:microsoft.com/office/officeart/2005/8/layout/vList3"/>
    <dgm:cxn modelId="{64E9C49D-91CD-4C9C-B907-2658372F9B7D}" type="presParOf" srcId="{4EB7B927-1EEA-4917-831F-F1AD7789841C}" destId="{0145BC21-896B-4218-8916-FA8CEDD7BBAE}" srcOrd="4" destOrd="0" presId="urn:microsoft.com/office/officeart/2005/8/layout/vList3"/>
    <dgm:cxn modelId="{3D44D9C2-CA66-4569-A54A-96FF459205E4}" type="presParOf" srcId="{0145BC21-896B-4218-8916-FA8CEDD7BBAE}" destId="{D88877DD-15AB-4B1C-B8BB-55DDD5196D3E}" srcOrd="0" destOrd="0" presId="urn:microsoft.com/office/officeart/2005/8/layout/vList3"/>
    <dgm:cxn modelId="{CBBAB652-3564-4593-AC72-C99424752E4F}" type="presParOf" srcId="{0145BC21-896B-4218-8916-FA8CEDD7BBAE}" destId="{C93F7F1F-852C-443E-A3FC-605E8E5E635C}" srcOrd="1" destOrd="0" presId="urn:microsoft.com/office/officeart/2005/8/layout/vList3"/>
    <dgm:cxn modelId="{EC0D5684-84CE-407A-83D8-84BD8F0CBE84}" type="presParOf" srcId="{4EB7B927-1EEA-4917-831F-F1AD7789841C}" destId="{054A4464-4087-4493-9028-A936666BC132}" srcOrd="5" destOrd="0" presId="urn:microsoft.com/office/officeart/2005/8/layout/vList3"/>
    <dgm:cxn modelId="{E1ED5E08-FCF2-4D54-B1FF-48A251F9D06B}" type="presParOf" srcId="{4EB7B927-1EEA-4917-831F-F1AD7789841C}" destId="{045A2B7C-EAA4-459F-90F0-5127B5DDC9C1}" srcOrd="6" destOrd="0" presId="urn:microsoft.com/office/officeart/2005/8/layout/vList3"/>
    <dgm:cxn modelId="{A946C13A-4F38-45C4-BFE8-72FDCE136B91}" type="presParOf" srcId="{045A2B7C-EAA4-459F-90F0-5127B5DDC9C1}" destId="{D2C01666-CFE6-4B5C-ABA4-331777DFDF94}" srcOrd="0" destOrd="0" presId="urn:microsoft.com/office/officeart/2005/8/layout/vList3"/>
    <dgm:cxn modelId="{0EFFCB17-8CFE-4A06-83E3-157807B539CA}" type="presParOf" srcId="{045A2B7C-EAA4-459F-90F0-5127B5DDC9C1}" destId="{FE183F29-D5B4-48D7-986C-A1C331B9A405}" srcOrd="1" destOrd="0" presId="urn:microsoft.com/office/officeart/2005/8/layout/v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946" y="0"/>
            <a:ext cx="9144000" cy="4077072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alpha val="78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93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0" y="764704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ar-DZ" altLang="ko-K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رأس المال البشري</a:t>
            </a:r>
            <a:endParaRPr lang="en-US" altLang="ko-KR" sz="5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0"/>
          </p:nvPr>
        </p:nvGraphicFramePr>
        <p:xfrm>
          <a:off x="500034" y="785794"/>
          <a:ext cx="8229600" cy="4234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r" rtl="1"/>
            <a:r>
              <a:rPr lang="en-US" altLang="ko-KR" dirty="0" smtClean="0"/>
              <a:t> </a:t>
            </a:r>
            <a:r>
              <a:rPr lang="ar-DZ" altLang="ko-KR" dirty="0" smtClean="0"/>
              <a:t>مقدمة:</a:t>
            </a:r>
            <a:endParaRPr lang="ko-KR" altLang="en-US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0"/>
          </p:nvPr>
        </p:nvGraphicFramePr>
        <p:xfrm>
          <a:off x="0" y="1142984"/>
          <a:ext cx="9144000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891763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r" rtl="1"/>
            <a:r>
              <a:rPr lang="ar-DZ" dirty="0" smtClean="0"/>
              <a:t>مفهومه: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0"/>
          </p:nvPr>
        </p:nvSpPr>
        <p:spPr>
          <a:xfrm>
            <a:off x="285720" y="1285860"/>
            <a:ext cx="8572560" cy="3857652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r" rtl="1"/>
            <a:r>
              <a:rPr lang="ar-DZ" sz="3200" b="1" dirty="0" smtClean="0">
                <a:solidFill>
                  <a:schemeClr val="bg1"/>
                </a:solidFill>
              </a:rPr>
              <a:t>تعريف 1:</a:t>
            </a:r>
            <a:r>
              <a:rPr lang="ar-DZ" sz="3200" dirty="0" smtClean="0">
                <a:solidFill>
                  <a:schemeClr val="bg1"/>
                </a:solidFill>
              </a:rPr>
              <a:t> حسب مارشال </a:t>
            </a:r>
            <a:r>
              <a:rPr lang="ar-DZ" sz="3200" dirty="0" err="1" smtClean="0">
                <a:solidFill>
                  <a:schemeClr val="bg1"/>
                </a:solidFill>
              </a:rPr>
              <a:t>ان</a:t>
            </a:r>
            <a:r>
              <a:rPr lang="ar-DZ" sz="3200" dirty="0" smtClean="0">
                <a:solidFill>
                  <a:schemeClr val="bg1"/>
                </a:solidFill>
              </a:rPr>
              <a:t> </a:t>
            </a:r>
            <a:r>
              <a:rPr lang="ar-DZ" sz="3200" dirty="0" err="1" smtClean="0">
                <a:solidFill>
                  <a:schemeClr val="bg1"/>
                </a:solidFill>
              </a:rPr>
              <a:t>اثمن</a:t>
            </a:r>
            <a:r>
              <a:rPr lang="ar-DZ" sz="3200" dirty="0" smtClean="0">
                <a:solidFill>
                  <a:schemeClr val="bg1"/>
                </a:solidFill>
              </a:rPr>
              <a:t> ضروب </a:t>
            </a:r>
            <a:r>
              <a:rPr lang="ar-DZ" sz="3200" dirty="0" err="1" smtClean="0">
                <a:solidFill>
                  <a:schemeClr val="bg1"/>
                </a:solidFill>
              </a:rPr>
              <a:t>راس</a:t>
            </a:r>
            <a:r>
              <a:rPr lang="ar-DZ" sz="3200" dirty="0" smtClean="0">
                <a:solidFill>
                  <a:schemeClr val="bg1"/>
                </a:solidFill>
              </a:rPr>
              <a:t> المال هو ما يستثمر في البشر.</a:t>
            </a:r>
          </a:p>
          <a:p>
            <a:pPr algn="r" rtl="1"/>
            <a:r>
              <a:rPr lang="ar-DZ" sz="3200" b="1" dirty="0" smtClean="0">
                <a:solidFill>
                  <a:schemeClr val="bg1"/>
                </a:solidFill>
              </a:rPr>
              <a:t>تعريف 2:</a:t>
            </a:r>
            <a:r>
              <a:rPr lang="ar-DZ" sz="3200" dirty="0" smtClean="0">
                <a:solidFill>
                  <a:schemeClr val="bg1"/>
                </a:solidFill>
              </a:rPr>
              <a:t>     مجموعة الطاقات البشرية التي يمكن استخدامها لاستغلال مجمل الموارد الاقتصادية</a:t>
            </a:r>
            <a:endParaRPr lang="ar-DZ" sz="3200" b="1" dirty="0" smtClean="0">
              <a:solidFill>
                <a:schemeClr val="bg1"/>
              </a:solidFill>
            </a:endParaRPr>
          </a:p>
          <a:p>
            <a:pPr algn="r" rtl="1"/>
            <a:r>
              <a:rPr lang="ar-DZ" sz="3200" b="1" dirty="0" smtClean="0">
                <a:solidFill>
                  <a:schemeClr val="bg1"/>
                </a:solidFill>
              </a:rPr>
              <a:t>تعريف 3:     </a:t>
            </a:r>
            <a:r>
              <a:rPr lang="ar-DZ" sz="3200" dirty="0" smtClean="0">
                <a:solidFill>
                  <a:schemeClr val="bg1"/>
                </a:solidFill>
              </a:rPr>
              <a:t>جميع القوى البشرية القادرة على شغل الوظائف </a:t>
            </a:r>
            <a:r>
              <a:rPr lang="ar-DZ" sz="3200" dirty="0" err="1" smtClean="0">
                <a:solidFill>
                  <a:schemeClr val="bg1"/>
                </a:solidFill>
              </a:rPr>
              <a:t>الادارية</a:t>
            </a:r>
            <a:r>
              <a:rPr lang="ar-DZ" sz="3200" dirty="0" smtClean="0">
                <a:solidFill>
                  <a:schemeClr val="bg1"/>
                </a:solidFill>
              </a:rPr>
              <a:t> والفنية.</a:t>
            </a:r>
          </a:p>
          <a:p>
            <a:pPr algn="r" rtl="1"/>
            <a:endParaRPr lang="fr-FR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92869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r" rtl="1"/>
            <a:r>
              <a:rPr lang="ar-DZ" sz="3200" b="1" dirty="0" smtClean="0"/>
              <a:t>تعريف </a:t>
            </a:r>
            <a:r>
              <a:rPr lang="fr-FR" sz="3200" b="1" smtClean="0"/>
              <a:t>4</a:t>
            </a:r>
            <a:r>
              <a:rPr lang="ar-DZ" sz="3200" b="1" smtClean="0"/>
              <a:t>:</a:t>
            </a:r>
            <a:endParaRPr lang="fr-FR" sz="32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0"/>
          </p:nvPr>
        </p:nvSpPr>
        <p:spPr>
          <a:xfrm>
            <a:off x="467544" y="1500174"/>
            <a:ext cx="8229600" cy="350046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r" rtl="1"/>
            <a:r>
              <a:rPr lang="ar-DZ" sz="3200" dirty="0" smtClean="0">
                <a:solidFill>
                  <a:schemeClr val="bg1"/>
                </a:solidFill>
              </a:rPr>
              <a:t>مجموعة القدرات والخبرات والمهارات البشرية المتباينة في مستوى </a:t>
            </a:r>
            <a:r>
              <a:rPr lang="ar-DZ" sz="3200" dirty="0" err="1" smtClean="0">
                <a:solidFill>
                  <a:schemeClr val="bg1"/>
                </a:solidFill>
              </a:rPr>
              <a:t>اداءها</a:t>
            </a:r>
            <a:r>
              <a:rPr lang="ar-DZ" sz="3200" dirty="0" smtClean="0">
                <a:solidFill>
                  <a:schemeClr val="bg1"/>
                </a:solidFill>
              </a:rPr>
              <a:t> العاملة في المنظمة حاليا أو التي ستهيأ للعمل مستقبلا أو المعطلة منها بسبب </a:t>
            </a:r>
            <a:r>
              <a:rPr lang="ar-DZ" sz="3200" dirty="0" err="1" smtClean="0">
                <a:solidFill>
                  <a:schemeClr val="bg1"/>
                </a:solidFill>
              </a:rPr>
              <a:t>حوداث</a:t>
            </a:r>
            <a:r>
              <a:rPr lang="ar-DZ" sz="3200" dirty="0" smtClean="0">
                <a:solidFill>
                  <a:schemeClr val="bg1"/>
                </a:solidFill>
              </a:rPr>
              <a:t> </a:t>
            </a:r>
            <a:r>
              <a:rPr lang="ar-DZ" sz="3200" dirty="0" err="1" smtClean="0">
                <a:solidFill>
                  <a:schemeClr val="bg1"/>
                </a:solidFill>
              </a:rPr>
              <a:t>واصابات</a:t>
            </a:r>
            <a:r>
              <a:rPr lang="ar-DZ" sz="3200" dirty="0" smtClean="0">
                <a:solidFill>
                  <a:schemeClr val="bg1"/>
                </a:solidFill>
              </a:rPr>
              <a:t> أو </a:t>
            </a:r>
            <a:r>
              <a:rPr lang="ar-DZ" sz="3200" dirty="0" err="1" smtClean="0">
                <a:solidFill>
                  <a:schemeClr val="bg1"/>
                </a:solidFill>
              </a:rPr>
              <a:t>الاجازات</a:t>
            </a:r>
            <a:r>
              <a:rPr lang="ar-DZ" sz="3200" dirty="0" smtClean="0">
                <a:solidFill>
                  <a:schemeClr val="bg1"/>
                </a:solidFill>
              </a:rPr>
              <a:t> أو الغياب، والتي ينطبق عليها الحد </a:t>
            </a:r>
            <a:r>
              <a:rPr lang="ar-DZ" sz="3200" dirty="0" err="1" smtClean="0">
                <a:solidFill>
                  <a:schemeClr val="bg1"/>
                </a:solidFill>
              </a:rPr>
              <a:t>الادنى</a:t>
            </a:r>
            <a:r>
              <a:rPr lang="ar-DZ" sz="3200" dirty="0" smtClean="0">
                <a:solidFill>
                  <a:schemeClr val="bg1"/>
                </a:solidFill>
              </a:rPr>
              <a:t> من وصف مواصفات الوظيفة على أقل تقدير وتقع عليها مسؤولية تنفيذ </a:t>
            </a:r>
            <a:r>
              <a:rPr lang="ar-DZ" sz="3200" dirty="0" err="1" smtClean="0">
                <a:solidFill>
                  <a:schemeClr val="bg1"/>
                </a:solidFill>
              </a:rPr>
              <a:t>الاهداف</a:t>
            </a:r>
            <a:r>
              <a:rPr lang="ar-DZ" sz="3200" dirty="0" smtClean="0">
                <a:solidFill>
                  <a:schemeClr val="bg1"/>
                </a:solidFill>
              </a:rPr>
              <a:t> العامة للمنظمة.</a:t>
            </a:r>
            <a:endParaRPr lang="fr-F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0"/>
          </p:nvPr>
        </p:nvSpPr>
        <p:spPr>
          <a:xfrm>
            <a:off x="142844" y="1142984"/>
            <a:ext cx="8786874" cy="400052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r" rtl="1"/>
            <a:r>
              <a:rPr lang="ar-DZ" sz="3200" dirty="0" smtClean="0"/>
              <a:t>	</a:t>
            </a:r>
            <a:r>
              <a:rPr lang="ar-DZ" sz="4000" dirty="0" smtClean="0">
                <a:solidFill>
                  <a:schemeClr val="bg1"/>
                </a:solidFill>
              </a:rPr>
              <a:t>في </a:t>
            </a:r>
            <a:r>
              <a:rPr lang="ar-DZ" sz="4000" dirty="0" err="1" smtClean="0">
                <a:solidFill>
                  <a:schemeClr val="bg1"/>
                </a:solidFill>
              </a:rPr>
              <a:t>الاخير</a:t>
            </a:r>
            <a:r>
              <a:rPr lang="ar-DZ" sz="4000" dirty="0" smtClean="0">
                <a:solidFill>
                  <a:schemeClr val="bg1"/>
                </a:solidFill>
              </a:rPr>
              <a:t> يمكن القول أن </a:t>
            </a:r>
            <a:r>
              <a:rPr lang="ar-DZ" sz="4000" dirty="0" err="1" smtClean="0">
                <a:solidFill>
                  <a:schemeClr val="bg1"/>
                </a:solidFill>
              </a:rPr>
              <a:t>راس</a:t>
            </a:r>
            <a:r>
              <a:rPr lang="ar-DZ" sz="4000" dirty="0" smtClean="0">
                <a:solidFill>
                  <a:schemeClr val="bg1"/>
                </a:solidFill>
              </a:rPr>
              <a:t> المال البشري هو جميع القدرات والخبرات والمهارات العاملة في  المنظمة دون استثناء </a:t>
            </a:r>
            <a:r>
              <a:rPr lang="ar-DZ" sz="4000" dirty="0" err="1" smtClean="0">
                <a:solidFill>
                  <a:schemeClr val="bg1"/>
                </a:solidFill>
              </a:rPr>
              <a:t>ابتداءا</a:t>
            </a:r>
            <a:r>
              <a:rPr lang="ar-DZ" sz="4000" dirty="0" smtClean="0">
                <a:solidFill>
                  <a:schemeClr val="bg1"/>
                </a:solidFill>
              </a:rPr>
              <a:t> من غير الماهرة وصولا </a:t>
            </a:r>
            <a:r>
              <a:rPr lang="ar-DZ" sz="4000" dirty="0" err="1" smtClean="0">
                <a:solidFill>
                  <a:schemeClr val="bg1"/>
                </a:solidFill>
              </a:rPr>
              <a:t>الى</a:t>
            </a:r>
            <a:r>
              <a:rPr lang="ar-DZ" sz="4000" dirty="0" smtClean="0">
                <a:solidFill>
                  <a:schemeClr val="bg1"/>
                </a:solidFill>
              </a:rPr>
              <a:t> </a:t>
            </a:r>
            <a:r>
              <a:rPr lang="ar-DZ" sz="4000" dirty="0" err="1" smtClean="0">
                <a:solidFill>
                  <a:schemeClr val="bg1"/>
                </a:solidFill>
              </a:rPr>
              <a:t>اعلى</a:t>
            </a:r>
            <a:r>
              <a:rPr lang="ar-DZ" sz="4000" dirty="0" smtClean="0">
                <a:solidFill>
                  <a:schemeClr val="bg1"/>
                </a:solidFill>
              </a:rPr>
              <a:t> المستويات </a:t>
            </a:r>
            <a:r>
              <a:rPr lang="ar-DZ" sz="4000" dirty="0" err="1" smtClean="0">
                <a:solidFill>
                  <a:schemeClr val="bg1"/>
                </a:solidFill>
              </a:rPr>
              <a:t>الادارية</a:t>
            </a:r>
            <a:r>
              <a:rPr lang="ar-DZ" sz="4000" dirty="0" smtClean="0">
                <a:solidFill>
                  <a:schemeClr val="bg1"/>
                </a:solidFill>
              </a:rPr>
              <a:t> </a:t>
            </a:r>
            <a:r>
              <a:rPr lang="ar-DZ" sz="4000" dirty="0" err="1" smtClean="0">
                <a:solidFill>
                  <a:schemeClr val="bg1"/>
                </a:solidFill>
              </a:rPr>
              <a:t>او</a:t>
            </a:r>
            <a:r>
              <a:rPr lang="ar-DZ" sz="4000" dirty="0" smtClean="0">
                <a:solidFill>
                  <a:schemeClr val="bg1"/>
                </a:solidFill>
              </a:rPr>
              <a:t> </a:t>
            </a:r>
            <a:r>
              <a:rPr lang="ar-DZ" sz="4000" dirty="0" err="1" smtClean="0">
                <a:solidFill>
                  <a:schemeClr val="bg1"/>
                </a:solidFill>
              </a:rPr>
              <a:t>الابتكارية</a:t>
            </a:r>
            <a:r>
              <a:rPr lang="ar-DZ" sz="4000" dirty="0" smtClean="0">
                <a:solidFill>
                  <a:schemeClr val="bg1"/>
                </a:solidFill>
              </a:rPr>
              <a:t> أو        </a:t>
            </a:r>
            <a:r>
              <a:rPr lang="ar-DZ" sz="4000" dirty="0" err="1" smtClean="0">
                <a:solidFill>
                  <a:schemeClr val="bg1"/>
                </a:solidFill>
              </a:rPr>
              <a:t>المهارية</a:t>
            </a:r>
            <a:r>
              <a:rPr lang="ar-DZ" sz="4000" dirty="0" smtClean="0">
                <a:solidFill>
                  <a:schemeClr val="bg1"/>
                </a:solidFill>
              </a:rPr>
              <a:t>.</a:t>
            </a:r>
            <a:endParaRPr lang="fr-FR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951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r" rtl="1"/>
            <a:r>
              <a:rPr lang="ar-DZ" dirty="0" smtClean="0"/>
              <a:t>مكونات </a:t>
            </a:r>
            <a:r>
              <a:rPr lang="ar-DZ" dirty="0" err="1" smtClean="0"/>
              <a:t>راس</a:t>
            </a:r>
            <a:r>
              <a:rPr lang="ar-DZ" dirty="0" smtClean="0"/>
              <a:t> المال البشري: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0"/>
          </p:nvPr>
        </p:nvGraphicFramePr>
        <p:xfrm>
          <a:off x="1142976" y="1357298"/>
          <a:ext cx="7715304" cy="46353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r" rtl="1"/>
            <a:r>
              <a:rPr lang="ar-DZ" dirty="0" smtClean="0"/>
              <a:t>استراتيجيات التعامل معه: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0"/>
          </p:nvPr>
        </p:nvGraphicFramePr>
        <p:xfrm>
          <a:off x="285720" y="1214422"/>
          <a:ext cx="8643998" cy="41434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46629"/>
                <a:gridCol w="3897369"/>
              </a:tblGrid>
              <a:tr h="828681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التصرف المناسب حياله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نوع المورد البشري</a:t>
                      </a:r>
                      <a:endParaRPr lang="fr-FR" sz="2400" dirty="0"/>
                    </a:p>
                  </a:txBody>
                  <a:tcPr/>
                </a:tc>
              </a:tr>
              <a:tr h="828681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err="1" smtClean="0"/>
                        <a:t>ادخال</a:t>
                      </a:r>
                      <a:r>
                        <a:rPr lang="ar-DZ" sz="2400" dirty="0" smtClean="0"/>
                        <a:t> مكون معلوماتي في العمل ليكون </a:t>
                      </a:r>
                      <a:r>
                        <a:rPr lang="ar-DZ" sz="2400" dirty="0" err="1" smtClean="0"/>
                        <a:t>اكثر</a:t>
                      </a:r>
                      <a:r>
                        <a:rPr lang="ar-DZ" sz="2400" dirty="0" smtClean="0"/>
                        <a:t>   منفعة للعمل، ومن ثم زيادة القيمة المضافة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يصعب استبداله،        منخفض القيمة المضافة</a:t>
                      </a:r>
                      <a:endParaRPr lang="fr-FR" sz="2400" dirty="0"/>
                    </a:p>
                  </a:txBody>
                  <a:tcPr/>
                </a:tc>
              </a:tr>
              <a:tr h="828681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ميكنة العمل، </a:t>
                      </a:r>
                      <a:r>
                        <a:rPr lang="ar-DZ" sz="2400" dirty="0" err="1" smtClean="0"/>
                        <a:t>واحلال</a:t>
                      </a:r>
                      <a:r>
                        <a:rPr lang="ar-DZ" sz="2400" dirty="0" smtClean="0"/>
                        <a:t> تقنية الحاسبات            والمعلومات والاتصالات</a:t>
                      </a:r>
                      <a:r>
                        <a:rPr lang="ar-DZ" sz="2400" baseline="0" dirty="0" smtClean="0"/>
                        <a:t>  محل المورد البشري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يسهل استبداله،          منخفض القيمة المضافة</a:t>
                      </a:r>
                      <a:endParaRPr lang="fr-FR" sz="2400" dirty="0"/>
                    </a:p>
                  </a:txBody>
                  <a:tcPr/>
                </a:tc>
              </a:tr>
              <a:tr h="828681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التركيز على هذا المورد واستثماره </a:t>
                      </a:r>
                      <a:r>
                        <a:rPr lang="ar-DZ" sz="2400" dirty="0" err="1" smtClean="0"/>
                        <a:t>الى</a:t>
                      </a:r>
                      <a:r>
                        <a:rPr lang="ar-DZ" sz="2400" dirty="0" smtClean="0"/>
                        <a:t> الحد    </a:t>
                      </a:r>
                      <a:r>
                        <a:rPr lang="ar-DZ" sz="2400" dirty="0" err="1" smtClean="0"/>
                        <a:t>الاقصى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يصعب</a:t>
                      </a:r>
                      <a:r>
                        <a:rPr lang="ar-DZ" sz="2400" baseline="0" dirty="0" smtClean="0"/>
                        <a:t> استبداله، مرتفع القيمة المضافة</a:t>
                      </a:r>
                      <a:endParaRPr lang="fr-FR" sz="2400" dirty="0"/>
                    </a:p>
                  </a:txBody>
                  <a:tcPr/>
                </a:tc>
              </a:tr>
              <a:tr h="828681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التخلص من هذه </a:t>
                      </a:r>
                      <a:r>
                        <a:rPr lang="ar-DZ" sz="2400" dirty="0" err="1" smtClean="0"/>
                        <a:t>الاعمال</a:t>
                      </a:r>
                      <a:r>
                        <a:rPr lang="ar-DZ" sz="2400" dirty="0" smtClean="0"/>
                        <a:t> </a:t>
                      </a:r>
                      <a:r>
                        <a:rPr lang="ar-DZ" sz="2400" dirty="0" err="1" smtClean="0"/>
                        <a:t>بالاسناد</a:t>
                      </a:r>
                      <a:r>
                        <a:rPr lang="ar-DZ" sz="2400" baseline="0" dirty="0" smtClean="0"/>
                        <a:t> </a:t>
                      </a:r>
                      <a:r>
                        <a:rPr lang="ar-DZ" sz="2400" baseline="0" dirty="0" err="1" smtClean="0"/>
                        <a:t>الى</a:t>
                      </a:r>
                      <a:r>
                        <a:rPr lang="ar-DZ" sz="2400" baseline="0" dirty="0" smtClean="0"/>
                        <a:t> الغير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يسهل استبداله، مرتفع</a:t>
                      </a:r>
                      <a:r>
                        <a:rPr lang="ar-DZ" sz="2400" baseline="0" dirty="0" smtClean="0"/>
                        <a:t> القيمة المضافة</a:t>
                      </a:r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Standard (4:3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)</a:t>
            </a:r>
            <a:endParaRPr lang="en-US" altLang="ko-K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needs. 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9674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436</Words>
  <Application>Microsoft Office PowerPoint</Application>
  <PresentationFormat>Affichage à l'écran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1" baseType="lpstr">
      <vt:lpstr>Office Theme</vt:lpstr>
      <vt:lpstr>Custom Design</vt:lpstr>
      <vt:lpstr>Diapositive 1</vt:lpstr>
      <vt:lpstr>Diapositive 2</vt:lpstr>
      <vt:lpstr> مقدمة:</vt:lpstr>
      <vt:lpstr>مفهومه:</vt:lpstr>
      <vt:lpstr>Diapositive 5</vt:lpstr>
      <vt:lpstr>Diapositive 6</vt:lpstr>
      <vt:lpstr>مكونات راس المال البشري:</vt:lpstr>
      <vt:lpstr>استراتيجيات التعامل معه:</vt:lpstr>
      <vt:lpstr> Click to add title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2013</cp:lastModifiedBy>
  <cp:revision>53</cp:revision>
  <dcterms:created xsi:type="dcterms:W3CDTF">2014-04-01T16:35:38Z</dcterms:created>
  <dcterms:modified xsi:type="dcterms:W3CDTF">2019-05-07T09:34:02Z</dcterms:modified>
</cp:coreProperties>
</file>