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4" r:id="rId1"/>
  </p:sldMasterIdLst>
  <p:sldIdLst>
    <p:sldId id="261" r:id="rId2"/>
    <p:sldId id="268" r:id="rId3"/>
    <p:sldId id="280" r:id="rId4"/>
    <p:sldId id="286" r:id="rId5"/>
    <p:sldId id="278" r:id="rId6"/>
    <p:sldId id="279" r:id="rId7"/>
    <p:sldId id="301" r:id="rId8"/>
    <p:sldId id="282" r:id="rId9"/>
    <p:sldId id="281" r:id="rId10"/>
    <p:sldId id="283" r:id="rId11"/>
    <p:sldId id="292" r:id="rId12"/>
    <p:sldId id="307" r:id="rId13"/>
    <p:sldId id="308" r:id="rId14"/>
    <p:sldId id="306" r:id="rId15"/>
    <p:sldId id="284" r:id="rId16"/>
    <p:sldId id="316" r:id="rId17"/>
    <p:sldId id="29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53" autoAdjust="0"/>
    <p:restoredTop sz="94660"/>
  </p:normalViewPr>
  <p:slideViewPr>
    <p:cSldViewPr snapToGrid="0">
      <p:cViewPr varScale="1">
        <p:scale>
          <a:sx n="74" d="100"/>
          <a:sy n="74" d="100"/>
        </p:scale>
        <p:origin x="4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597313-2814-420C-A45F-137CD45E27E0}" type="doc">
      <dgm:prSet loTypeId="urn:microsoft.com/office/officeart/2005/8/layout/radial5" loCatId="relationship" qsTypeId="urn:microsoft.com/office/officeart/2005/8/quickstyle/simple1" qsCatId="simple" csTypeId="urn:microsoft.com/office/officeart/2005/8/colors/accent1_2" csCatId="accent1" phldr="1"/>
      <dgm:spPr/>
      <dgm:t>
        <a:bodyPr/>
        <a:lstStyle/>
        <a:p>
          <a:endParaRPr lang="fr-FR"/>
        </a:p>
      </dgm:t>
    </dgm:pt>
    <dgm:pt modelId="{F782DA93-5661-44E5-826B-518134515650}">
      <dgm:prSet phldrT="[Texte]"/>
      <dgm:spPr>
        <a:solidFill>
          <a:schemeClr val="accent2"/>
        </a:solidFill>
      </dgm:spPr>
      <dgm:t>
        <a:bodyPr/>
        <a:lstStyle/>
        <a:p>
          <a:r>
            <a:rPr lang="ar-SA" dirty="0" smtClean="0"/>
            <a:t>التعلم النشط</a:t>
          </a:r>
          <a:endParaRPr lang="fr-FR" dirty="0"/>
        </a:p>
      </dgm:t>
    </dgm:pt>
    <dgm:pt modelId="{5A49BA98-BA09-4B67-9A32-90702096ABEE}" type="parTrans" cxnId="{0811CA69-1FB1-4BCD-A6FE-1EF6A233CEC6}">
      <dgm:prSet/>
      <dgm:spPr/>
      <dgm:t>
        <a:bodyPr/>
        <a:lstStyle/>
        <a:p>
          <a:endParaRPr lang="fr-FR"/>
        </a:p>
      </dgm:t>
    </dgm:pt>
    <dgm:pt modelId="{0D43295A-6F62-4060-94A5-BC42786075BC}" type="sibTrans" cxnId="{0811CA69-1FB1-4BCD-A6FE-1EF6A233CEC6}">
      <dgm:prSet/>
      <dgm:spPr/>
      <dgm:t>
        <a:bodyPr/>
        <a:lstStyle/>
        <a:p>
          <a:endParaRPr lang="fr-FR"/>
        </a:p>
      </dgm:t>
    </dgm:pt>
    <dgm:pt modelId="{CAC38C55-0B3C-4B46-A259-C48758BFDF4F}">
      <dgm:prSet phldrT="[Texte]" custT="1"/>
      <dgm:spPr>
        <a:solidFill>
          <a:srgbClr val="002060"/>
        </a:solidFill>
      </dgm:spPr>
      <dgm:t>
        <a:bodyPr/>
        <a:lstStyle/>
        <a:p>
          <a:r>
            <a:rPr lang="ar-SA" sz="4000" b="1" dirty="0" smtClean="0"/>
            <a:t>الذاتي</a:t>
          </a:r>
          <a:endParaRPr lang="fr-FR" sz="4000" b="1" dirty="0"/>
        </a:p>
      </dgm:t>
    </dgm:pt>
    <dgm:pt modelId="{8C341758-EC1E-4AC3-AC08-C4AA79A9A292}" type="parTrans" cxnId="{A26BC476-E5EC-436C-BC6A-A512D6F05AE9}">
      <dgm:prSet/>
      <dgm:spPr>
        <a:solidFill>
          <a:srgbClr val="002060"/>
        </a:solidFill>
      </dgm:spPr>
      <dgm:t>
        <a:bodyPr/>
        <a:lstStyle/>
        <a:p>
          <a:endParaRPr lang="fr-FR" dirty="0"/>
        </a:p>
      </dgm:t>
    </dgm:pt>
    <dgm:pt modelId="{FAB22F21-97B2-4D28-AC76-C774C75716EF}" type="sibTrans" cxnId="{A26BC476-E5EC-436C-BC6A-A512D6F05AE9}">
      <dgm:prSet/>
      <dgm:spPr/>
      <dgm:t>
        <a:bodyPr/>
        <a:lstStyle/>
        <a:p>
          <a:endParaRPr lang="fr-FR"/>
        </a:p>
      </dgm:t>
    </dgm:pt>
    <dgm:pt modelId="{9CA55346-63AD-4BFA-BDCA-B76ECBD96CC4}">
      <dgm:prSet phldrT="[Texte]" custT="1"/>
      <dgm:spPr>
        <a:solidFill>
          <a:srgbClr val="002060"/>
        </a:solidFill>
      </dgm:spPr>
      <dgm:t>
        <a:bodyPr/>
        <a:lstStyle/>
        <a:p>
          <a:r>
            <a:rPr lang="ar-SA" sz="3200" b="1" dirty="0" smtClean="0"/>
            <a:t>التعاوني</a:t>
          </a:r>
          <a:endParaRPr lang="fr-FR" sz="3200" b="1" dirty="0"/>
        </a:p>
      </dgm:t>
    </dgm:pt>
    <dgm:pt modelId="{0E4467FC-CA28-4369-A9DC-3F58181B173A}" type="parTrans" cxnId="{CF2340F9-03FE-4EE7-B9A1-E532E8119E06}">
      <dgm:prSet/>
      <dgm:spPr>
        <a:solidFill>
          <a:srgbClr val="002060"/>
        </a:solidFill>
      </dgm:spPr>
      <dgm:t>
        <a:bodyPr/>
        <a:lstStyle/>
        <a:p>
          <a:endParaRPr lang="fr-FR"/>
        </a:p>
      </dgm:t>
    </dgm:pt>
    <dgm:pt modelId="{B04D0135-8675-4251-ACEB-664FD31BCD80}" type="sibTrans" cxnId="{CF2340F9-03FE-4EE7-B9A1-E532E8119E06}">
      <dgm:prSet/>
      <dgm:spPr/>
      <dgm:t>
        <a:bodyPr/>
        <a:lstStyle/>
        <a:p>
          <a:endParaRPr lang="fr-FR"/>
        </a:p>
      </dgm:t>
    </dgm:pt>
    <dgm:pt modelId="{33E34126-A63E-4906-96FB-E34CD9C7DBF6}">
      <dgm:prSet phldrT="[Texte]" custT="1"/>
      <dgm:spPr>
        <a:solidFill>
          <a:srgbClr val="002060"/>
        </a:solidFill>
      </dgm:spPr>
      <dgm:t>
        <a:bodyPr/>
        <a:lstStyle/>
        <a:p>
          <a:r>
            <a:rPr lang="ar-SA" sz="3600" b="1" dirty="0" smtClean="0"/>
            <a:t>باللعب </a:t>
          </a:r>
          <a:endParaRPr lang="fr-FR" sz="3600" b="1" dirty="0"/>
        </a:p>
      </dgm:t>
    </dgm:pt>
    <dgm:pt modelId="{0671A008-F925-4E36-9ED1-A474EF6F8C09}" type="parTrans" cxnId="{E086F793-547A-45F2-A003-6AD26DA182DD}">
      <dgm:prSet/>
      <dgm:spPr>
        <a:solidFill>
          <a:srgbClr val="002060"/>
        </a:solidFill>
      </dgm:spPr>
      <dgm:t>
        <a:bodyPr/>
        <a:lstStyle/>
        <a:p>
          <a:endParaRPr lang="fr-FR"/>
        </a:p>
      </dgm:t>
    </dgm:pt>
    <dgm:pt modelId="{6AC0D3B4-33DB-45BA-B952-706835D5ABC6}" type="sibTrans" cxnId="{E086F793-547A-45F2-A003-6AD26DA182DD}">
      <dgm:prSet/>
      <dgm:spPr/>
      <dgm:t>
        <a:bodyPr/>
        <a:lstStyle/>
        <a:p>
          <a:endParaRPr lang="fr-FR"/>
        </a:p>
      </dgm:t>
    </dgm:pt>
    <dgm:pt modelId="{76B5613E-D8D8-4445-984B-D0E1CAD277C1}">
      <dgm:prSet phldrT="[Texte]" custT="1"/>
      <dgm:spPr>
        <a:solidFill>
          <a:srgbClr val="002060"/>
        </a:solidFill>
      </dgm:spPr>
      <dgm:t>
        <a:bodyPr/>
        <a:lstStyle/>
        <a:p>
          <a:r>
            <a:rPr lang="ar-SA" sz="3600" b="1" dirty="0" smtClean="0"/>
            <a:t>  </a:t>
          </a:r>
          <a:r>
            <a:rPr lang="ar-SA" sz="3200" b="1" dirty="0" smtClean="0"/>
            <a:t>بالأقران      </a:t>
          </a:r>
          <a:r>
            <a:rPr lang="ar-SA" sz="3600" b="1" dirty="0" smtClean="0"/>
            <a:t>   </a:t>
          </a:r>
          <a:endParaRPr lang="fr-FR" sz="3600" b="1" dirty="0"/>
        </a:p>
      </dgm:t>
    </dgm:pt>
    <dgm:pt modelId="{2B004900-6534-460B-BDB9-9633D44174D1}" type="parTrans" cxnId="{9A04CBD5-1C4A-466A-B86D-F08146417441}">
      <dgm:prSet/>
      <dgm:spPr>
        <a:solidFill>
          <a:srgbClr val="002060"/>
        </a:solidFill>
      </dgm:spPr>
      <dgm:t>
        <a:bodyPr/>
        <a:lstStyle/>
        <a:p>
          <a:endParaRPr lang="fr-FR"/>
        </a:p>
      </dgm:t>
    </dgm:pt>
    <dgm:pt modelId="{64F61B3D-E277-4704-BFEE-8E6567B8942C}" type="sibTrans" cxnId="{9A04CBD5-1C4A-466A-B86D-F08146417441}">
      <dgm:prSet/>
      <dgm:spPr/>
      <dgm:t>
        <a:bodyPr/>
        <a:lstStyle/>
        <a:p>
          <a:endParaRPr lang="fr-FR"/>
        </a:p>
      </dgm:t>
    </dgm:pt>
    <dgm:pt modelId="{C4DFF94D-6795-4617-96F5-42951030294F}">
      <dgm:prSet phldrT="[Texte]" custT="1"/>
      <dgm:spPr>
        <a:solidFill>
          <a:srgbClr val="002060"/>
        </a:solidFill>
      </dgm:spPr>
      <dgm:t>
        <a:bodyPr/>
        <a:lstStyle/>
        <a:p>
          <a:r>
            <a:rPr lang="ar-SA" sz="3200" b="1" dirty="0" smtClean="0"/>
            <a:t>لعب الادوار</a:t>
          </a:r>
          <a:endParaRPr lang="fr-FR" sz="3200" b="1" dirty="0"/>
        </a:p>
      </dgm:t>
    </dgm:pt>
    <dgm:pt modelId="{A6CCB784-F758-463F-81A0-0125DCD8F626}" type="parTrans" cxnId="{3DC1349F-48BD-4A20-931E-67FA6C691E23}">
      <dgm:prSet/>
      <dgm:spPr>
        <a:solidFill>
          <a:srgbClr val="002060"/>
        </a:solidFill>
      </dgm:spPr>
      <dgm:t>
        <a:bodyPr/>
        <a:lstStyle/>
        <a:p>
          <a:endParaRPr lang="fr-FR"/>
        </a:p>
      </dgm:t>
    </dgm:pt>
    <dgm:pt modelId="{5B1BCC7D-B170-4E7F-BCB5-C12A9AF445B9}" type="sibTrans" cxnId="{3DC1349F-48BD-4A20-931E-67FA6C691E23}">
      <dgm:prSet/>
      <dgm:spPr/>
      <dgm:t>
        <a:bodyPr/>
        <a:lstStyle/>
        <a:p>
          <a:endParaRPr lang="fr-FR"/>
        </a:p>
      </dgm:t>
    </dgm:pt>
    <dgm:pt modelId="{80D571FF-30A3-4034-BB7A-E0D6D9A35E40}">
      <dgm:prSet phldrT="[Texte]" custT="1"/>
      <dgm:spPr>
        <a:solidFill>
          <a:srgbClr val="002060"/>
        </a:solidFill>
      </dgm:spPr>
      <dgm:t>
        <a:bodyPr/>
        <a:lstStyle/>
        <a:p>
          <a:r>
            <a:rPr lang="ar-SA" sz="2800" b="1" dirty="0" smtClean="0"/>
            <a:t>حل المشكلات              </a:t>
          </a:r>
          <a:endParaRPr lang="fr-FR" sz="2800" b="1" dirty="0"/>
        </a:p>
      </dgm:t>
    </dgm:pt>
    <dgm:pt modelId="{CC8C9F14-4BA2-46BA-8284-54A280121C79}" type="parTrans" cxnId="{2557638D-C9FF-4DD8-8598-13FC5A814B3C}">
      <dgm:prSet/>
      <dgm:spPr>
        <a:solidFill>
          <a:srgbClr val="002060"/>
        </a:solidFill>
      </dgm:spPr>
      <dgm:t>
        <a:bodyPr/>
        <a:lstStyle/>
        <a:p>
          <a:endParaRPr lang="fr-FR"/>
        </a:p>
      </dgm:t>
    </dgm:pt>
    <dgm:pt modelId="{C2A57055-D774-42F6-8F54-CF58D84AEE59}" type="sibTrans" cxnId="{2557638D-C9FF-4DD8-8598-13FC5A814B3C}">
      <dgm:prSet/>
      <dgm:spPr/>
      <dgm:t>
        <a:bodyPr/>
        <a:lstStyle/>
        <a:p>
          <a:endParaRPr lang="fr-FR"/>
        </a:p>
      </dgm:t>
    </dgm:pt>
    <dgm:pt modelId="{3B3F852A-18F1-4113-B743-F77DDC51736D}">
      <dgm:prSet phldrT="[Texte]" custT="1"/>
      <dgm:spPr>
        <a:solidFill>
          <a:srgbClr val="002060"/>
        </a:solidFill>
      </dgm:spPr>
      <dgm:t>
        <a:bodyPr/>
        <a:lstStyle/>
        <a:p>
          <a:r>
            <a:rPr lang="ar-SA" sz="3200" b="1" dirty="0" smtClean="0"/>
            <a:t>سرد القصص</a:t>
          </a:r>
          <a:endParaRPr lang="fr-FR" sz="3200" b="1" dirty="0"/>
        </a:p>
      </dgm:t>
    </dgm:pt>
    <dgm:pt modelId="{3F90C143-74EE-442D-A1C3-B8F6349D1D58}" type="parTrans" cxnId="{84E1EBB5-159D-4EBF-9A8C-6977FD71EC13}">
      <dgm:prSet/>
      <dgm:spPr>
        <a:solidFill>
          <a:srgbClr val="002060"/>
        </a:solidFill>
      </dgm:spPr>
      <dgm:t>
        <a:bodyPr/>
        <a:lstStyle/>
        <a:p>
          <a:endParaRPr lang="fr-FR"/>
        </a:p>
      </dgm:t>
    </dgm:pt>
    <dgm:pt modelId="{D864B337-6AC7-40EA-BF28-4561F5CF5E2D}" type="sibTrans" cxnId="{84E1EBB5-159D-4EBF-9A8C-6977FD71EC13}">
      <dgm:prSet/>
      <dgm:spPr/>
      <dgm:t>
        <a:bodyPr/>
        <a:lstStyle/>
        <a:p>
          <a:endParaRPr lang="fr-FR"/>
        </a:p>
      </dgm:t>
    </dgm:pt>
    <dgm:pt modelId="{1862435B-55EC-4D82-A3A7-D500FB363F68}">
      <dgm:prSet phldrT="[Texte]" custT="1"/>
      <dgm:spPr>
        <a:solidFill>
          <a:srgbClr val="002060"/>
        </a:solidFill>
      </dgm:spPr>
      <dgm:t>
        <a:bodyPr/>
        <a:lstStyle/>
        <a:p>
          <a:r>
            <a:rPr lang="ar-SA" sz="2800" b="1" dirty="0" smtClean="0"/>
            <a:t>الخرائط الذهنية</a:t>
          </a:r>
          <a:endParaRPr lang="fr-FR" sz="2800" b="1" dirty="0"/>
        </a:p>
      </dgm:t>
    </dgm:pt>
    <dgm:pt modelId="{77561F20-AA03-40DE-884E-BC68C4CC6F31}" type="parTrans" cxnId="{6B989FF9-8A63-4C45-B213-7ED83DD0A863}">
      <dgm:prSet/>
      <dgm:spPr>
        <a:solidFill>
          <a:srgbClr val="002060"/>
        </a:solidFill>
      </dgm:spPr>
      <dgm:t>
        <a:bodyPr/>
        <a:lstStyle/>
        <a:p>
          <a:endParaRPr lang="fr-FR"/>
        </a:p>
      </dgm:t>
    </dgm:pt>
    <dgm:pt modelId="{411AD337-B2D1-49DA-830E-BFA667CC6BAC}" type="sibTrans" cxnId="{6B989FF9-8A63-4C45-B213-7ED83DD0A863}">
      <dgm:prSet/>
      <dgm:spPr/>
      <dgm:t>
        <a:bodyPr/>
        <a:lstStyle/>
        <a:p>
          <a:endParaRPr lang="fr-FR"/>
        </a:p>
      </dgm:t>
    </dgm:pt>
    <dgm:pt modelId="{93B401F8-A28F-47D6-B545-C336A75FA385}">
      <dgm:prSet phldrT="[Texte]" custT="1"/>
      <dgm:spPr>
        <a:solidFill>
          <a:srgbClr val="002060"/>
        </a:solidFill>
      </dgm:spPr>
      <dgm:t>
        <a:bodyPr/>
        <a:lstStyle/>
        <a:p>
          <a:r>
            <a:rPr lang="ar-SA" sz="2800" b="1" dirty="0" smtClean="0"/>
            <a:t>العصف الذهني</a:t>
          </a:r>
          <a:endParaRPr lang="fr-FR" sz="2800" b="1" dirty="0"/>
        </a:p>
      </dgm:t>
    </dgm:pt>
    <dgm:pt modelId="{62CC113E-0EF1-44B8-AC70-127BF7426B99}" type="parTrans" cxnId="{A1AACA56-A4DA-409B-8387-9E38E0B538BF}">
      <dgm:prSet/>
      <dgm:spPr>
        <a:solidFill>
          <a:srgbClr val="002060"/>
        </a:solidFill>
      </dgm:spPr>
      <dgm:t>
        <a:bodyPr/>
        <a:lstStyle/>
        <a:p>
          <a:endParaRPr lang="fr-FR"/>
        </a:p>
      </dgm:t>
    </dgm:pt>
    <dgm:pt modelId="{8E21F1C0-92EB-46C5-9718-6085670FFDC7}" type="sibTrans" cxnId="{A1AACA56-A4DA-409B-8387-9E38E0B538BF}">
      <dgm:prSet/>
      <dgm:spPr/>
      <dgm:t>
        <a:bodyPr/>
        <a:lstStyle/>
        <a:p>
          <a:endParaRPr lang="fr-FR"/>
        </a:p>
      </dgm:t>
    </dgm:pt>
    <dgm:pt modelId="{E7869F1F-D777-4A1F-9AEF-7C32DC822657}" type="pres">
      <dgm:prSet presAssocID="{CF597313-2814-420C-A45F-137CD45E27E0}" presName="Name0" presStyleCnt="0">
        <dgm:presLayoutVars>
          <dgm:chMax val="1"/>
          <dgm:dir/>
          <dgm:animLvl val="ctr"/>
          <dgm:resizeHandles val="exact"/>
        </dgm:presLayoutVars>
      </dgm:prSet>
      <dgm:spPr/>
      <dgm:t>
        <a:bodyPr/>
        <a:lstStyle/>
        <a:p>
          <a:endParaRPr lang="fr-FR"/>
        </a:p>
      </dgm:t>
    </dgm:pt>
    <dgm:pt modelId="{8082E467-03E1-4F21-A2E7-D0B73F254D0C}" type="pres">
      <dgm:prSet presAssocID="{F782DA93-5661-44E5-826B-518134515650}" presName="centerShape" presStyleLbl="node0" presStyleIdx="0" presStyleCnt="1" custScaleX="263737" custScaleY="151045"/>
      <dgm:spPr/>
      <dgm:t>
        <a:bodyPr/>
        <a:lstStyle/>
        <a:p>
          <a:endParaRPr lang="fr-FR"/>
        </a:p>
      </dgm:t>
    </dgm:pt>
    <dgm:pt modelId="{D5CBA1C8-4892-437E-95D2-95185BBC866D}" type="pres">
      <dgm:prSet presAssocID="{8C341758-EC1E-4AC3-AC08-C4AA79A9A292}" presName="parTrans" presStyleLbl="sibTrans2D1" presStyleIdx="0" presStyleCnt="9" custScaleX="177157"/>
      <dgm:spPr/>
      <dgm:t>
        <a:bodyPr/>
        <a:lstStyle/>
        <a:p>
          <a:endParaRPr lang="fr-FR"/>
        </a:p>
      </dgm:t>
    </dgm:pt>
    <dgm:pt modelId="{DB66FF4F-AEF5-46A0-BFF9-A91EF763D17C}" type="pres">
      <dgm:prSet presAssocID="{8C341758-EC1E-4AC3-AC08-C4AA79A9A292}" presName="connectorText" presStyleLbl="sibTrans2D1" presStyleIdx="0" presStyleCnt="9"/>
      <dgm:spPr/>
      <dgm:t>
        <a:bodyPr/>
        <a:lstStyle/>
        <a:p>
          <a:endParaRPr lang="fr-FR"/>
        </a:p>
      </dgm:t>
    </dgm:pt>
    <dgm:pt modelId="{35CCA3CD-FD37-4D1B-94D9-7B7D8E26AAF9}" type="pres">
      <dgm:prSet presAssocID="{CAC38C55-0B3C-4B46-A259-C48758BFDF4F}" presName="node" presStyleLbl="node1" presStyleIdx="0" presStyleCnt="9" custScaleX="203882">
        <dgm:presLayoutVars>
          <dgm:bulletEnabled val="1"/>
        </dgm:presLayoutVars>
      </dgm:prSet>
      <dgm:spPr/>
      <dgm:t>
        <a:bodyPr/>
        <a:lstStyle/>
        <a:p>
          <a:endParaRPr lang="fr-FR"/>
        </a:p>
      </dgm:t>
    </dgm:pt>
    <dgm:pt modelId="{7C3F2FE7-24BB-4865-8E82-2388DAD94306}" type="pres">
      <dgm:prSet presAssocID="{0E4467FC-CA28-4369-A9DC-3F58181B173A}" presName="parTrans" presStyleLbl="sibTrans2D1" presStyleIdx="1" presStyleCnt="9"/>
      <dgm:spPr/>
      <dgm:t>
        <a:bodyPr/>
        <a:lstStyle/>
        <a:p>
          <a:endParaRPr lang="fr-FR"/>
        </a:p>
      </dgm:t>
    </dgm:pt>
    <dgm:pt modelId="{23EDA8BC-3ABC-4003-B633-210D3779A3AF}" type="pres">
      <dgm:prSet presAssocID="{0E4467FC-CA28-4369-A9DC-3F58181B173A}" presName="connectorText" presStyleLbl="sibTrans2D1" presStyleIdx="1" presStyleCnt="9"/>
      <dgm:spPr/>
      <dgm:t>
        <a:bodyPr/>
        <a:lstStyle/>
        <a:p>
          <a:endParaRPr lang="fr-FR"/>
        </a:p>
      </dgm:t>
    </dgm:pt>
    <dgm:pt modelId="{30E85DE8-2047-4C70-8E94-74FD34A0BD49}" type="pres">
      <dgm:prSet presAssocID="{9CA55346-63AD-4BFA-BDCA-B76ECBD96CC4}" presName="node" presStyleLbl="node1" presStyleIdx="1" presStyleCnt="9" custScaleX="219264" custRadScaleRad="138924" custRadScaleInc="79381">
        <dgm:presLayoutVars>
          <dgm:bulletEnabled val="1"/>
        </dgm:presLayoutVars>
      </dgm:prSet>
      <dgm:spPr/>
      <dgm:t>
        <a:bodyPr/>
        <a:lstStyle/>
        <a:p>
          <a:endParaRPr lang="fr-FR"/>
        </a:p>
      </dgm:t>
    </dgm:pt>
    <dgm:pt modelId="{B12839F7-2A2C-46E5-8E06-775C7D42D84E}" type="pres">
      <dgm:prSet presAssocID="{0671A008-F925-4E36-9ED1-A474EF6F8C09}" presName="parTrans" presStyleLbl="sibTrans2D1" presStyleIdx="2" presStyleCnt="9" custLinFactNeighborX="8380"/>
      <dgm:spPr/>
      <dgm:t>
        <a:bodyPr/>
        <a:lstStyle/>
        <a:p>
          <a:endParaRPr lang="fr-FR"/>
        </a:p>
      </dgm:t>
    </dgm:pt>
    <dgm:pt modelId="{26E3D110-E50F-4D64-9B97-1A5F79F74F58}" type="pres">
      <dgm:prSet presAssocID="{0671A008-F925-4E36-9ED1-A474EF6F8C09}" presName="connectorText" presStyleLbl="sibTrans2D1" presStyleIdx="2" presStyleCnt="9"/>
      <dgm:spPr/>
      <dgm:t>
        <a:bodyPr/>
        <a:lstStyle/>
        <a:p>
          <a:endParaRPr lang="fr-FR"/>
        </a:p>
      </dgm:t>
    </dgm:pt>
    <dgm:pt modelId="{DB80BF21-2060-437F-9ED4-AAECC5DF133F}" type="pres">
      <dgm:prSet presAssocID="{33E34126-A63E-4906-96FB-E34CD9C7DBF6}" presName="node" presStyleLbl="node1" presStyleIdx="2" presStyleCnt="9" custScaleX="218474" custRadScaleRad="184542" custRadScaleInc="37122">
        <dgm:presLayoutVars>
          <dgm:bulletEnabled val="1"/>
        </dgm:presLayoutVars>
      </dgm:prSet>
      <dgm:spPr/>
      <dgm:t>
        <a:bodyPr/>
        <a:lstStyle/>
        <a:p>
          <a:endParaRPr lang="fr-FR"/>
        </a:p>
      </dgm:t>
    </dgm:pt>
    <dgm:pt modelId="{B7EA9D2D-D8D0-4BFF-8E91-3A1BFF5ADD71}" type="pres">
      <dgm:prSet presAssocID="{2B004900-6534-460B-BDB9-9633D44174D1}" presName="parTrans" presStyleLbl="sibTrans2D1" presStyleIdx="3" presStyleCnt="9"/>
      <dgm:spPr/>
      <dgm:t>
        <a:bodyPr/>
        <a:lstStyle/>
        <a:p>
          <a:endParaRPr lang="fr-FR"/>
        </a:p>
      </dgm:t>
    </dgm:pt>
    <dgm:pt modelId="{56FE040C-F88A-4D09-89EA-1E68FAD1C178}" type="pres">
      <dgm:prSet presAssocID="{2B004900-6534-460B-BDB9-9633D44174D1}" presName="connectorText" presStyleLbl="sibTrans2D1" presStyleIdx="3" presStyleCnt="9"/>
      <dgm:spPr/>
      <dgm:t>
        <a:bodyPr/>
        <a:lstStyle/>
        <a:p>
          <a:endParaRPr lang="fr-FR"/>
        </a:p>
      </dgm:t>
    </dgm:pt>
    <dgm:pt modelId="{2B1ADBF1-1A72-483D-B68A-DF2DDD97AD52}" type="pres">
      <dgm:prSet presAssocID="{76B5613E-D8D8-4445-984B-D0E1CAD277C1}" presName="node" presStyleLbl="node1" presStyleIdx="3" presStyleCnt="9" custScaleX="189301" custRadScaleRad="155519" custRadScaleInc="-56230">
        <dgm:presLayoutVars>
          <dgm:bulletEnabled val="1"/>
        </dgm:presLayoutVars>
      </dgm:prSet>
      <dgm:spPr/>
      <dgm:t>
        <a:bodyPr/>
        <a:lstStyle/>
        <a:p>
          <a:endParaRPr lang="fr-FR"/>
        </a:p>
      </dgm:t>
    </dgm:pt>
    <dgm:pt modelId="{7FCB9FA1-3F8F-46F2-8A3E-8DCF7FBD1DE7}" type="pres">
      <dgm:prSet presAssocID="{A6CCB784-F758-463F-81A0-0125DCD8F626}" presName="parTrans" presStyleLbl="sibTrans2D1" presStyleIdx="4" presStyleCnt="9" custLinFactNeighborX="14575" custLinFactNeighborY="20288"/>
      <dgm:spPr/>
      <dgm:t>
        <a:bodyPr/>
        <a:lstStyle/>
        <a:p>
          <a:endParaRPr lang="fr-FR"/>
        </a:p>
      </dgm:t>
    </dgm:pt>
    <dgm:pt modelId="{72A12D75-D39D-4AFD-AFBE-A0963AC5DA73}" type="pres">
      <dgm:prSet presAssocID="{A6CCB784-F758-463F-81A0-0125DCD8F626}" presName="connectorText" presStyleLbl="sibTrans2D1" presStyleIdx="4" presStyleCnt="9"/>
      <dgm:spPr/>
      <dgm:t>
        <a:bodyPr/>
        <a:lstStyle/>
        <a:p>
          <a:endParaRPr lang="fr-FR"/>
        </a:p>
      </dgm:t>
    </dgm:pt>
    <dgm:pt modelId="{100508FA-2C4B-4D8A-B57E-ABCE6AD7CA9B}" type="pres">
      <dgm:prSet presAssocID="{C4DFF94D-6795-4617-96F5-42951030294F}" presName="node" presStyleLbl="node1" presStyleIdx="4" presStyleCnt="9" custScaleX="190236" custRadScaleRad="111776" custRadScaleInc="-63176">
        <dgm:presLayoutVars>
          <dgm:bulletEnabled val="1"/>
        </dgm:presLayoutVars>
      </dgm:prSet>
      <dgm:spPr/>
      <dgm:t>
        <a:bodyPr/>
        <a:lstStyle/>
        <a:p>
          <a:endParaRPr lang="fr-FR"/>
        </a:p>
      </dgm:t>
    </dgm:pt>
    <dgm:pt modelId="{8313A09E-205A-4C32-B5F3-5F6E8C3C3784}" type="pres">
      <dgm:prSet presAssocID="{CC8C9F14-4BA2-46BA-8284-54A280121C79}" presName="parTrans" presStyleLbl="sibTrans2D1" presStyleIdx="5" presStyleCnt="9" custScaleX="122803" custLinFactNeighborX="-7486" custLinFactNeighborY="15216"/>
      <dgm:spPr/>
      <dgm:t>
        <a:bodyPr/>
        <a:lstStyle/>
        <a:p>
          <a:endParaRPr lang="fr-FR"/>
        </a:p>
      </dgm:t>
    </dgm:pt>
    <dgm:pt modelId="{9CA872EA-9D6B-403D-9C77-F4FE1460FD0C}" type="pres">
      <dgm:prSet presAssocID="{CC8C9F14-4BA2-46BA-8284-54A280121C79}" presName="connectorText" presStyleLbl="sibTrans2D1" presStyleIdx="5" presStyleCnt="9"/>
      <dgm:spPr/>
      <dgm:t>
        <a:bodyPr/>
        <a:lstStyle/>
        <a:p>
          <a:endParaRPr lang="fr-FR"/>
        </a:p>
      </dgm:t>
    </dgm:pt>
    <dgm:pt modelId="{B1A1FA18-CE72-43F5-8807-26A53FFF098F}" type="pres">
      <dgm:prSet presAssocID="{80D571FF-30A3-4034-BB7A-E0D6D9A35E40}" presName="node" presStyleLbl="node1" presStyleIdx="5" presStyleCnt="9" custScaleX="213589" custScaleY="114481" custRadScaleRad="110274" custRadScaleInc="56974">
        <dgm:presLayoutVars>
          <dgm:bulletEnabled val="1"/>
        </dgm:presLayoutVars>
      </dgm:prSet>
      <dgm:spPr/>
      <dgm:t>
        <a:bodyPr/>
        <a:lstStyle/>
        <a:p>
          <a:endParaRPr lang="fr-FR"/>
        </a:p>
      </dgm:t>
    </dgm:pt>
    <dgm:pt modelId="{38BA50F5-3782-490A-93DF-1A5DF845E025}" type="pres">
      <dgm:prSet presAssocID="{3F90C143-74EE-442D-A1C3-B8F6349D1D58}" presName="parTrans" presStyleLbl="sibTrans2D1" presStyleIdx="6" presStyleCnt="9" custLinFactNeighborX="3007" custLinFactNeighborY="-7612"/>
      <dgm:spPr/>
      <dgm:t>
        <a:bodyPr/>
        <a:lstStyle/>
        <a:p>
          <a:endParaRPr lang="fr-FR"/>
        </a:p>
      </dgm:t>
    </dgm:pt>
    <dgm:pt modelId="{47343F91-83FC-46C6-91B2-11BECAB5256D}" type="pres">
      <dgm:prSet presAssocID="{3F90C143-74EE-442D-A1C3-B8F6349D1D58}" presName="connectorText" presStyleLbl="sibTrans2D1" presStyleIdx="6" presStyleCnt="9"/>
      <dgm:spPr/>
      <dgm:t>
        <a:bodyPr/>
        <a:lstStyle/>
        <a:p>
          <a:endParaRPr lang="fr-FR"/>
        </a:p>
      </dgm:t>
    </dgm:pt>
    <dgm:pt modelId="{9BF671BB-05BB-4851-87A3-21BDC324A005}" type="pres">
      <dgm:prSet presAssocID="{3B3F852A-18F1-4113-B743-F77DDC51736D}" presName="node" presStyleLbl="node1" presStyleIdx="6" presStyleCnt="9" custScaleX="206190" custScaleY="95421" custRadScaleRad="161801" custRadScaleInc="61053">
        <dgm:presLayoutVars>
          <dgm:bulletEnabled val="1"/>
        </dgm:presLayoutVars>
      </dgm:prSet>
      <dgm:spPr/>
      <dgm:t>
        <a:bodyPr/>
        <a:lstStyle/>
        <a:p>
          <a:endParaRPr lang="fr-FR"/>
        </a:p>
      </dgm:t>
    </dgm:pt>
    <dgm:pt modelId="{3FDF1940-81FA-443C-B3B4-2BC5A5F96AAB}" type="pres">
      <dgm:prSet presAssocID="{77561F20-AA03-40DE-884E-BC68C4CC6F31}" presName="parTrans" presStyleLbl="sibTrans2D1" presStyleIdx="7" presStyleCnt="9" custLinFactNeighborX="-12521" custLinFactNeighborY="-20293"/>
      <dgm:spPr/>
      <dgm:t>
        <a:bodyPr/>
        <a:lstStyle/>
        <a:p>
          <a:endParaRPr lang="fr-FR"/>
        </a:p>
      </dgm:t>
    </dgm:pt>
    <dgm:pt modelId="{DFB2AF59-D2EB-43E0-B199-B82359982B2A}" type="pres">
      <dgm:prSet presAssocID="{77561F20-AA03-40DE-884E-BC68C4CC6F31}" presName="connectorText" presStyleLbl="sibTrans2D1" presStyleIdx="7" presStyleCnt="9"/>
      <dgm:spPr/>
      <dgm:t>
        <a:bodyPr/>
        <a:lstStyle/>
        <a:p>
          <a:endParaRPr lang="fr-FR"/>
        </a:p>
      </dgm:t>
    </dgm:pt>
    <dgm:pt modelId="{81F09620-4860-491F-B8BB-99026B1E097F}" type="pres">
      <dgm:prSet presAssocID="{1862435B-55EC-4D82-A3A7-D500FB363F68}" presName="node" presStyleLbl="node1" presStyleIdx="7" presStyleCnt="9" custScaleX="208129" custScaleY="98214" custRadScaleRad="185967" custRadScaleInc="-25840">
        <dgm:presLayoutVars>
          <dgm:bulletEnabled val="1"/>
        </dgm:presLayoutVars>
      </dgm:prSet>
      <dgm:spPr/>
      <dgm:t>
        <a:bodyPr/>
        <a:lstStyle/>
        <a:p>
          <a:endParaRPr lang="fr-FR"/>
        </a:p>
      </dgm:t>
    </dgm:pt>
    <dgm:pt modelId="{72C077B4-C78D-41C5-AB45-6D5624E17DDF}" type="pres">
      <dgm:prSet presAssocID="{62CC113E-0EF1-44B8-AC70-127BF7426B99}" presName="parTrans" presStyleLbl="sibTrans2D1" presStyleIdx="8" presStyleCnt="9"/>
      <dgm:spPr/>
      <dgm:t>
        <a:bodyPr/>
        <a:lstStyle/>
        <a:p>
          <a:endParaRPr lang="fr-FR"/>
        </a:p>
      </dgm:t>
    </dgm:pt>
    <dgm:pt modelId="{FE7114DE-9264-4403-A1C1-52C7BD97AE37}" type="pres">
      <dgm:prSet presAssocID="{62CC113E-0EF1-44B8-AC70-127BF7426B99}" presName="connectorText" presStyleLbl="sibTrans2D1" presStyleIdx="8" presStyleCnt="9"/>
      <dgm:spPr/>
      <dgm:t>
        <a:bodyPr/>
        <a:lstStyle/>
        <a:p>
          <a:endParaRPr lang="fr-FR"/>
        </a:p>
      </dgm:t>
    </dgm:pt>
    <dgm:pt modelId="{5C5A6C1C-6D1D-4DC8-9D9D-06D2A46DA055}" type="pres">
      <dgm:prSet presAssocID="{93B401F8-A28F-47D6-B545-C336A75FA385}" presName="node" presStyleLbl="node1" presStyleIdx="8" presStyleCnt="9" custScaleX="187467" custRadScaleRad="144222" custRadScaleInc="-69172">
        <dgm:presLayoutVars>
          <dgm:bulletEnabled val="1"/>
        </dgm:presLayoutVars>
      </dgm:prSet>
      <dgm:spPr/>
      <dgm:t>
        <a:bodyPr/>
        <a:lstStyle/>
        <a:p>
          <a:endParaRPr lang="fr-FR"/>
        </a:p>
      </dgm:t>
    </dgm:pt>
  </dgm:ptLst>
  <dgm:cxnLst>
    <dgm:cxn modelId="{6B6746CD-0711-4DFB-B006-72CC79666D60}" type="presOf" srcId="{33E34126-A63E-4906-96FB-E34CD9C7DBF6}" destId="{DB80BF21-2060-437F-9ED4-AAECC5DF133F}" srcOrd="0" destOrd="0" presId="urn:microsoft.com/office/officeart/2005/8/layout/radial5"/>
    <dgm:cxn modelId="{0811CA69-1FB1-4BCD-A6FE-1EF6A233CEC6}" srcId="{CF597313-2814-420C-A45F-137CD45E27E0}" destId="{F782DA93-5661-44E5-826B-518134515650}" srcOrd="0" destOrd="0" parTransId="{5A49BA98-BA09-4B67-9A32-90702096ABEE}" sibTransId="{0D43295A-6F62-4060-94A5-BC42786075BC}"/>
    <dgm:cxn modelId="{481FABAC-4D28-4468-97E0-93EE7A335CE8}" type="presOf" srcId="{8C341758-EC1E-4AC3-AC08-C4AA79A9A292}" destId="{DB66FF4F-AEF5-46A0-BFF9-A91EF763D17C}" srcOrd="1" destOrd="0" presId="urn:microsoft.com/office/officeart/2005/8/layout/radial5"/>
    <dgm:cxn modelId="{39FCFD79-EAA2-4710-A683-06B67AE1B6CC}" type="presOf" srcId="{3F90C143-74EE-442D-A1C3-B8F6349D1D58}" destId="{38BA50F5-3782-490A-93DF-1A5DF845E025}" srcOrd="0" destOrd="0" presId="urn:microsoft.com/office/officeart/2005/8/layout/radial5"/>
    <dgm:cxn modelId="{1F56328A-F153-4F28-ADCF-34B601AF526F}" type="presOf" srcId="{93B401F8-A28F-47D6-B545-C336A75FA385}" destId="{5C5A6C1C-6D1D-4DC8-9D9D-06D2A46DA055}" srcOrd="0" destOrd="0" presId="urn:microsoft.com/office/officeart/2005/8/layout/radial5"/>
    <dgm:cxn modelId="{D2D0BBB8-E616-4296-B5A9-A9E944370702}" type="presOf" srcId="{8C341758-EC1E-4AC3-AC08-C4AA79A9A292}" destId="{D5CBA1C8-4892-437E-95D2-95185BBC866D}" srcOrd="0" destOrd="0" presId="urn:microsoft.com/office/officeart/2005/8/layout/radial5"/>
    <dgm:cxn modelId="{84E1EBB5-159D-4EBF-9A8C-6977FD71EC13}" srcId="{F782DA93-5661-44E5-826B-518134515650}" destId="{3B3F852A-18F1-4113-B743-F77DDC51736D}" srcOrd="6" destOrd="0" parTransId="{3F90C143-74EE-442D-A1C3-B8F6349D1D58}" sibTransId="{D864B337-6AC7-40EA-BF28-4561F5CF5E2D}"/>
    <dgm:cxn modelId="{CDDC27CA-687F-4A18-A6B7-B8FDA3AEFEA9}" type="presOf" srcId="{2B004900-6534-460B-BDB9-9633D44174D1}" destId="{B7EA9D2D-D8D0-4BFF-8E91-3A1BFF5ADD71}" srcOrd="0" destOrd="0" presId="urn:microsoft.com/office/officeart/2005/8/layout/radial5"/>
    <dgm:cxn modelId="{A26BC476-E5EC-436C-BC6A-A512D6F05AE9}" srcId="{F782DA93-5661-44E5-826B-518134515650}" destId="{CAC38C55-0B3C-4B46-A259-C48758BFDF4F}" srcOrd="0" destOrd="0" parTransId="{8C341758-EC1E-4AC3-AC08-C4AA79A9A292}" sibTransId="{FAB22F21-97B2-4D28-AC76-C774C75716EF}"/>
    <dgm:cxn modelId="{A1AACA56-A4DA-409B-8387-9E38E0B538BF}" srcId="{F782DA93-5661-44E5-826B-518134515650}" destId="{93B401F8-A28F-47D6-B545-C336A75FA385}" srcOrd="8" destOrd="0" parTransId="{62CC113E-0EF1-44B8-AC70-127BF7426B99}" sibTransId="{8E21F1C0-92EB-46C5-9718-6085670FFDC7}"/>
    <dgm:cxn modelId="{A31E874F-318C-4943-9562-E65BFB736784}" type="presOf" srcId="{CC8C9F14-4BA2-46BA-8284-54A280121C79}" destId="{8313A09E-205A-4C32-B5F3-5F6E8C3C3784}" srcOrd="0" destOrd="0" presId="urn:microsoft.com/office/officeart/2005/8/layout/radial5"/>
    <dgm:cxn modelId="{E086F793-547A-45F2-A003-6AD26DA182DD}" srcId="{F782DA93-5661-44E5-826B-518134515650}" destId="{33E34126-A63E-4906-96FB-E34CD9C7DBF6}" srcOrd="2" destOrd="0" parTransId="{0671A008-F925-4E36-9ED1-A474EF6F8C09}" sibTransId="{6AC0D3B4-33DB-45BA-B952-706835D5ABC6}"/>
    <dgm:cxn modelId="{EE3683A2-F6AC-4F8B-A158-B743CFDD4CB3}" type="presOf" srcId="{CF597313-2814-420C-A45F-137CD45E27E0}" destId="{E7869F1F-D777-4A1F-9AEF-7C32DC822657}" srcOrd="0" destOrd="0" presId="urn:microsoft.com/office/officeart/2005/8/layout/radial5"/>
    <dgm:cxn modelId="{C45D1A6D-100A-4B55-9317-353BA0993C53}" type="presOf" srcId="{62CC113E-0EF1-44B8-AC70-127BF7426B99}" destId="{72C077B4-C78D-41C5-AB45-6D5624E17DDF}" srcOrd="0" destOrd="0" presId="urn:microsoft.com/office/officeart/2005/8/layout/radial5"/>
    <dgm:cxn modelId="{854CF976-7F26-4A29-A8AB-D7B96C718B5B}" type="presOf" srcId="{0671A008-F925-4E36-9ED1-A474EF6F8C09}" destId="{B12839F7-2A2C-46E5-8E06-775C7D42D84E}" srcOrd="0" destOrd="0" presId="urn:microsoft.com/office/officeart/2005/8/layout/radial5"/>
    <dgm:cxn modelId="{30E24C2A-EDA3-4CB2-9565-09A363EB58E2}" type="presOf" srcId="{0E4467FC-CA28-4369-A9DC-3F58181B173A}" destId="{23EDA8BC-3ABC-4003-B633-210D3779A3AF}" srcOrd="1" destOrd="0" presId="urn:microsoft.com/office/officeart/2005/8/layout/radial5"/>
    <dgm:cxn modelId="{E614F0EC-5253-4687-ADE3-9CFB6C28BF84}" type="presOf" srcId="{76B5613E-D8D8-4445-984B-D0E1CAD277C1}" destId="{2B1ADBF1-1A72-483D-B68A-DF2DDD97AD52}" srcOrd="0" destOrd="0" presId="urn:microsoft.com/office/officeart/2005/8/layout/radial5"/>
    <dgm:cxn modelId="{2CAA17AB-D76C-4A96-B27B-1768C6F7F1BD}" type="presOf" srcId="{CAC38C55-0B3C-4B46-A259-C48758BFDF4F}" destId="{35CCA3CD-FD37-4D1B-94D9-7B7D8E26AAF9}" srcOrd="0" destOrd="0" presId="urn:microsoft.com/office/officeart/2005/8/layout/radial5"/>
    <dgm:cxn modelId="{784811DE-EAE4-46E5-A540-0CE660E311ED}" type="presOf" srcId="{0671A008-F925-4E36-9ED1-A474EF6F8C09}" destId="{26E3D110-E50F-4D64-9B97-1A5F79F74F58}" srcOrd="1" destOrd="0" presId="urn:microsoft.com/office/officeart/2005/8/layout/radial5"/>
    <dgm:cxn modelId="{0BC50DA5-079D-4AA5-AAC4-59F5867365BB}" type="presOf" srcId="{3B3F852A-18F1-4113-B743-F77DDC51736D}" destId="{9BF671BB-05BB-4851-87A3-21BDC324A005}" srcOrd="0" destOrd="0" presId="urn:microsoft.com/office/officeart/2005/8/layout/radial5"/>
    <dgm:cxn modelId="{483B82B1-C3EC-489B-9C7B-D1339652F0FF}" type="presOf" srcId="{F782DA93-5661-44E5-826B-518134515650}" destId="{8082E467-03E1-4F21-A2E7-D0B73F254D0C}" srcOrd="0" destOrd="0" presId="urn:microsoft.com/office/officeart/2005/8/layout/radial5"/>
    <dgm:cxn modelId="{BB52E411-2D49-4911-AB73-724164899CB4}" type="presOf" srcId="{62CC113E-0EF1-44B8-AC70-127BF7426B99}" destId="{FE7114DE-9264-4403-A1C1-52C7BD97AE37}" srcOrd="1" destOrd="0" presId="urn:microsoft.com/office/officeart/2005/8/layout/radial5"/>
    <dgm:cxn modelId="{6C8CEB9A-DA21-4FA5-878C-449700FC1F21}" type="presOf" srcId="{A6CCB784-F758-463F-81A0-0125DCD8F626}" destId="{7FCB9FA1-3F8F-46F2-8A3E-8DCF7FBD1DE7}" srcOrd="0" destOrd="0" presId="urn:microsoft.com/office/officeart/2005/8/layout/radial5"/>
    <dgm:cxn modelId="{6B989FF9-8A63-4C45-B213-7ED83DD0A863}" srcId="{F782DA93-5661-44E5-826B-518134515650}" destId="{1862435B-55EC-4D82-A3A7-D500FB363F68}" srcOrd="7" destOrd="0" parTransId="{77561F20-AA03-40DE-884E-BC68C4CC6F31}" sibTransId="{411AD337-B2D1-49DA-830E-BFA667CC6BAC}"/>
    <dgm:cxn modelId="{FC8EB747-E485-4A9D-B5F8-8E33AD68496B}" type="presOf" srcId="{3F90C143-74EE-442D-A1C3-B8F6349D1D58}" destId="{47343F91-83FC-46C6-91B2-11BECAB5256D}" srcOrd="1" destOrd="0" presId="urn:microsoft.com/office/officeart/2005/8/layout/radial5"/>
    <dgm:cxn modelId="{3DC1349F-48BD-4A20-931E-67FA6C691E23}" srcId="{F782DA93-5661-44E5-826B-518134515650}" destId="{C4DFF94D-6795-4617-96F5-42951030294F}" srcOrd="4" destOrd="0" parTransId="{A6CCB784-F758-463F-81A0-0125DCD8F626}" sibTransId="{5B1BCC7D-B170-4E7F-BCB5-C12A9AF445B9}"/>
    <dgm:cxn modelId="{68E86AC7-88D1-4FB0-B6D3-D8A90F044B69}" type="presOf" srcId="{9CA55346-63AD-4BFA-BDCA-B76ECBD96CC4}" destId="{30E85DE8-2047-4C70-8E94-74FD34A0BD49}" srcOrd="0" destOrd="0" presId="urn:microsoft.com/office/officeart/2005/8/layout/radial5"/>
    <dgm:cxn modelId="{EB5745EE-4A2D-418D-AA55-7328B013D7EF}" type="presOf" srcId="{77561F20-AA03-40DE-884E-BC68C4CC6F31}" destId="{3FDF1940-81FA-443C-B3B4-2BC5A5F96AAB}" srcOrd="0" destOrd="0" presId="urn:microsoft.com/office/officeart/2005/8/layout/radial5"/>
    <dgm:cxn modelId="{80075FF2-1EE8-4012-9B48-1B38E403D7E6}" type="presOf" srcId="{80D571FF-30A3-4034-BB7A-E0D6D9A35E40}" destId="{B1A1FA18-CE72-43F5-8807-26A53FFF098F}" srcOrd="0" destOrd="0" presId="urn:microsoft.com/office/officeart/2005/8/layout/radial5"/>
    <dgm:cxn modelId="{78A45C9A-A7BC-4C3B-A0EC-211643CB434B}" type="presOf" srcId="{0E4467FC-CA28-4369-A9DC-3F58181B173A}" destId="{7C3F2FE7-24BB-4865-8E82-2388DAD94306}" srcOrd="0" destOrd="0" presId="urn:microsoft.com/office/officeart/2005/8/layout/radial5"/>
    <dgm:cxn modelId="{2557638D-C9FF-4DD8-8598-13FC5A814B3C}" srcId="{F782DA93-5661-44E5-826B-518134515650}" destId="{80D571FF-30A3-4034-BB7A-E0D6D9A35E40}" srcOrd="5" destOrd="0" parTransId="{CC8C9F14-4BA2-46BA-8284-54A280121C79}" sibTransId="{C2A57055-D774-42F6-8F54-CF58D84AEE59}"/>
    <dgm:cxn modelId="{CF2340F9-03FE-4EE7-B9A1-E532E8119E06}" srcId="{F782DA93-5661-44E5-826B-518134515650}" destId="{9CA55346-63AD-4BFA-BDCA-B76ECBD96CC4}" srcOrd="1" destOrd="0" parTransId="{0E4467FC-CA28-4369-A9DC-3F58181B173A}" sibTransId="{B04D0135-8675-4251-ACEB-664FD31BCD80}"/>
    <dgm:cxn modelId="{06B797C4-7AE2-4AD2-924A-9192071D1ED4}" type="presOf" srcId="{1862435B-55EC-4D82-A3A7-D500FB363F68}" destId="{81F09620-4860-491F-B8BB-99026B1E097F}" srcOrd="0" destOrd="0" presId="urn:microsoft.com/office/officeart/2005/8/layout/radial5"/>
    <dgm:cxn modelId="{D49DA9C0-C74B-49B0-AD3C-5238F0329680}" type="presOf" srcId="{CC8C9F14-4BA2-46BA-8284-54A280121C79}" destId="{9CA872EA-9D6B-403D-9C77-F4FE1460FD0C}" srcOrd="1" destOrd="0" presId="urn:microsoft.com/office/officeart/2005/8/layout/radial5"/>
    <dgm:cxn modelId="{759EE1A8-9354-43B1-8279-27C154874F8B}" type="presOf" srcId="{2B004900-6534-460B-BDB9-9633D44174D1}" destId="{56FE040C-F88A-4D09-89EA-1E68FAD1C178}" srcOrd="1" destOrd="0" presId="urn:microsoft.com/office/officeart/2005/8/layout/radial5"/>
    <dgm:cxn modelId="{9A04CBD5-1C4A-466A-B86D-F08146417441}" srcId="{F782DA93-5661-44E5-826B-518134515650}" destId="{76B5613E-D8D8-4445-984B-D0E1CAD277C1}" srcOrd="3" destOrd="0" parTransId="{2B004900-6534-460B-BDB9-9633D44174D1}" sibTransId="{64F61B3D-E277-4704-BFEE-8E6567B8942C}"/>
    <dgm:cxn modelId="{D2275AE4-EF48-46A2-A5F2-1C1FF9170FCF}" type="presOf" srcId="{A6CCB784-F758-463F-81A0-0125DCD8F626}" destId="{72A12D75-D39D-4AFD-AFBE-A0963AC5DA73}" srcOrd="1" destOrd="0" presId="urn:microsoft.com/office/officeart/2005/8/layout/radial5"/>
    <dgm:cxn modelId="{EF76D578-28C3-4EBE-A36F-E7511BF56751}" type="presOf" srcId="{77561F20-AA03-40DE-884E-BC68C4CC6F31}" destId="{DFB2AF59-D2EB-43E0-B199-B82359982B2A}" srcOrd="1" destOrd="0" presId="urn:microsoft.com/office/officeart/2005/8/layout/radial5"/>
    <dgm:cxn modelId="{835A8C5F-2D73-40E2-9629-AB85BBBF61CB}" type="presOf" srcId="{C4DFF94D-6795-4617-96F5-42951030294F}" destId="{100508FA-2C4B-4D8A-B57E-ABCE6AD7CA9B}" srcOrd="0" destOrd="0" presId="urn:microsoft.com/office/officeart/2005/8/layout/radial5"/>
    <dgm:cxn modelId="{1E47F56F-C252-4A5D-A1BA-E90231BBC0A7}" type="presParOf" srcId="{E7869F1F-D777-4A1F-9AEF-7C32DC822657}" destId="{8082E467-03E1-4F21-A2E7-D0B73F254D0C}" srcOrd="0" destOrd="0" presId="urn:microsoft.com/office/officeart/2005/8/layout/radial5"/>
    <dgm:cxn modelId="{6115885F-2A3F-4040-9272-840815FF4693}" type="presParOf" srcId="{E7869F1F-D777-4A1F-9AEF-7C32DC822657}" destId="{D5CBA1C8-4892-437E-95D2-95185BBC866D}" srcOrd="1" destOrd="0" presId="urn:microsoft.com/office/officeart/2005/8/layout/radial5"/>
    <dgm:cxn modelId="{6FA81DF4-E48E-4489-9E98-CBE4866472E2}" type="presParOf" srcId="{D5CBA1C8-4892-437E-95D2-95185BBC866D}" destId="{DB66FF4F-AEF5-46A0-BFF9-A91EF763D17C}" srcOrd="0" destOrd="0" presId="urn:microsoft.com/office/officeart/2005/8/layout/radial5"/>
    <dgm:cxn modelId="{195B12AB-3C52-4E93-AD0D-FE186200D990}" type="presParOf" srcId="{E7869F1F-D777-4A1F-9AEF-7C32DC822657}" destId="{35CCA3CD-FD37-4D1B-94D9-7B7D8E26AAF9}" srcOrd="2" destOrd="0" presId="urn:microsoft.com/office/officeart/2005/8/layout/radial5"/>
    <dgm:cxn modelId="{4C6FE7F8-C3E1-45FF-9293-50DD690802EB}" type="presParOf" srcId="{E7869F1F-D777-4A1F-9AEF-7C32DC822657}" destId="{7C3F2FE7-24BB-4865-8E82-2388DAD94306}" srcOrd="3" destOrd="0" presId="urn:microsoft.com/office/officeart/2005/8/layout/radial5"/>
    <dgm:cxn modelId="{923AD4BD-AB67-4BED-8B3D-6655972A23DB}" type="presParOf" srcId="{7C3F2FE7-24BB-4865-8E82-2388DAD94306}" destId="{23EDA8BC-3ABC-4003-B633-210D3779A3AF}" srcOrd="0" destOrd="0" presId="urn:microsoft.com/office/officeart/2005/8/layout/radial5"/>
    <dgm:cxn modelId="{3974AEDE-3F5C-4D68-8568-BB4974229292}" type="presParOf" srcId="{E7869F1F-D777-4A1F-9AEF-7C32DC822657}" destId="{30E85DE8-2047-4C70-8E94-74FD34A0BD49}" srcOrd="4" destOrd="0" presId="urn:microsoft.com/office/officeart/2005/8/layout/radial5"/>
    <dgm:cxn modelId="{94A91B5D-7237-44D7-80A3-F221F40E4EE7}" type="presParOf" srcId="{E7869F1F-D777-4A1F-9AEF-7C32DC822657}" destId="{B12839F7-2A2C-46E5-8E06-775C7D42D84E}" srcOrd="5" destOrd="0" presId="urn:microsoft.com/office/officeart/2005/8/layout/radial5"/>
    <dgm:cxn modelId="{D4A16182-2C17-40B4-B493-3CB08A2F1E9B}" type="presParOf" srcId="{B12839F7-2A2C-46E5-8E06-775C7D42D84E}" destId="{26E3D110-E50F-4D64-9B97-1A5F79F74F58}" srcOrd="0" destOrd="0" presId="urn:microsoft.com/office/officeart/2005/8/layout/radial5"/>
    <dgm:cxn modelId="{9EE7BEAD-7A4A-4B2D-8156-DB331BDE47C2}" type="presParOf" srcId="{E7869F1F-D777-4A1F-9AEF-7C32DC822657}" destId="{DB80BF21-2060-437F-9ED4-AAECC5DF133F}" srcOrd="6" destOrd="0" presId="urn:microsoft.com/office/officeart/2005/8/layout/radial5"/>
    <dgm:cxn modelId="{F5D7B620-41B8-432D-8CCC-6D24D0C73A6E}" type="presParOf" srcId="{E7869F1F-D777-4A1F-9AEF-7C32DC822657}" destId="{B7EA9D2D-D8D0-4BFF-8E91-3A1BFF5ADD71}" srcOrd="7" destOrd="0" presId="urn:microsoft.com/office/officeart/2005/8/layout/radial5"/>
    <dgm:cxn modelId="{6293B5F7-3000-4AB7-AB82-222142AA1051}" type="presParOf" srcId="{B7EA9D2D-D8D0-4BFF-8E91-3A1BFF5ADD71}" destId="{56FE040C-F88A-4D09-89EA-1E68FAD1C178}" srcOrd="0" destOrd="0" presId="urn:microsoft.com/office/officeart/2005/8/layout/radial5"/>
    <dgm:cxn modelId="{81E26CAE-12C1-4CFC-BCD4-B6BA126428E2}" type="presParOf" srcId="{E7869F1F-D777-4A1F-9AEF-7C32DC822657}" destId="{2B1ADBF1-1A72-483D-B68A-DF2DDD97AD52}" srcOrd="8" destOrd="0" presId="urn:microsoft.com/office/officeart/2005/8/layout/radial5"/>
    <dgm:cxn modelId="{5BA0C5C0-69D1-4C1A-AC78-016BEE992080}" type="presParOf" srcId="{E7869F1F-D777-4A1F-9AEF-7C32DC822657}" destId="{7FCB9FA1-3F8F-46F2-8A3E-8DCF7FBD1DE7}" srcOrd="9" destOrd="0" presId="urn:microsoft.com/office/officeart/2005/8/layout/radial5"/>
    <dgm:cxn modelId="{68D60CB3-C119-4067-A0E6-69B9A6DB7589}" type="presParOf" srcId="{7FCB9FA1-3F8F-46F2-8A3E-8DCF7FBD1DE7}" destId="{72A12D75-D39D-4AFD-AFBE-A0963AC5DA73}" srcOrd="0" destOrd="0" presId="urn:microsoft.com/office/officeart/2005/8/layout/radial5"/>
    <dgm:cxn modelId="{B9B1B3EB-EB41-40F3-B718-B7C376FABBC7}" type="presParOf" srcId="{E7869F1F-D777-4A1F-9AEF-7C32DC822657}" destId="{100508FA-2C4B-4D8A-B57E-ABCE6AD7CA9B}" srcOrd="10" destOrd="0" presId="urn:microsoft.com/office/officeart/2005/8/layout/radial5"/>
    <dgm:cxn modelId="{9277C669-781A-49E3-985F-048B30B6600B}" type="presParOf" srcId="{E7869F1F-D777-4A1F-9AEF-7C32DC822657}" destId="{8313A09E-205A-4C32-B5F3-5F6E8C3C3784}" srcOrd="11" destOrd="0" presId="urn:microsoft.com/office/officeart/2005/8/layout/radial5"/>
    <dgm:cxn modelId="{CD26D857-E7F3-485A-B191-44CAFDE207B8}" type="presParOf" srcId="{8313A09E-205A-4C32-B5F3-5F6E8C3C3784}" destId="{9CA872EA-9D6B-403D-9C77-F4FE1460FD0C}" srcOrd="0" destOrd="0" presId="urn:microsoft.com/office/officeart/2005/8/layout/radial5"/>
    <dgm:cxn modelId="{6D6ABA4F-E417-4B48-A071-39BD5A914F07}" type="presParOf" srcId="{E7869F1F-D777-4A1F-9AEF-7C32DC822657}" destId="{B1A1FA18-CE72-43F5-8807-26A53FFF098F}" srcOrd="12" destOrd="0" presId="urn:microsoft.com/office/officeart/2005/8/layout/radial5"/>
    <dgm:cxn modelId="{36E5072F-9C98-431D-B7BF-331F6440EE72}" type="presParOf" srcId="{E7869F1F-D777-4A1F-9AEF-7C32DC822657}" destId="{38BA50F5-3782-490A-93DF-1A5DF845E025}" srcOrd="13" destOrd="0" presId="urn:microsoft.com/office/officeart/2005/8/layout/radial5"/>
    <dgm:cxn modelId="{A5423550-F780-4EDC-8DD5-7C17619E2D43}" type="presParOf" srcId="{38BA50F5-3782-490A-93DF-1A5DF845E025}" destId="{47343F91-83FC-46C6-91B2-11BECAB5256D}" srcOrd="0" destOrd="0" presId="urn:microsoft.com/office/officeart/2005/8/layout/radial5"/>
    <dgm:cxn modelId="{F8C00BE5-9566-450B-9F19-08961AEAC058}" type="presParOf" srcId="{E7869F1F-D777-4A1F-9AEF-7C32DC822657}" destId="{9BF671BB-05BB-4851-87A3-21BDC324A005}" srcOrd="14" destOrd="0" presId="urn:microsoft.com/office/officeart/2005/8/layout/radial5"/>
    <dgm:cxn modelId="{55DDD9BD-DA82-4E7B-8E1A-A5A18DE17A55}" type="presParOf" srcId="{E7869F1F-D777-4A1F-9AEF-7C32DC822657}" destId="{3FDF1940-81FA-443C-B3B4-2BC5A5F96AAB}" srcOrd="15" destOrd="0" presId="urn:microsoft.com/office/officeart/2005/8/layout/radial5"/>
    <dgm:cxn modelId="{26775551-BF83-4AFC-A573-8CDEA963BEEE}" type="presParOf" srcId="{3FDF1940-81FA-443C-B3B4-2BC5A5F96AAB}" destId="{DFB2AF59-D2EB-43E0-B199-B82359982B2A}" srcOrd="0" destOrd="0" presId="urn:microsoft.com/office/officeart/2005/8/layout/radial5"/>
    <dgm:cxn modelId="{3A6769F8-8CB1-47F5-AB83-A7DFEA747DEB}" type="presParOf" srcId="{E7869F1F-D777-4A1F-9AEF-7C32DC822657}" destId="{81F09620-4860-491F-B8BB-99026B1E097F}" srcOrd="16" destOrd="0" presId="urn:microsoft.com/office/officeart/2005/8/layout/radial5"/>
    <dgm:cxn modelId="{79F0BCB0-B2EE-4969-887B-DD08BA98148C}" type="presParOf" srcId="{E7869F1F-D777-4A1F-9AEF-7C32DC822657}" destId="{72C077B4-C78D-41C5-AB45-6D5624E17DDF}" srcOrd="17" destOrd="0" presId="urn:microsoft.com/office/officeart/2005/8/layout/radial5"/>
    <dgm:cxn modelId="{772FED35-297E-4355-A63C-890F864D6A72}" type="presParOf" srcId="{72C077B4-C78D-41C5-AB45-6D5624E17DDF}" destId="{FE7114DE-9264-4403-A1C1-52C7BD97AE37}" srcOrd="0" destOrd="0" presId="urn:microsoft.com/office/officeart/2005/8/layout/radial5"/>
    <dgm:cxn modelId="{4756AA27-A6CC-4DAE-A019-005044F61E91}" type="presParOf" srcId="{E7869F1F-D777-4A1F-9AEF-7C32DC822657}" destId="{5C5A6C1C-6D1D-4DC8-9D9D-06D2A46DA055}" srcOrd="1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96BBD5-7E09-4558-9746-1BE41F6336B2}" type="doc">
      <dgm:prSet loTypeId="urn:microsoft.com/office/officeart/2005/8/layout/venn1" loCatId="relationship" qsTypeId="urn:microsoft.com/office/officeart/2005/8/quickstyle/3d3" qsCatId="3D" csTypeId="urn:microsoft.com/office/officeart/2005/8/colors/accent1_2" csCatId="accent1" phldr="1"/>
      <dgm:spPr/>
      <dgm:t>
        <a:bodyPr/>
        <a:lstStyle/>
        <a:p>
          <a:endParaRPr lang="fr-FR"/>
        </a:p>
      </dgm:t>
    </dgm:pt>
    <dgm:pt modelId="{BFB2D052-45D9-4BFF-826F-D1991FF1865F}">
      <dgm:prSet/>
      <dgm:spPr/>
      <dgm:t>
        <a:bodyPr/>
        <a:lstStyle/>
        <a:p>
          <a:pPr rtl="1"/>
          <a:endParaRPr lang="fr-FR" dirty="0"/>
        </a:p>
      </dgm:t>
    </dgm:pt>
    <dgm:pt modelId="{74178A0E-C8BE-477D-AB9B-66856BF14A86}" type="parTrans" cxnId="{DBE04141-CFC2-40FE-B4DF-4B1FD7B27801}">
      <dgm:prSet/>
      <dgm:spPr/>
      <dgm:t>
        <a:bodyPr/>
        <a:lstStyle/>
        <a:p>
          <a:endParaRPr lang="fr-FR"/>
        </a:p>
      </dgm:t>
    </dgm:pt>
    <dgm:pt modelId="{1AA7B653-563D-4A15-BFB2-7C5F819CE4DD}" type="sibTrans" cxnId="{DBE04141-CFC2-40FE-B4DF-4B1FD7B27801}">
      <dgm:prSet/>
      <dgm:spPr/>
      <dgm:t>
        <a:bodyPr/>
        <a:lstStyle/>
        <a:p>
          <a:endParaRPr lang="fr-FR"/>
        </a:p>
      </dgm:t>
    </dgm:pt>
    <dgm:pt modelId="{985B7CE3-D18F-4AF5-998C-215FBBBE62DC}">
      <dgm:prSet custT="1"/>
      <dgm:spPr/>
      <dgm:t>
        <a:bodyPr/>
        <a:lstStyle/>
        <a:p>
          <a:pPr rtl="1"/>
          <a:r>
            <a:rPr lang="ar-SA" sz="3600" b="1" dirty="0" smtClean="0">
              <a:latin typeface="Simplified Arabic" panose="02020603050405020304" pitchFamily="18" charset="-78"/>
              <a:cs typeface="Simplified Arabic" panose="02020603050405020304" pitchFamily="18" charset="-78"/>
            </a:rPr>
            <a:t>هو المشرف العام</a:t>
          </a:r>
          <a:endParaRPr lang="fr-FR" sz="3600" b="1" dirty="0">
            <a:latin typeface="Simplified Arabic" panose="02020603050405020304" pitchFamily="18" charset="-78"/>
            <a:cs typeface="Simplified Arabic" panose="02020603050405020304" pitchFamily="18" charset="-78"/>
          </a:endParaRPr>
        </a:p>
      </dgm:t>
    </dgm:pt>
    <dgm:pt modelId="{E7277B22-CB0A-4D67-8E95-CD68D93C2D58}" type="parTrans" cxnId="{7F40835D-95C6-43AC-AFE5-2BD869DC5A2A}">
      <dgm:prSet/>
      <dgm:spPr/>
      <dgm:t>
        <a:bodyPr/>
        <a:lstStyle/>
        <a:p>
          <a:endParaRPr lang="fr-FR"/>
        </a:p>
      </dgm:t>
    </dgm:pt>
    <dgm:pt modelId="{8672944B-68E8-4F4A-B210-18B43E98C461}" type="sibTrans" cxnId="{7F40835D-95C6-43AC-AFE5-2BD869DC5A2A}">
      <dgm:prSet/>
      <dgm:spPr/>
      <dgm:t>
        <a:bodyPr/>
        <a:lstStyle/>
        <a:p>
          <a:endParaRPr lang="fr-FR"/>
        </a:p>
      </dgm:t>
    </dgm:pt>
    <dgm:pt modelId="{B8ACDE3C-7A3D-43DA-95B7-2C90132BC1F2}">
      <dgm:prSet custT="1"/>
      <dgm:spPr/>
      <dgm:t>
        <a:bodyPr/>
        <a:lstStyle/>
        <a:p>
          <a:pPr rtl="1"/>
          <a:r>
            <a:rPr lang="ar-SA" sz="2800" b="1" dirty="0" smtClean="0">
              <a:latin typeface="Simplified Arabic" panose="02020603050405020304" pitchFamily="18" charset="-78"/>
              <a:cs typeface="Simplified Arabic" panose="02020603050405020304" pitchFamily="18" charset="-78"/>
            </a:rPr>
            <a:t>الموجه </a:t>
          </a:r>
          <a:endParaRPr lang="fr-FR" sz="2800" b="1" dirty="0">
            <a:latin typeface="Simplified Arabic" panose="02020603050405020304" pitchFamily="18" charset="-78"/>
            <a:cs typeface="Simplified Arabic" panose="02020603050405020304" pitchFamily="18" charset="-78"/>
          </a:endParaRPr>
        </a:p>
      </dgm:t>
    </dgm:pt>
    <dgm:pt modelId="{B8BE9217-E787-46BF-ADFC-C5FBE1BE3189}" type="parTrans" cxnId="{7D86735D-9497-465F-9FA2-77AE569B7DD7}">
      <dgm:prSet/>
      <dgm:spPr/>
      <dgm:t>
        <a:bodyPr/>
        <a:lstStyle/>
        <a:p>
          <a:endParaRPr lang="fr-FR"/>
        </a:p>
      </dgm:t>
    </dgm:pt>
    <dgm:pt modelId="{799B59E5-F528-4256-87B3-4B016FE269BC}" type="sibTrans" cxnId="{7D86735D-9497-465F-9FA2-77AE569B7DD7}">
      <dgm:prSet/>
      <dgm:spPr/>
      <dgm:t>
        <a:bodyPr/>
        <a:lstStyle/>
        <a:p>
          <a:endParaRPr lang="fr-FR"/>
        </a:p>
      </dgm:t>
    </dgm:pt>
    <dgm:pt modelId="{C7A93A74-5360-485E-BDAC-4E7471987D0B}">
      <dgm:prSet custT="1"/>
      <dgm:spPr/>
      <dgm:t>
        <a:bodyPr/>
        <a:lstStyle/>
        <a:p>
          <a:pPr rtl="1"/>
          <a:r>
            <a:rPr lang="ar-SA" sz="2800" b="1" dirty="0" smtClean="0">
              <a:latin typeface="Simplified Arabic" panose="02020603050405020304" pitchFamily="18" charset="-78"/>
              <a:cs typeface="Simplified Arabic" panose="02020603050405020304" pitchFamily="18" charset="-78"/>
            </a:rPr>
            <a:t>المرشد</a:t>
          </a:r>
          <a:r>
            <a:rPr lang="ar-SA" sz="1500" dirty="0" smtClean="0"/>
            <a:t> </a:t>
          </a:r>
          <a:endParaRPr lang="fr-FR" sz="1500" dirty="0"/>
        </a:p>
      </dgm:t>
    </dgm:pt>
    <dgm:pt modelId="{32F6FD42-C4BB-4D6F-AF1C-ECADB282F43E}" type="parTrans" cxnId="{FE650C59-A53F-4AF2-B010-2D1E4DB7021B}">
      <dgm:prSet/>
      <dgm:spPr/>
      <dgm:t>
        <a:bodyPr/>
        <a:lstStyle/>
        <a:p>
          <a:endParaRPr lang="fr-FR"/>
        </a:p>
      </dgm:t>
    </dgm:pt>
    <dgm:pt modelId="{77CBBE5C-B2AF-4DEB-AE40-E07BE38D32C1}" type="sibTrans" cxnId="{FE650C59-A53F-4AF2-B010-2D1E4DB7021B}">
      <dgm:prSet/>
      <dgm:spPr/>
      <dgm:t>
        <a:bodyPr/>
        <a:lstStyle/>
        <a:p>
          <a:endParaRPr lang="fr-FR"/>
        </a:p>
      </dgm:t>
    </dgm:pt>
    <dgm:pt modelId="{6742C413-5683-4205-A18D-0B14ADA030CC}">
      <dgm:prSet custT="1"/>
      <dgm:spPr/>
      <dgm:t>
        <a:bodyPr/>
        <a:lstStyle/>
        <a:p>
          <a:pPr rtl="1"/>
          <a:r>
            <a:rPr lang="ar-SA" sz="2800" b="1" dirty="0" smtClean="0">
              <a:latin typeface="Simplified Arabic" panose="02020603050405020304" pitchFamily="18" charset="-78"/>
              <a:cs typeface="Simplified Arabic" panose="02020603050405020304" pitchFamily="18" charset="-78"/>
            </a:rPr>
            <a:t>المسهل للتعلم فهو </a:t>
          </a:r>
          <a:endParaRPr lang="fr-FR" sz="2800" b="1" dirty="0">
            <a:latin typeface="Simplified Arabic" panose="02020603050405020304" pitchFamily="18" charset="-78"/>
            <a:cs typeface="Simplified Arabic" panose="02020603050405020304" pitchFamily="18" charset="-78"/>
          </a:endParaRPr>
        </a:p>
      </dgm:t>
    </dgm:pt>
    <dgm:pt modelId="{17569EB0-74FF-4C74-ACFE-775F8B45111C}" type="parTrans" cxnId="{7F5CE5F6-B8A6-44F9-B109-8E52BC7BF351}">
      <dgm:prSet/>
      <dgm:spPr/>
      <dgm:t>
        <a:bodyPr/>
        <a:lstStyle/>
        <a:p>
          <a:endParaRPr lang="fr-FR"/>
        </a:p>
      </dgm:t>
    </dgm:pt>
    <dgm:pt modelId="{3A3CF0AB-C48C-467B-BA88-3A9C1ADEB0BF}" type="sibTrans" cxnId="{7F5CE5F6-B8A6-44F9-B109-8E52BC7BF351}">
      <dgm:prSet/>
      <dgm:spPr/>
      <dgm:t>
        <a:bodyPr/>
        <a:lstStyle/>
        <a:p>
          <a:endParaRPr lang="fr-FR"/>
        </a:p>
      </dgm:t>
    </dgm:pt>
    <dgm:pt modelId="{65DA1529-EA6C-4F6D-9A0C-A9CDEC398A9F}">
      <dgm:prSet custT="1"/>
      <dgm:spPr/>
      <dgm:t>
        <a:bodyPr/>
        <a:lstStyle/>
        <a:p>
          <a:pPr rtl="1"/>
          <a:r>
            <a:rPr lang="ar-SA" sz="2400" b="1" dirty="0" smtClean="0">
              <a:latin typeface="Simplified Arabic" panose="02020603050405020304" pitchFamily="18" charset="-78"/>
              <a:cs typeface="Simplified Arabic" panose="02020603050405020304" pitchFamily="18" charset="-78"/>
            </a:rPr>
            <a:t>لا يسيطر على الموقف التعليمي ( كما في النمط</a:t>
          </a:r>
          <a:r>
            <a:rPr lang="fr-FR" sz="2400" b="1" dirty="0" smtClean="0">
              <a:latin typeface="Simplified Arabic" panose="02020603050405020304" pitchFamily="18" charset="-78"/>
              <a:cs typeface="Simplified Arabic" panose="02020603050405020304" pitchFamily="18" charset="-78"/>
            </a:rPr>
            <a:t> </a:t>
          </a:r>
          <a:r>
            <a:rPr lang="ar-SA" sz="2400" b="1" dirty="0" smtClean="0">
              <a:latin typeface="Simplified Arabic" panose="02020603050405020304" pitchFamily="18" charset="-78"/>
              <a:cs typeface="Simplified Arabic" panose="02020603050405020304" pitchFamily="18" charset="-78"/>
            </a:rPr>
            <a:t>التقليدي) </a:t>
          </a:r>
          <a:endParaRPr lang="fr-FR" sz="2400" b="1" dirty="0">
            <a:latin typeface="Simplified Arabic" panose="02020603050405020304" pitchFamily="18" charset="-78"/>
            <a:cs typeface="Simplified Arabic" panose="02020603050405020304" pitchFamily="18" charset="-78"/>
          </a:endParaRPr>
        </a:p>
      </dgm:t>
    </dgm:pt>
    <dgm:pt modelId="{4098F46F-DB2D-44E7-AD94-F3E4E4975A1C}" type="parTrans" cxnId="{ABFF8E2B-9D21-4345-B0D5-6D1707CF6E4C}">
      <dgm:prSet/>
      <dgm:spPr/>
      <dgm:t>
        <a:bodyPr/>
        <a:lstStyle/>
        <a:p>
          <a:endParaRPr lang="fr-FR"/>
        </a:p>
      </dgm:t>
    </dgm:pt>
    <dgm:pt modelId="{07167381-2B05-49F8-98D2-4FBF5AACA941}" type="sibTrans" cxnId="{ABFF8E2B-9D21-4345-B0D5-6D1707CF6E4C}">
      <dgm:prSet/>
      <dgm:spPr/>
      <dgm:t>
        <a:bodyPr/>
        <a:lstStyle/>
        <a:p>
          <a:endParaRPr lang="fr-FR"/>
        </a:p>
      </dgm:t>
    </dgm:pt>
    <dgm:pt modelId="{FD5D37A6-B2A4-4845-A67E-CE98795DA879}">
      <dgm:prSet custT="1"/>
      <dgm:spPr/>
      <dgm:t>
        <a:bodyPr/>
        <a:lstStyle/>
        <a:p>
          <a:pPr rtl="1"/>
          <a:r>
            <a:rPr lang="ar-SA" sz="2800" b="1" dirty="0" smtClean="0">
              <a:latin typeface="Simplified Arabic" panose="02020603050405020304" pitchFamily="18" charset="-78"/>
              <a:cs typeface="Simplified Arabic" panose="02020603050405020304" pitchFamily="18" charset="-78"/>
            </a:rPr>
            <a:t>يدير الموقف التعليمي إدارة ذكية </a:t>
          </a:r>
          <a:endParaRPr lang="fr-FR" sz="2800" b="1" dirty="0">
            <a:latin typeface="Simplified Arabic" panose="02020603050405020304" pitchFamily="18" charset="-78"/>
            <a:cs typeface="Simplified Arabic" panose="02020603050405020304" pitchFamily="18" charset="-78"/>
          </a:endParaRPr>
        </a:p>
      </dgm:t>
    </dgm:pt>
    <dgm:pt modelId="{13852F0D-E8B0-40D9-BC39-E5C6770778AD}" type="parTrans" cxnId="{7940BA70-3D3E-40D9-9F89-9A587E69729B}">
      <dgm:prSet/>
      <dgm:spPr/>
      <dgm:t>
        <a:bodyPr/>
        <a:lstStyle/>
        <a:p>
          <a:endParaRPr lang="fr-FR"/>
        </a:p>
      </dgm:t>
    </dgm:pt>
    <dgm:pt modelId="{2AF4E500-A5D5-4808-BCAA-F165D25601A4}" type="sibTrans" cxnId="{7940BA70-3D3E-40D9-9F89-9A587E69729B}">
      <dgm:prSet/>
      <dgm:spPr/>
      <dgm:t>
        <a:bodyPr/>
        <a:lstStyle/>
        <a:p>
          <a:endParaRPr lang="fr-FR"/>
        </a:p>
      </dgm:t>
    </dgm:pt>
    <dgm:pt modelId="{974FCCFC-9809-45DB-8C21-8E2068F411B6}">
      <dgm:prSet/>
      <dgm:spPr/>
      <dgm:t>
        <a:bodyPr/>
        <a:lstStyle/>
        <a:p>
          <a:endParaRPr lang="fr-FR"/>
        </a:p>
      </dgm:t>
    </dgm:pt>
    <dgm:pt modelId="{B312FA16-FC9E-47B4-B432-D3F078063F1C}" type="parTrans" cxnId="{35E15A15-6611-43D9-807C-6127166F22FD}">
      <dgm:prSet/>
      <dgm:spPr/>
      <dgm:t>
        <a:bodyPr/>
        <a:lstStyle/>
        <a:p>
          <a:endParaRPr lang="fr-FR"/>
        </a:p>
      </dgm:t>
    </dgm:pt>
    <dgm:pt modelId="{62FE4B9E-8050-4211-BE7E-AD594D4FDC80}" type="sibTrans" cxnId="{35E15A15-6611-43D9-807C-6127166F22FD}">
      <dgm:prSet/>
      <dgm:spPr/>
      <dgm:t>
        <a:bodyPr/>
        <a:lstStyle/>
        <a:p>
          <a:endParaRPr lang="fr-FR"/>
        </a:p>
      </dgm:t>
    </dgm:pt>
    <dgm:pt modelId="{A608E6E5-2144-4F21-8751-91E14CDF10A4}">
      <dgm:prSet/>
      <dgm:spPr/>
      <dgm:t>
        <a:bodyPr/>
        <a:lstStyle/>
        <a:p>
          <a:endParaRPr lang="fr-FR"/>
        </a:p>
      </dgm:t>
    </dgm:pt>
    <dgm:pt modelId="{D4C3CBF1-A272-4BD2-ABE4-B933F1AB4C05}" type="parTrans" cxnId="{74D5658B-F06F-460A-8D24-F881E547A410}">
      <dgm:prSet/>
      <dgm:spPr/>
      <dgm:t>
        <a:bodyPr/>
        <a:lstStyle/>
        <a:p>
          <a:endParaRPr lang="fr-FR"/>
        </a:p>
      </dgm:t>
    </dgm:pt>
    <dgm:pt modelId="{A448CA82-65A2-497B-9F9B-02FE6D1F6C7D}" type="sibTrans" cxnId="{74D5658B-F06F-460A-8D24-F881E547A410}">
      <dgm:prSet/>
      <dgm:spPr/>
      <dgm:t>
        <a:bodyPr/>
        <a:lstStyle/>
        <a:p>
          <a:endParaRPr lang="fr-FR"/>
        </a:p>
      </dgm:t>
    </dgm:pt>
    <dgm:pt modelId="{091C5464-539A-4F3C-93A2-623885BF74D2}">
      <dgm:prSet/>
      <dgm:spPr/>
      <dgm:t>
        <a:bodyPr/>
        <a:lstStyle/>
        <a:p>
          <a:endParaRPr lang="fr-FR"/>
        </a:p>
      </dgm:t>
    </dgm:pt>
    <dgm:pt modelId="{5D3C335A-3D41-485F-B50E-328EEF1B4423}" type="parTrans" cxnId="{3D75B02D-04E9-47AF-95D9-C6D885012670}">
      <dgm:prSet/>
      <dgm:spPr/>
      <dgm:t>
        <a:bodyPr/>
        <a:lstStyle/>
        <a:p>
          <a:endParaRPr lang="fr-FR"/>
        </a:p>
      </dgm:t>
    </dgm:pt>
    <dgm:pt modelId="{F28CF400-271E-44C9-96EE-2EABF9AEC328}" type="sibTrans" cxnId="{3D75B02D-04E9-47AF-95D9-C6D885012670}">
      <dgm:prSet/>
      <dgm:spPr/>
      <dgm:t>
        <a:bodyPr/>
        <a:lstStyle/>
        <a:p>
          <a:endParaRPr lang="fr-FR"/>
        </a:p>
      </dgm:t>
    </dgm:pt>
    <dgm:pt modelId="{CC50154C-FCC2-458B-81DE-0B00407A0BFD}" type="pres">
      <dgm:prSet presAssocID="{1896BBD5-7E09-4558-9746-1BE41F6336B2}" presName="compositeShape" presStyleCnt="0">
        <dgm:presLayoutVars>
          <dgm:chMax val="7"/>
          <dgm:dir/>
          <dgm:resizeHandles val="exact"/>
        </dgm:presLayoutVars>
      </dgm:prSet>
      <dgm:spPr/>
      <dgm:t>
        <a:bodyPr/>
        <a:lstStyle/>
        <a:p>
          <a:endParaRPr lang="fr-FR"/>
        </a:p>
      </dgm:t>
    </dgm:pt>
    <dgm:pt modelId="{17F2B216-5B3F-4F43-9A0D-6D858E9CDD04}" type="pres">
      <dgm:prSet presAssocID="{BFB2D052-45D9-4BFF-826F-D1991FF1865F}" presName="circ1" presStyleLbl="vennNode1" presStyleIdx="0" presStyleCnt="7"/>
      <dgm:spPr/>
    </dgm:pt>
    <dgm:pt modelId="{61949AAE-5618-4B66-BB93-F7790DAF2AAB}" type="pres">
      <dgm:prSet presAssocID="{BFB2D052-45D9-4BFF-826F-D1991FF1865F}" presName="circ1Tx" presStyleLbl="revTx" presStyleIdx="0" presStyleCnt="0">
        <dgm:presLayoutVars>
          <dgm:chMax val="0"/>
          <dgm:chPref val="0"/>
          <dgm:bulletEnabled val="1"/>
        </dgm:presLayoutVars>
      </dgm:prSet>
      <dgm:spPr/>
      <dgm:t>
        <a:bodyPr/>
        <a:lstStyle/>
        <a:p>
          <a:endParaRPr lang="fr-FR"/>
        </a:p>
      </dgm:t>
    </dgm:pt>
    <dgm:pt modelId="{5D61F048-81BD-4A90-813A-107F04CADA29}" type="pres">
      <dgm:prSet presAssocID="{985B7CE3-D18F-4AF5-998C-215FBBBE62DC}" presName="circ2" presStyleLbl="vennNode1" presStyleIdx="1" presStyleCnt="7"/>
      <dgm:spPr/>
    </dgm:pt>
    <dgm:pt modelId="{2A7DEBF4-B22B-41EA-8953-479B0421F79B}" type="pres">
      <dgm:prSet presAssocID="{985B7CE3-D18F-4AF5-998C-215FBBBE62DC}" presName="circ2Tx" presStyleLbl="revTx" presStyleIdx="0" presStyleCnt="0" custScaleX="200195" custLinFactX="-26392" custLinFactNeighborX="-100000" custLinFactNeighborY="-87355">
        <dgm:presLayoutVars>
          <dgm:chMax val="0"/>
          <dgm:chPref val="0"/>
          <dgm:bulletEnabled val="1"/>
        </dgm:presLayoutVars>
      </dgm:prSet>
      <dgm:spPr/>
      <dgm:t>
        <a:bodyPr/>
        <a:lstStyle/>
        <a:p>
          <a:endParaRPr lang="fr-FR"/>
        </a:p>
      </dgm:t>
    </dgm:pt>
    <dgm:pt modelId="{C1A62C48-FAB9-4195-B781-1CADCEA566A0}" type="pres">
      <dgm:prSet presAssocID="{B8ACDE3C-7A3D-43DA-95B7-2C90132BC1F2}" presName="circ3" presStyleLbl="vennNode1" presStyleIdx="2" presStyleCnt="7" custLinFactNeighborX="2219" custLinFactNeighborY="1479"/>
      <dgm:spPr/>
    </dgm:pt>
    <dgm:pt modelId="{546E2A97-34A3-4C17-A71B-3179CB0ED7C3}" type="pres">
      <dgm:prSet presAssocID="{B8ACDE3C-7A3D-43DA-95B7-2C90132BC1F2}" presName="circ3Tx" presStyleLbl="revTx" presStyleIdx="0" presStyleCnt="0" custLinFactY="-24233" custLinFactNeighborX="12937" custLinFactNeighborY="-100000">
        <dgm:presLayoutVars>
          <dgm:chMax val="0"/>
          <dgm:chPref val="0"/>
          <dgm:bulletEnabled val="1"/>
        </dgm:presLayoutVars>
      </dgm:prSet>
      <dgm:spPr/>
      <dgm:t>
        <a:bodyPr/>
        <a:lstStyle/>
        <a:p>
          <a:endParaRPr lang="fr-FR"/>
        </a:p>
      </dgm:t>
    </dgm:pt>
    <dgm:pt modelId="{53A86DB9-6186-47AA-BC38-703E605516DA}" type="pres">
      <dgm:prSet presAssocID="{C7A93A74-5360-485E-BDAC-4E7471987D0B}" presName="circ4" presStyleLbl="vennNode1" presStyleIdx="3" presStyleCnt="7"/>
      <dgm:spPr/>
    </dgm:pt>
    <dgm:pt modelId="{AA72EC94-EC29-4F6A-9D60-475CB5236CE6}" type="pres">
      <dgm:prSet presAssocID="{C7A93A74-5360-485E-BDAC-4E7471987D0B}" presName="circ4Tx" presStyleLbl="revTx" presStyleIdx="0" presStyleCnt="0" custLinFactY="-19135" custLinFactNeighborX="60301" custLinFactNeighborY="-100000">
        <dgm:presLayoutVars>
          <dgm:chMax val="0"/>
          <dgm:chPref val="0"/>
          <dgm:bulletEnabled val="1"/>
        </dgm:presLayoutVars>
      </dgm:prSet>
      <dgm:spPr/>
      <dgm:t>
        <a:bodyPr/>
        <a:lstStyle/>
        <a:p>
          <a:endParaRPr lang="fr-FR"/>
        </a:p>
      </dgm:t>
    </dgm:pt>
    <dgm:pt modelId="{FFE3AD5E-80F4-411D-A375-3AF77205DBD0}" type="pres">
      <dgm:prSet presAssocID="{6742C413-5683-4205-A18D-0B14ADA030CC}" presName="circ5" presStyleLbl="vennNode1" presStyleIdx="4" presStyleCnt="7"/>
      <dgm:spPr/>
    </dgm:pt>
    <dgm:pt modelId="{22E882CB-9CCB-42C0-A8F8-D6D4521D57A5}" type="pres">
      <dgm:prSet presAssocID="{6742C413-5683-4205-A18D-0B14ADA030CC}" presName="circ5Tx" presStyleLbl="revTx" presStyleIdx="0" presStyleCnt="0" custScaleX="159837" custLinFactY="-100000" custLinFactNeighborX="-63088" custLinFactNeighborY="-198164">
        <dgm:presLayoutVars>
          <dgm:chMax val="0"/>
          <dgm:chPref val="0"/>
          <dgm:bulletEnabled val="1"/>
        </dgm:presLayoutVars>
      </dgm:prSet>
      <dgm:spPr/>
      <dgm:t>
        <a:bodyPr/>
        <a:lstStyle/>
        <a:p>
          <a:endParaRPr lang="fr-FR"/>
        </a:p>
      </dgm:t>
    </dgm:pt>
    <dgm:pt modelId="{380726D4-D17E-4A0C-9BAD-523A8C7622A5}" type="pres">
      <dgm:prSet presAssocID="{65DA1529-EA6C-4F6D-9A0C-A9CDEC398A9F}" presName="circ6" presStyleLbl="vennNode1" presStyleIdx="5" presStyleCnt="7"/>
      <dgm:spPr/>
    </dgm:pt>
    <dgm:pt modelId="{86955FC9-730F-4859-8BEC-F7A7D0F38870}" type="pres">
      <dgm:prSet presAssocID="{65DA1529-EA6C-4F6D-9A0C-A9CDEC398A9F}" presName="circ6Tx" presStyleLbl="revTx" presStyleIdx="0" presStyleCnt="0" custScaleX="220292" custScaleY="62417" custLinFactX="29220" custLinFactY="40381" custLinFactNeighborX="100000" custLinFactNeighborY="100000">
        <dgm:presLayoutVars>
          <dgm:chMax val="0"/>
          <dgm:chPref val="0"/>
          <dgm:bulletEnabled val="1"/>
        </dgm:presLayoutVars>
      </dgm:prSet>
      <dgm:spPr/>
      <dgm:t>
        <a:bodyPr/>
        <a:lstStyle/>
        <a:p>
          <a:endParaRPr lang="fr-FR"/>
        </a:p>
      </dgm:t>
    </dgm:pt>
    <dgm:pt modelId="{789D5ED2-4516-4E7F-A301-2FD056E46304}" type="pres">
      <dgm:prSet presAssocID="{FD5D37A6-B2A4-4845-A67E-CE98795DA879}" presName="circ7" presStyleLbl="vennNode1" presStyleIdx="6" presStyleCnt="7" custLinFactNeighborX="9110" custLinFactNeighborY="-10970"/>
      <dgm:spPr/>
    </dgm:pt>
    <dgm:pt modelId="{C739B76F-11F8-456E-BE8E-ADEF5DDEFBF9}" type="pres">
      <dgm:prSet presAssocID="{FD5D37A6-B2A4-4845-A67E-CE98795DA879}" presName="circ7Tx" presStyleLbl="revTx" presStyleIdx="0" presStyleCnt="0" custScaleX="153025" custLinFactY="32301" custLinFactNeighborX="-60221" custLinFactNeighborY="100000">
        <dgm:presLayoutVars>
          <dgm:chMax val="0"/>
          <dgm:chPref val="0"/>
          <dgm:bulletEnabled val="1"/>
        </dgm:presLayoutVars>
      </dgm:prSet>
      <dgm:spPr/>
      <dgm:t>
        <a:bodyPr/>
        <a:lstStyle/>
        <a:p>
          <a:endParaRPr lang="fr-FR"/>
        </a:p>
      </dgm:t>
    </dgm:pt>
  </dgm:ptLst>
  <dgm:cxnLst>
    <dgm:cxn modelId="{7F5CE5F6-B8A6-44F9-B109-8E52BC7BF351}" srcId="{1896BBD5-7E09-4558-9746-1BE41F6336B2}" destId="{6742C413-5683-4205-A18D-0B14ADA030CC}" srcOrd="4" destOrd="0" parTransId="{17569EB0-74FF-4C74-ACFE-775F8B45111C}" sibTransId="{3A3CF0AB-C48C-467B-BA88-3A9C1ADEB0BF}"/>
    <dgm:cxn modelId="{7D86735D-9497-465F-9FA2-77AE569B7DD7}" srcId="{1896BBD5-7E09-4558-9746-1BE41F6336B2}" destId="{B8ACDE3C-7A3D-43DA-95B7-2C90132BC1F2}" srcOrd="2" destOrd="0" parTransId="{B8BE9217-E787-46BF-ADFC-C5FBE1BE3189}" sibTransId="{799B59E5-F528-4256-87B3-4B016FE269BC}"/>
    <dgm:cxn modelId="{7758D04A-2E11-4524-8CE7-52D5819CEFCD}" type="presOf" srcId="{FD5D37A6-B2A4-4845-A67E-CE98795DA879}" destId="{C739B76F-11F8-456E-BE8E-ADEF5DDEFBF9}" srcOrd="0" destOrd="0" presId="urn:microsoft.com/office/officeart/2005/8/layout/venn1"/>
    <dgm:cxn modelId="{092316A1-9EFB-4DE3-9B6A-1FAEF96D5A4D}" type="presOf" srcId="{985B7CE3-D18F-4AF5-998C-215FBBBE62DC}" destId="{2A7DEBF4-B22B-41EA-8953-479B0421F79B}" srcOrd="0" destOrd="0" presId="urn:microsoft.com/office/officeart/2005/8/layout/venn1"/>
    <dgm:cxn modelId="{ABFF8E2B-9D21-4345-B0D5-6D1707CF6E4C}" srcId="{1896BBD5-7E09-4558-9746-1BE41F6336B2}" destId="{65DA1529-EA6C-4F6D-9A0C-A9CDEC398A9F}" srcOrd="5" destOrd="0" parTransId="{4098F46F-DB2D-44E7-AD94-F3E4E4975A1C}" sibTransId="{07167381-2B05-49F8-98D2-4FBF5AACA941}"/>
    <dgm:cxn modelId="{35E15A15-6611-43D9-807C-6127166F22FD}" srcId="{1896BBD5-7E09-4558-9746-1BE41F6336B2}" destId="{974FCCFC-9809-45DB-8C21-8E2068F411B6}" srcOrd="7" destOrd="0" parTransId="{B312FA16-FC9E-47B4-B432-D3F078063F1C}" sibTransId="{62FE4B9E-8050-4211-BE7E-AD594D4FDC80}"/>
    <dgm:cxn modelId="{3D75B02D-04E9-47AF-95D9-C6D885012670}" srcId="{1896BBD5-7E09-4558-9746-1BE41F6336B2}" destId="{091C5464-539A-4F3C-93A2-623885BF74D2}" srcOrd="9" destOrd="0" parTransId="{5D3C335A-3D41-485F-B50E-328EEF1B4423}" sibTransId="{F28CF400-271E-44C9-96EE-2EABF9AEC328}"/>
    <dgm:cxn modelId="{7940BA70-3D3E-40D9-9F89-9A587E69729B}" srcId="{1896BBD5-7E09-4558-9746-1BE41F6336B2}" destId="{FD5D37A6-B2A4-4845-A67E-CE98795DA879}" srcOrd="6" destOrd="0" parTransId="{13852F0D-E8B0-40D9-BC39-E5C6770778AD}" sibTransId="{2AF4E500-A5D5-4808-BCAA-F165D25601A4}"/>
    <dgm:cxn modelId="{7F40835D-95C6-43AC-AFE5-2BD869DC5A2A}" srcId="{1896BBD5-7E09-4558-9746-1BE41F6336B2}" destId="{985B7CE3-D18F-4AF5-998C-215FBBBE62DC}" srcOrd="1" destOrd="0" parTransId="{E7277B22-CB0A-4D67-8E95-CD68D93C2D58}" sibTransId="{8672944B-68E8-4F4A-B210-18B43E98C461}"/>
    <dgm:cxn modelId="{805E72A2-B0FF-4DA7-9628-8166D9087E01}" type="presOf" srcId="{C7A93A74-5360-485E-BDAC-4E7471987D0B}" destId="{AA72EC94-EC29-4F6A-9D60-475CB5236CE6}" srcOrd="0" destOrd="0" presId="urn:microsoft.com/office/officeart/2005/8/layout/venn1"/>
    <dgm:cxn modelId="{4ECABA7C-05D9-47BA-9AEC-6257545388CC}" type="presOf" srcId="{BFB2D052-45D9-4BFF-826F-D1991FF1865F}" destId="{61949AAE-5618-4B66-BB93-F7790DAF2AAB}" srcOrd="0" destOrd="0" presId="urn:microsoft.com/office/officeart/2005/8/layout/venn1"/>
    <dgm:cxn modelId="{5F3A70D7-CB0F-461F-9567-1F79EE3469CF}" type="presOf" srcId="{6742C413-5683-4205-A18D-0B14ADA030CC}" destId="{22E882CB-9CCB-42C0-A8F8-D6D4521D57A5}" srcOrd="0" destOrd="0" presId="urn:microsoft.com/office/officeart/2005/8/layout/venn1"/>
    <dgm:cxn modelId="{DBE04141-CFC2-40FE-B4DF-4B1FD7B27801}" srcId="{1896BBD5-7E09-4558-9746-1BE41F6336B2}" destId="{BFB2D052-45D9-4BFF-826F-D1991FF1865F}" srcOrd="0" destOrd="0" parTransId="{74178A0E-C8BE-477D-AB9B-66856BF14A86}" sibTransId="{1AA7B653-563D-4A15-BFB2-7C5F819CE4DD}"/>
    <dgm:cxn modelId="{FE650C59-A53F-4AF2-B010-2D1E4DB7021B}" srcId="{1896BBD5-7E09-4558-9746-1BE41F6336B2}" destId="{C7A93A74-5360-485E-BDAC-4E7471987D0B}" srcOrd="3" destOrd="0" parTransId="{32F6FD42-C4BB-4D6F-AF1C-ECADB282F43E}" sibTransId="{77CBBE5C-B2AF-4DEB-AE40-E07BE38D32C1}"/>
    <dgm:cxn modelId="{998E167F-5590-406C-8F6F-4E7A036BC054}" type="presOf" srcId="{65DA1529-EA6C-4F6D-9A0C-A9CDEC398A9F}" destId="{86955FC9-730F-4859-8BEC-F7A7D0F38870}" srcOrd="0" destOrd="0" presId="urn:microsoft.com/office/officeart/2005/8/layout/venn1"/>
    <dgm:cxn modelId="{19F454C6-4C73-4D0D-985C-C33626AF96B7}" type="presOf" srcId="{B8ACDE3C-7A3D-43DA-95B7-2C90132BC1F2}" destId="{546E2A97-34A3-4C17-A71B-3179CB0ED7C3}" srcOrd="0" destOrd="0" presId="urn:microsoft.com/office/officeart/2005/8/layout/venn1"/>
    <dgm:cxn modelId="{E346DDF7-2759-42EC-84DC-41B224A848D4}" type="presOf" srcId="{1896BBD5-7E09-4558-9746-1BE41F6336B2}" destId="{CC50154C-FCC2-458B-81DE-0B00407A0BFD}" srcOrd="0" destOrd="0" presId="urn:microsoft.com/office/officeart/2005/8/layout/venn1"/>
    <dgm:cxn modelId="{74D5658B-F06F-460A-8D24-F881E547A410}" srcId="{1896BBD5-7E09-4558-9746-1BE41F6336B2}" destId="{A608E6E5-2144-4F21-8751-91E14CDF10A4}" srcOrd="8" destOrd="0" parTransId="{D4C3CBF1-A272-4BD2-ABE4-B933F1AB4C05}" sibTransId="{A448CA82-65A2-497B-9F9B-02FE6D1F6C7D}"/>
    <dgm:cxn modelId="{B25B0D19-F964-455E-9456-D20FD6862083}" type="presParOf" srcId="{CC50154C-FCC2-458B-81DE-0B00407A0BFD}" destId="{17F2B216-5B3F-4F43-9A0D-6D858E9CDD04}" srcOrd="0" destOrd="0" presId="urn:microsoft.com/office/officeart/2005/8/layout/venn1"/>
    <dgm:cxn modelId="{E7C024F8-F245-47F6-9031-020808CF7E6B}" type="presParOf" srcId="{CC50154C-FCC2-458B-81DE-0B00407A0BFD}" destId="{61949AAE-5618-4B66-BB93-F7790DAF2AAB}" srcOrd="1" destOrd="0" presId="urn:microsoft.com/office/officeart/2005/8/layout/venn1"/>
    <dgm:cxn modelId="{67F20DCF-4FB6-40D3-BC56-863D13CE5AE8}" type="presParOf" srcId="{CC50154C-FCC2-458B-81DE-0B00407A0BFD}" destId="{5D61F048-81BD-4A90-813A-107F04CADA29}" srcOrd="2" destOrd="0" presId="urn:microsoft.com/office/officeart/2005/8/layout/venn1"/>
    <dgm:cxn modelId="{BBC38D63-60A8-4B7E-B3FE-ED70C120FCBD}" type="presParOf" srcId="{CC50154C-FCC2-458B-81DE-0B00407A0BFD}" destId="{2A7DEBF4-B22B-41EA-8953-479B0421F79B}" srcOrd="3" destOrd="0" presId="urn:microsoft.com/office/officeart/2005/8/layout/venn1"/>
    <dgm:cxn modelId="{CCE9EECC-66E7-45A7-BAA9-A00F2B4B2915}" type="presParOf" srcId="{CC50154C-FCC2-458B-81DE-0B00407A0BFD}" destId="{C1A62C48-FAB9-4195-B781-1CADCEA566A0}" srcOrd="4" destOrd="0" presId="urn:microsoft.com/office/officeart/2005/8/layout/venn1"/>
    <dgm:cxn modelId="{AABA7B51-6151-4D0D-83EF-2B0ACB5D7CF7}" type="presParOf" srcId="{CC50154C-FCC2-458B-81DE-0B00407A0BFD}" destId="{546E2A97-34A3-4C17-A71B-3179CB0ED7C3}" srcOrd="5" destOrd="0" presId="urn:microsoft.com/office/officeart/2005/8/layout/venn1"/>
    <dgm:cxn modelId="{0D4845F5-8267-4339-84EE-FC56588B05BD}" type="presParOf" srcId="{CC50154C-FCC2-458B-81DE-0B00407A0BFD}" destId="{53A86DB9-6186-47AA-BC38-703E605516DA}" srcOrd="6" destOrd="0" presId="urn:microsoft.com/office/officeart/2005/8/layout/venn1"/>
    <dgm:cxn modelId="{43EE93B1-BA3E-483B-A5AB-012B7D3775EA}" type="presParOf" srcId="{CC50154C-FCC2-458B-81DE-0B00407A0BFD}" destId="{AA72EC94-EC29-4F6A-9D60-475CB5236CE6}" srcOrd="7" destOrd="0" presId="urn:microsoft.com/office/officeart/2005/8/layout/venn1"/>
    <dgm:cxn modelId="{E7248764-B73B-48C5-A347-9F06595358EB}" type="presParOf" srcId="{CC50154C-FCC2-458B-81DE-0B00407A0BFD}" destId="{FFE3AD5E-80F4-411D-A375-3AF77205DBD0}" srcOrd="8" destOrd="0" presId="urn:microsoft.com/office/officeart/2005/8/layout/venn1"/>
    <dgm:cxn modelId="{8A84A501-3061-41A7-A96E-6D5CD5621205}" type="presParOf" srcId="{CC50154C-FCC2-458B-81DE-0B00407A0BFD}" destId="{22E882CB-9CCB-42C0-A8F8-D6D4521D57A5}" srcOrd="9" destOrd="0" presId="urn:microsoft.com/office/officeart/2005/8/layout/venn1"/>
    <dgm:cxn modelId="{A66BAD4A-0005-4D8F-A9EC-F149DE276618}" type="presParOf" srcId="{CC50154C-FCC2-458B-81DE-0B00407A0BFD}" destId="{380726D4-D17E-4A0C-9BAD-523A8C7622A5}" srcOrd="10" destOrd="0" presId="urn:microsoft.com/office/officeart/2005/8/layout/venn1"/>
    <dgm:cxn modelId="{D0BE234D-D5C0-409F-A990-F9488E561C2C}" type="presParOf" srcId="{CC50154C-FCC2-458B-81DE-0B00407A0BFD}" destId="{86955FC9-730F-4859-8BEC-F7A7D0F38870}" srcOrd="11" destOrd="0" presId="urn:microsoft.com/office/officeart/2005/8/layout/venn1"/>
    <dgm:cxn modelId="{DBE67B6B-B9DC-47B7-AB73-8E44A07A77FD}" type="presParOf" srcId="{CC50154C-FCC2-458B-81DE-0B00407A0BFD}" destId="{789D5ED2-4516-4E7F-A301-2FD056E46304}" srcOrd="12" destOrd="0" presId="urn:microsoft.com/office/officeart/2005/8/layout/venn1"/>
    <dgm:cxn modelId="{4E7439E4-2BF0-42D2-A790-90492A1CDBE7}" type="presParOf" srcId="{CC50154C-FCC2-458B-81DE-0B00407A0BFD}" destId="{C739B76F-11F8-456E-BE8E-ADEF5DDEFBF9}" srcOrd="1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3B9E60B-A823-49E8-8FE2-63141A3F4F68}"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fr-FR"/>
        </a:p>
      </dgm:t>
    </dgm:pt>
    <dgm:pt modelId="{FB279A3D-01F4-4FE9-AAE2-9F1A2F78637F}">
      <dgm:prSet custT="1"/>
      <dgm:spPr/>
      <dgm:t>
        <a:bodyPr/>
        <a:lstStyle/>
        <a:p>
          <a:pPr rtl="1"/>
          <a:endParaRPr lang="fr-FR" sz="2400" dirty="0"/>
        </a:p>
      </dgm:t>
    </dgm:pt>
    <dgm:pt modelId="{9E7678BE-1D34-4D29-B29E-8EE6535B03A7}" type="parTrans" cxnId="{1D1882B4-A940-4707-9A75-834B46BC0FDF}">
      <dgm:prSet/>
      <dgm:spPr/>
      <dgm:t>
        <a:bodyPr/>
        <a:lstStyle/>
        <a:p>
          <a:endParaRPr lang="fr-FR"/>
        </a:p>
      </dgm:t>
    </dgm:pt>
    <dgm:pt modelId="{CADE28E3-26EE-4F10-B5CE-B1D10FB7B0C9}" type="sibTrans" cxnId="{1D1882B4-A940-4707-9A75-834B46BC0FDF}">
      <dgm:prSet/>
      <dgm:spPr/>
      <dgm:t>
        <a:bodyPr/>
        <a:lstStyle/>
        <a:p>
          <a:endParaRPr lang="fr-FR"/>
        </a:p>
      </dgm:t>
    </dgm:pt>
    <dgm:pt modelId="{1A00D21F-E515-4391-A962-BA02FD8A36AB}">
      <dgm:prSet/>
      <dgm:spPr/>
      <dgm:t>
        <a:bodyPr/>
        <a:lstStyle/>
        <a:p>
          <a:pPr rtl="1"/>
          <a:r>
            <a:rPr lang="ar-SA" b="1" dirty="0" smtClean="0">
              <a:latin typeface="Simplified Arabic" panose="02020603050405020304" pitchFamily="18" charset="-78"/>
              <a:cs typeface="Simplified Arabic" panose="02020603050405020304" pitchFamily="18" charset="-78"/>
            </a:rPr>
            <a:t>المتعلم عنصر إيجابي في العملية التعليمية</a:t>
          </a:r>
          <a:endParaRPr lang="fr-FR" b="1" dirty="0">
            <a:latin typeface="Simplified Arabic" panose="02020603050405020304" pitchFamily="18" charset="-78"/>
            <a:cs typeface="Simplified Arabic" panose="02020603050405020304" pitchFamily="18" charset="-78"/>
          </a:endParaRPr>
        </a:p>
      </dgm:t>
    </dgm:pt>
    <dgm:pt modelId="{A29A9EA3-9DE9-40CA-B4D9-78917B1C4F0C}" type="parTrans" cxnId="{81629167-56F8-4041-9A78-B3EDEEC042CD}">
      <dgm:prSet/>
      <dgm:spPr/>
      <dgm:t>
        <a:bodyPr/>
        <a:lstStyle/>
        <a:p>
          <a:endParaRPr lang="fr-FR"/>
        </a:p>
      </dgm:t>
    </dgm:pt>
    <dgm:pt modelId="{C4F4D273-0C2A-4121-92BE-B96B375BD252}" type="sibTrans" cxnId="{81629167-56F8-4041-9A78-B3EDEEC042CD}">
      <dgm:prSet/>
      <dgm:spPr/>
      <dgm:t>
        <a:bodyPr/>
        <a:lstStyle/>
        <a:p>
          <a:endParaRPr lang="fr-FR"/>
        </a:p>
      </dgm:t>
    </dgm:pt>
    <dgm:pt modelId="{CE8A7720-C621-4C32-B0AB-F13470BC8AC6}">
      <dgm:prSet custT="1"/>
      <dgm:spPr/>
      <dgm:t>
        <a:bodyPr/>
        <a:lstStyle/>
        <a:p>
          <a:pPr rtl="1"/>
          <a:r>
            <a:rPr lang="ar-SA" sz="2800" b="1" dirty="0" smtClean="0">
              <a:latin typeface="Simplified Arabic" panose="02020603050405020304" pitchFamily="18" charset="-78"/>
              <a:cs typeface="Simplified Arabic" panose="02020603050405020304" pitchFamily="18" charset="-78"/>
            </a:rPr>
            <a:t>طرح الأسئلة</a:t>
          </a:r>
          <a:endParaRPr lang="fr-FR" sz="2800" b="1" dirty="0">
            <a:latin typeface="Simplified Arabic" panose="02020603050405020304" pitchFamily="18" charset="-78"/>
            <a:cs typeface="Simplified Arabic" panose="02020603050405020304" pitchFamily="18" charset="-78"/>
          </a:endParaRPr>
        </a:p>
      </dgm:t>
    </dgm:pt>
    <dgm:pt modelId="{4046A845-13A0-4537-A3D3-E4BCB979A97B}" type="parTrans" cxnId="{063AB006-D712-4938-9EA2-9BB8FD4E71C8}">
      <dgm:prSet/>
      <dgm:spPr/>
      <dgm:t>
        <a:bodyPr/>
        <a:lstStyle/>
        <a:p>
          <a:endParaRPr lang="fr-FR"/>
        </a:p>
      </dgm:t>
    </dgm:pt>
    <dgm:pt modelId="{F1638C4F-0B80-4414-863B-A52F28EAB813}" type="sibTrans" cxnId="{063AB006-D712-4938-9EA2-9BB8FD4E71C8}">
      <dgm:prSet/>
      <dgm:spPr/>
      <dgm:t>
        <a:bodyPr/>
        <a:lstStyle/>
        <a:p>
          <a:endParaRPr lang="fr-FR"/>
        </a:p>
      </dgm:t>
    </dgm:pt>
    <dgm:pt modelId="{623E935F-BD35-4554-AF5D-D7FE5EB2A39D}">
      <dgm:prSet custT="1"/>
      <dgm:spPr/>
      <dgm:t>
        <a:bodyPr/>
        <a:lstStyle/>
        <a:p>
          <a:pPr rtl="1"/>
          <a:r>
            <a:rPr lang="ar-SA" sz="2800" b="1" dirty="0" smtClean="0">
              <a:latin typeface="Simplified Arabic" panose="02020603050405020304" pitchFamily="18" charset="-78"/>
              <a:cs typeface="Simplified Arabic" panose="02020603050405020304" pitchFamily="18" charset="-78"/>
            </a:rPr>
            <a:t>و فرض الفروض</a:t>
          </a:r>
          <a:endParaRPr lang="fr-FR" sz="2800" b="1" dirty="0">
            <a:latin typeface="Simplified Arabic" panose="02020603050405020304" pitchFamily="18" charset="-78"/>
            <a:cs typeface="Simplified Arabic" panose="02020603050405020304" pitchFamily="18" charset="-78"/>
          </a:endParaRPr>
        </a:p>
      </dgm:t>
    </dgm:pt>
    <dgm:pt modelId="{84293C44-16B1-4A8C-BB11-C7C9B1334258}" type="parTrans" cxnId="{2CA1F05D-A967-4313-AF6D-EC44DF4DE3A5}">
      <dgm:prSet/>
      <dgm:spPr/>
      <dgm:t>
        <a:bodyPr/>
        <a:lstStyle/>
        <a:p>
          <a:endParaRPr lang="fr-FR"/>
        </a:p>
      </dgm:t>
    </dgm:pt>
    <dgm:pt modelId="{74386746-A255-42C5-8F0B-F809AC04BFE9}" type="sibTrans" cxnId="{2CA1F05D-A967-4313-AF6D-EC44DF4DE3A5}">
      <dgm:prSet/>
      <dgm:spPr/>
      <dgm:t>
        <a:bodyPr/>
        <a:lstStyle/>
        <a:p>
          <a:endParaRPr lang="fr-FR"/>
        </a:p>
      </dgm:t>
    </dgm:pt>
    <dgm:pt modelId="{B2067B73-591F-4D67-88F6-75E5CD1AFB9C}">
      <dgm:prSet custT="1"/>
      <dgm:spPr/>
      <dgm:t>
        <a:bodyPr/>
        <a:lstStyle/>
        <a:p>
          <a:pPr rtl="1"/>
          <a:r>
            <a:rPr lang="ar-SA" sz="2800" b="1" dirty="0" smtClean="0">
              <a:latin typeface="Simplified Arabic" panose="02020603050405020304" pitchFamily="18" charset="-78"/>
              <a:cs typeface="Simplified Arabic" panose="02020603050405020304" pitchFamily="18" charset="-78"/>
            </a:rPr>
            <a:t>الاشتراك في مناقشات</a:t>
          </a:r>
          <a:endParaRPr lang="fr-FR" sz="2800" b="1" dirty="0">
            <a:latin typeface="Simplified Arabic" panose="02020603050405020304" pitchFamily="18" charset="-78"/>
            <a:cs typeface="Simplified Arabic" panose="02020603050405020304" pitchFamily="18" charset="-78"/>
          </a:endParaRPr>
        </a:p>
      </dgm:t>
    </dgm:pt>
    <dgm:pt modelId="{7EC65DC0-0B01-4198-BFC7-AE48ADC7A0F6}" type="parTrans" cxnId="{6CFD60B1-1B4A-4921-B75E-6078994E4D4C}">
      <dgm:prSet/>
      <dgm:spPr/>
      <dgm:t>
        <a:bodyPr/>
        <a:lstStyle/>
        <a:p>
          <a:endParaRPr lang="fr-FR"/>
        </a:p>
      </dgm:t>
    </dgm:pt>
    <dgm:pt modelId="{06C5A818-FF57-4416-A3D8-D0AC2E158C22}" type="sibTrans" cxnId="{6CFD60B1-1B4A-4921-B75E-6078994E4D4C}">
      <dgm:prSet/>
      <dgm:spPr/>
      <dgm:t>
        <a:bodyPr/>
        <a:lstStyle/>
        <a:p>
          <a:endParaRPr lang="fr-FR"/>
        </a:p>
      </dgm:t>
    </dgm:pt>
    <dgm:pt modelId="{7F54926B-7C5A-4DB4-9548-CF537C5BB3B9}">
      <dgm:prSet custT="1"/>
      <dgm:spPr/>
      <dgm:t>
        <a:bodyPr/>
        <a:lstStyle/>
        <a:p>
          <a:pPr rtl="1"/>
          <a:r>
            <a:rPr lang="ar-SA" sz="2800" b="1" dirty="0" smtClean="0">
              <a:latin typeface="Simplified Arabic" panose="02020603050405020304" pitchFamily="18" charset="-78"/>
              <a:cs typeface="Simplified Arabic" panose="02020603050405020304" pitchFamily="18" charset="-78"/>
            </a:rPr>
            <a:t>و البحث و     القراءة الكتابة </a:t>
          </a:r>
          <a:endParaRPr lang="fr-FR" sz="2800" b="1" dirty="0">
            <a:latin typeface="Simplified Arabic" panose="02020603050405020304" pitchFamily="18" charset="-78"/>
            <a:cs typeface="Simplified Arabic" panose="02020603050405020304" pitchFamily="18" charset="-78"/>
          </a:endParaRPr>
        </a:p>
      </dgm:t>
    </dgm:pt>
    <dgm:pt modelId="{D0B867BA-85F8-43F3-B6E5-5EBEDAEAC0E0}" type="parTrans" cxnId="{4B2AC775-8574-4E06-A75F-D90026778648}">
      <dgm:prSet/>
      <dgm:spPr/>
      <dgm:t>
        <a:bodyPr/>
        <a:lstStyle/>
        <a:p>
          <a:endParaRPr lang="fr-FR"/>
        </a:p>
      </dgm:t>
    </dgm:pt>
    <dgm:pt modelId="{ABB91552-09E0-42C1-B08D-F9F611A526CE}" type="sibTrans" cxnId="{4B2AC775-8574-4E06-A75F-D90026778648}">
      <dgm:prSet/>
      <dgm:spPr/>
      <dgm:t>
        <a:bodyPr/>
        <a:lstStyle/>
        <a:p>
          <a:endParaRPr lang="fr-FR"/>
        </a:p>
      </dgm:t>
    </dgm:pt>
    <dgm:pt modelId="{42EEB8D5-4B33-4D1C-8872-9FE841F07E8D}">
      <dgm:prSet custT="1"/>
      <dgm:spPr/>
      <dgm:t>
        <a:bodyPr/>
        <a:lstStyle/>
        <a:p>
          <a:pPr rtl="1"/>
          <a:r>
            <a:rPr lang="ar-SA" sz="2800" b="1" dirty="0" smtClean="0">
              <a:latin typeface="Simplified Arabic" panose="02020603050405020304" pitchFamily="18" charset="-78"/>
              <a:cs typeface="Simplified Arabic" panose="02020603050405020304" pitchFamily="18" charset="-78"/>
            </a:rPr>
            <a:t>التجريب و الوصول الى الحل</a:t>
          </a:r>
          <a:r>
            <a:rPr lang="ar-SA" sz="2800" dirty="0" smtClean="0">
              <a:latin typeface="Simplified Arabic" panose="02020603050405020304" pitchFamily="18" charset="-78"/>
              <a:cs typeface="Simplified Arabic" panose="02020603050405020304" pitchFamily="18" charset="-78"/>
            </a:rPr>
            <a:t> ..</a:t>
          </a:r>
          <a:endParaRPr lang="fr-FR" sz="2800" dirty="0">
            <a:latin typeface="Simplified Arabic" panose="02020603050405020304" pitchFamily="18" charset="-78"/>
            <a:cs typeface="Simplified Arabic" panose="02020603050405020304" pitchFamily="18" charset="-78"/>
          </a:endParaRPr>
        </a:p>
      </dgm:t>
    </dgm:pt>
    <dgm:pt modelId="{AF259D2E-1095-4D90-B47D-AE55276CAF4A}" type="parTrans" cxnId="{3BF89456-EED8-4606-B0C5-DBA2625ACD2A}">
      <dgm:prSet/>
      <dgm:spPr/>
      <dgm:t>
        <a:bodyPr/>
        <a:lstStyle/>
        <a:p>
          <a:endParaRPr lang="fr-FR"/>
        </a:p>
      </dgm:t>
    </dgm:pt>
    <dgm:pt modelId="{6DE4E123-7923-4A8F-BC98-F143E1A67B12}" type="sibTrans" cxnId="{3BF89456-EED8-4606-B0C5-DBA2625ACD2A}">
      <dgm:prSet/>
      <dgm:spPr/>
      <dgm:t>
        <a:bodyPr/>
        <a:lstStyle/>
        <a:p>
          <a:endParaRPr lang="fr-FR"/>
        </a:p>
      </dgm:t>
    </dgm:pt>
    <dgm:pt modelId="{B2CA6A14-D0A2-434C-B7D2-9C1E3D6AB7BF}" type="pres">
      <dgm:prSet presAssocID="{B3B9E60B-A823-49E8-8FE2-63141A3F4F68}" presName="compositeShape" presStyleCnt="0">
        <dgm:presLayoutVars>
          <dgm:chMax val="7"/>
          <dgm:dir/>
          <dgm:resizeHandles val="exact"/>
        </dgm:presLayoutVars>
      </dgm:prSet>
      <dgm:spPr/>
      <dgm:t>
        <a:bodyPr/>
        <a:lstStyle/>
        <a:p>
          <a:endParaRPr lang="fr-FR"/>
        </a:p>
      </dgm:t>
    </dgm:pt>
    <dgm:pt modelId="{2F32F136-7F00-4DDF-A840-77431E49182B}" type="pres">
      <dgm:prSet presAssocID="{FB279A3D-01F4-4FE9-AAE2-9F1A2F78637F}" presName="circ1" presStyleLbl="vennNode1" presStyleIdx="0" presStyleCnt="7"/>
      <dgm:spPr/>
    </dgm:pt>
    <dgm:pt modelId="{531F8AAA-9475-41C9-8DA4-06B9650A5703}" type="pres">
      <dgm:prSet presAssocID="{FB279A3D-01F4-4FE9-AAE2-9F1A2F78637F}" presName="circ1Tx" presStyleLbl="revTx" presStyleIdx="0" presStyleCnt="0">
        <dgm:presLayoutVars>
          <dgm:chMax val="0"/>
          <dgm:chPref val="0"/>
          <dgm:bulletEnabled val="1"/>
        </dgm:presLayoutVars>
      </dgm:prSet>
      <dgm:spPr/>
      <dgm:t>
        <a:bodyPr/>
        <a:lstStyle/>
        <a:p>
          <a:endParaRPr lang="fr-FR"/>
        </a:p>
      </dgm:t>
    </dgm:pt>
    <dgm:pt modelId="{1C37E469-0E07-433F-8192-F5C01992B89B}" type="pres">
      <dgm:prSet presAssocID="{1A00D21F-E515-4391-A962-BA02FD8A36AB}" presName="circ2" presStyleLbl="vennNode1" presStyleIdx="1" presStyleCnt="7"/>
      <dgm:spPr/>
    </dgm:pt>
    <dgm:pt modelId="{84C14A98-FAA7-4D42-8919-61D824D82854}" type="pres">
      <dgm:prSet presAssocID="{1A00D21F-E515-4391-A962-BA02FD8A36AB}" presName="circ2Tx" presStyleLbl="revTx" presStyleIdx="0" presStyleCnt="0" custScaleX="199317" custLinFactX="-38623" custLinFactNeighborX="-100000" custLinFactNeighborY="-77394">
        <dgm:presLayoutVars>
          <dgm:chMax val="0"/>
          <dgm:chPref val="0"/>
          <dgm:bulletEnabled val="1"/>
        </dgm:presLayoutVars>
      </dgm:prSet>
      <dgm:spPr/>
      <dgm:t>
        <a:bodyPr/>
        <a:lstStyle/>
        <a:p>
          <a:endParaRPr lang="fr-FR"/>
        </a:p>
      </dgm:t>
    </dgm:pt>
    <dgm:pt modelId="{7D8A3324-58B9-410B-B184-7068DC627B1F}" type="pres">
      <dgm:prSet presAssocID="{CE8A7720-C621-4C32-B0AB-F13470BC8AC6}" presName="circ3" presStyleLbl="vennNode1" presStyleIdx="2" presStyleCnt="7"/>
      <dgm:spPr/>
    </dgm:pt>
    <dgm:pt modelId="{EBF55D4C-6E4A-4E82-BCE9-DB4141AB6E43}" type="pres">
      <dgm:prSet presAssocID="{CE8A7720-C621-4C32-B0AB-F13470BC8AC6}" presName="circ3Tx" presStyleLbl="revTx" presStyleIdx="0" presStyleCnt="0" custLinFactY="-19103" custLinFactNeighborX="13080" custLinFactNeighborY="-100000">
        <dgm:presLayoutVars>
          <dgm:chMax val="0"/>
          <dgm:chPref val="0"/>
          <dgm:bulletEnabled val="1"/>
        </dgm:presLayoutVars>
      </dgm:prSet>
      <dgm:spPr/>
      <dgm:t>
        <a:bodyPr/>
        <a:lstStyle/>
        <a:p>
          <a:endParaRPr lang="fr-FR"/>
        </a:p>
      </dgm:t>
    </dgm:pt>
    <dgm:pt modelId="{D7685855-B666-4E5E-B341-A6D345EB71C0}" type="pres">
      <dgm:prSet presAssocID="{623E935F-BD35-4554-AF5D-D7FE5EB2A39D}" presName="circ4" presStyleLbl="vennNode1" presStyleIdx="3" presStyleCnt="7"/>
      <dgm:spPr/>
    </dgm:pt>
    <dgm:pt modelId="{9FD200BE-9002-442F-A4A0-3DD6A5EB0D68}" type="pres">
      <dgm:prSet presAssocID="{623E935F-BD35-4554-AF5D-D7FE5EB2A39D}" presName="circ4Tx" presStyleLbl="revTx" presStyleIdx="0" presStyleCnt="0" custLinFactY="-9570" custLinFactNeighborX="59914" custLinFactNeighborY="-100000">
        <dgm:presLayoutVars>
          <dgm:chMax val="0"/>
          <dgm:chPref val="0"/>
          <dgm:bulletEnabled val="1"/>
        </dgm:presLayoutVars>
      </dgm:prSet>
      <dgm:spPr/>
      <dgm:t>
        <a:bodyPr/>
        <a:lstStyle/>
        <a:p>
          <a:endParaRPr lang="fr-FR"/>
        </a:p>
      </dgm:t>
    </dgm:pt>
    <dgm:pt modelId="{A8843D52-CCE0-4E18-B7FD-E2350565A57D}" type="pres">
      <dgm:prSet presAssocID="{B2067B73-591F-4D67-88F6-75E5CD1AFB9C}" presName="circ5" presStyleLbl="vennNode1" presStyleIdx="4" presStyleCnt="7"/>
      <dgm:spPr/>
    </dgm:pt>
    <dgm:pt modelId="{27080D2E-6BC8-4B28-B738-244BAD3ECE2D}" type="pres">
      <dgm:prSet presAssocID="{B2067B73-591F-4D67-88F6-75E5CD1AFB9C}" presName="circ5Tx" presStyleLbl="revTx" presStyleIdx="0" presStyleCnt="0" custLinFactY="-100000" custLinFactNeighborX="-77389" custLinFactNeighborY="-196165">
        <dgm:presLayoutVars>
          <dgm:chMax val="0"/>
          <dgm:chPref val="0"/>
          <dgm:bulletEnabled val="1"/>
        </dgm:presLayoutVars>
      </dgm:prSet>
      <dgm:spPr/>
      <dgm:t>
        <a:bodyPr/>
        <a:lstStyle/>
        <a:p>
          <a:endParaRPr lang="fr-FR"/>
        </a:p>
      </dgm:t>
    </dgm:pt>
    <dgm:pt modelId="{CF63D683-5708-41CB-9E00-857DF250D527}" type="pres">
      <dgm:prSet presAssocID="{7F54926B-7C5A-4DB4-9548-CF537C5BB3B9}" presName="circ6" presStyleLbl="vennNode1" presStyleIdx="5" presStyleCnt="7"/>
      <dgm:spPr/>
    </dgm:pt>
    <dgm:pt modelId="{A30C4B01-30DF-4956-BF44-A91F5FC4A1D9}" type="pres">
      <dgm:prSet presAssocID="{7F54926B-7C5A-4DB4-9548-CF537C5BB3B9}" presName="circ6Tx" presStyleLbl="revTx" presStyleIdx="0" presStyleCnt="0" custLinFactNeighborX="-49806" custLinFactNeighborY="-7940">
        <dgm:presLayoutVars>
          <dgm:chMax val="0"/>
          <dgm:chPref val="0"/>
          <dgm:bulletEnabled val="1"/>
        </dgm:presLayoutVars>
      </dgm:prSet>
      <dgm:spPr/>
      <dgm:t>
        <a:bodyPr/>
        <a:lstStyle/>
        <a:p>
          <a:endParaRPr lang="fr-FR"/>
        </a:p>
      </dgm:t>
    </dgm:pt>
    <dgm:pt modelId="{B9967EC1-67CD-4920-9A28-2952ED874034}" type="pres">
      <dgm:prSet presAssocID="{42EEB8D5-4B33-4D1C-8872-9FE841F07E8D}" presName="circ7" presStyleLbl="vennNode1" presStyleIdx="6" presStyleCnt="7"/>
      <dgm:spPr/>
    </dgm:pt>
    <dgm:pt modelId="{F0C2A974-BD4F-419E-9EA0-23F375BCA70B}" type="pres">
      <dgm:prSet presAssocID="{42EEB8D5-4B33-4D1C-8872-9FE841F07E8D}" presName="circ7Tx" presStyleLbl="revTx" presStyleIdx="0" presStyleCnt="0" custScaleX="303116" custScaleY="53728" custLinFactX="34662" custLinFactY="100000" custLinFactNeighborX="100000" custLinFactNeighborY="169242">
        <dgm:presLayoutVars>
          <dgm:chMax val="0"/>
          <dgm:chPref val="0"/>
          <dgm:bulletEnabled val="1"/>
        </dgm:presLayoutVars>
      </dgm:prSet>
      <dgm:spPr/>
      <dgm:t>
        <a:bodyPr/>
        <a:lstStyle/>
        <a:p>
          <a:endParaRPr lang="fr-FR"/>
        </a:p>
      </dgm:t>
    </dgm:pt>
  </dgm:ptLst>
  <dgm:cxnLst>
    <dgm:cxn modelId="{4B2AC775-8574-4E06-A75F-D90026778648}" srcId="{B3B9E60B-A823-49E8-8FE2-63141A3F4F68}" destId="{7F54926B-7C5A-4DB4-9548-CF537C5BB3B9}" srcOrd="5" destOrd="0" parTransId="{D0B867BA-85F8-43F3-B6E5-5EBEDAEAC0E0}" sibTransId="{ABB91552-09E0-42C1-B08D-F9F611A526CE}"/>
    <dgm:cxn modelId="{1D1882B4-A940-4707-9A75-834B46BC0FDF}" srcId="{B3B9E60B-A823-49E8-8FE2-63141A3F4F68}" destId="{FB279A3D-01F4-4FE9-AAE2-9F1A2F78637F}" srcOrd="0" destOrd="0" parTransId="{9E7678BE-1D34-4D29-B29E-8EE6535B03A7}" sibTransId="{CADE28E3-26EE-4F10-B5CE-B1D10FB7B0C9}"/>
    <dgm:cxn modelId="{6A338CD3-4793-4D1B-A61D-BA2291221D2F}" type="presOf" srcId="{B3B9E60B-A823-49E8-8FE2-63141A3F4F68}" destId="{B2CA6A14-D0A2-434C-B7D2-9C1E3D6AB7BF}" srcOrd="0" destOrd="0" presId="urn:microsoft.com/office/officeart/2005/8/layout/venn1"/>
    <dgm:cxn modelId="{6CFD60B1-1B4A-4921-B75E-6078994E4D4C}" srcId="{B3B9E60B-A823-49E8-8FE2-63141A3F4F68}" destId="{B2067B73-591F-4D67-88F6-75E5CD1AFB9C}" srcOrd="4" destOrd="0" parTransId="{7EC65DC0-0B01-4198-BFC7-AE48ADC7A0F6}" sibTransId="{06C5A818-FF57-4416-A3D8-D0AC2E158C22}"/>
    <dgm:cxn modelId="{BDEF9776-4B9A-44E4-B33C-A7DC40022422}" type="presOf" srcId="{FB279A3D-01F4-4FE9-AAE2-9F1A2F78637F}" destId="{531F8AAA-9475-41C9-8DA4-06B9650A5703}" srcOrd="0" destOrd="0" presId="urn:microsoft.com/office/officeart/2005/8/layout/venn1"/>
    <dgm:cxn modelId="{8B093D2C-00E5-4229-B71A-52BEFDCFB95F}" type="presOf" srcId="{7F54926B-7C5A-4DB4-9548-CF537C5BB3B9}" destId="{A30C4B01-30DF-4956-BF44-A91F5FC4A1D9}" srcOrd="0" destOrd="0" presId="urn:microsoft.com/office/officeart/2005/8/layout/venn1"/>
    <dgm:cxn modelId="{063AB006-D712-4938-9EA2-9BB8FD4E71C8}" srcId="{B3B9E60B-A823-49E8-8FE2-63141A3F4F68}" destId="{CE8A7720-C621-4C32-B0AB-F13470BC8AC6}" srcOrd="2" destOrd="0" parTransId="{4046A845-13A0-4537-A3D3-E4BCB979A97B}" sibTransId="{F1638C4F-0B80-4414-863B-A52F28EAB813}"/>
    <dgm:cxn modelId="{815F1F9F-1E49-4401-9F76-0D3E0045C78F}" type="presOf" srcId="{B2067B73-591F-4D67-88F6-75E5CD1AFB9C}" destId="{27080D2E-6BC8-4B28-B738-244BAD3ECE2D}" srcOrd="0" destOrd="0" presId="urn:microsoft.com/office/officeart/2005/8/layout/venn1"/>
    <dgm:cxn modelId="{3B72561B-E24D-4CF0-BCCD-3543BC39153B}" type="presOf" srcId="{CE8A7720-C621-4C32-B0AB-F13470BC8AC6}" destId="{EBF55D4C-6E4A-4E82-BCE9-DB4141AB6E43}" srcOrd="0" destOrd="0" presId="urn:microsoft.com/office/officeart/2005/8/layout/venn1"/>
    <dgm:cxn modelId="{81629167-56F8-4041-9A78-B3EDEEC042CD}" srcId="{B3B9E60B-A823-49E8-8FE2-63141A3F4F68}" destId="{1A00D21F-E515-4391-A962-BA02FD8A36AB}" srcOrd="1" destOrd="0" parTransId="{A29A9EA3-9DE9-40CA-B4D9-78917B1C4F0C}" sibTransId="{C4F4D273-0C2A-4121-92BE-B96B375BD252}"/>
    <dgm:cxn modelId="{7AEDD84A-AFEC-4E72-AEC6-499237140528}" type="presOf" srcId="{42EEB8D5-4B33-4D1C-8872-9FE841F07E8D}" destId="{F0C2A974-BD4F-419E-9EA0-23F375BCA70B}" srcOrd="0" destOrd="0" presId="urn:microsoft.com/office/officeart/2005/8/layout/venn1"/>
    <dgm:cxn modelId="{2CA1F05D-A967-4313-AF6D-EC44DF4DE3A5}" srcId="{B3B9E60B-A823-49E8-8FE2-63141A3F4F68}" destId="{623E935F-BD35-4554-AF5D-D7FE5EB2A39D}" srcOrd="3" destOrd="0" parTransId="{84293C44-16B1-4A8C-BB11-C7C9B1334258}" sibTransId="{74386746-A255-42C5-8F0B-F809AC04BFE9}"/>
    <dgm:cxn modelId="{43EE6D76-C0FE-4AA4-9A76-239935792E9D}" type="presOf" srcId="{623E935F-BD35-4554-AF5D-D7FE5EB2A39D}" destId="{9FD200BE-9002-442F-A4A0-3DD6A5EB0D68}" srcOrd="0" destOrd="0" presId="urn:microsoft.com/office/officeart/2005/8/layout/venn1"/>
    <dgm:cxn modelId="{BA904A2D-019D-4696-8468-5F73D4CE1BC4}" type="presOf" srcId="{1A00D21F-E515-4391-A962-BA02FD8A36AB}" destId="{84C14A98-FAA7-4D42-8919-61D824D82854}" srcOrd="0" destOrd="0" presId="urn:microsoft.com/office/officeart/2005/8/layout/venn1"/>
    <dgm:cxn modelId="{3BF89456-EED8-4606-B0C5-DBA2625ACD2A}" srcId="{B3B9E60B-A823-49E8-8FE2-63141A3F4F68}" destId="{42EEB8D5-4B33-4D1C-8872-9FE841F07E8D}" srcOrd="6" destOrd="0" parTransId="{AF259D2E-1095-4D90-B47D-AE55276CAF4A}" sibTransId="{6DE4E123-7923-4A8F-BC98-F143E1A67B12}"/>
    <dgm:cxn modelId="{59F35872-C05A-4C80-B31C-402135536339}" type="presParOf" srcId="{B2CA6A14-D0A2-434C-B7D2-9C1E3D6AB7BF}" destId="{2F32F136-7F00-4DDF-A840-77431E49182B}" srcOrd="0" destOrd="0" presId="urn:microsoft.com/office/officeart/2005/8/layout/venn1"/>
    <dgm:cxn modelId="{667BC6FE-F31D-4AA0-AC1A-9F9CBE12B58F}" type="presParOf" srcId="{B2CA6A14-D0A2-434C-B7D2-9C1E3D6AB7BF}" destId="{531F8AAA-9475-41C9-8DA4-06B9650A5703}" srcOrd="1" destOrd="0" presId="urn:microsoft.com/office/officeart/2005/8/layout/venn1"/>
    <dgm:cxn modelId="{9E1C7793-4B44-4CF3-AAB8-2564C1D9FD2D}" type="presParOf" srcId="{B2CA6A14-D0A2-434C-B7D2-9C1E3D6AB7BF}" destId="{1C37E469-0E07-433F-8192-F5C01992B89B}" srcOrd="2" destOrd="0" presId="urn:microsoft.com/office/officeart/2005/8/layout/venn1"/>
    <dgm:cxn modelId="{F33171DD-A670-4D0A-B685-33913A65F019}" type="presParOf" srcId="{B2CA6A14-D0A2-434C-B7D2-9C1E3D6AB7BF}" destId="{84C14A98-FAA7-4D42-8919-61D824D82854}" srcOrd="3" destOrd="0" presId="urn:microsoft.com/office/officeart/2005/8/layout/venn1"/>
    <dgm:cxn modelId="{4BDCD337-31AF-4FE7-B65D-B17D525C68FE}" type="presParOf" srcId="{B2CA6A14-D0A2-434C-B7D2-9C1E3D6AB7BF}" destId="{7D8A3324-58B9-410B-B184-7068DC627B1F}" srcOrd="4" destOrd="0" presId="urn:microsoft.com/office/officeart/2005/8/layout/venn1"/>
    <dgm:cxn modelId="{9F8BDDE1-DAF4-4C35-A558-D57AB8B2721C}" type="presParOf" srcId="{B2CA6A14-D0A2-434C-B7D2-9C1E3D6AB7BF}" destId="{EBF55D4C-6E4A-4E82-BCE9-DB4141AB6E43}" srcOrd="5" destOrd="0" presId="urn:microsoft.com/office/officeart/2005/8/layout/venn1"/>
    <dgm:cxn modelId="{B739AE45-1774-4DAF-B3D7-ADDC71CBF8D7}" type="presParOf" srcId="{B2CA6A14-D0A2-434C-B7D2-9C1E3D6AB7BF}" destId="{D7685855-B666-4E5E-B341-A6D345EB71C0}" srcOrd="6" destOrd="0" presId="urn:microsoft.com/office/officeart/2005/8/layout/venn1"/>
    <dgm:cxn modelId="{CD919B58-2BE3-423D-8B08-905CFDADD363}" type="presParOf" srcId="{B2CA6A14-D0A2-434C-B7D2-9C1E3D6AB7BF}" destId="{9FD200BE-9002-442F-A4A0-3DD6A5EB0D68}" srcOrd="7" destOrd="0" presId="urn:microsoft.com/office/officeart/2005/8/layout/venn1"/>
    <dgm:cxn modelId="{EE59D5F0-062C-45E4-9F5F-B940ED8DACD2}" type="presParOf" srcId="{B2CA6A14-D0A2-434C-B7D2-9C1E3D6AB7BF}" destId="{A8843D52-CCE0-4E18-B7FD-E2350565A57D}" srcOrd="8" destOrd="0" presId="urn:microsoft.com/office/officeart/2005/8/layout/venn1"/>
    <dgm:cxn modelId="{E8B9A536-88EB-42C3-A13A-2D834218B9CE}" type="presParOf" srcId="{B2CA6A14-D0A2-434C-B7D2-9C1E3D6AB7BF}" destId="{27080D2E-6BC8-4B28-B738-244BAD3ECE2D}" srcOrd="9" destOrd="0" presId="urn:microsoft.com/office/officeart/2005/8/layout/venn1"/>
    <dgm:cxn modelId="{CFE79169-3267-4E39-BB28-4868A8EAB058}" type="presParOf" srcId="{B2CA6A14-D0A2-434C-B7D2-9C1E3D6AB7BF}" destId="{CF63D683-5708-41CB-9E00-857DF250D527}" srcOrd="10" destOrd="0" presId="urn:microsoft.com/office/officeart/2005/8/layout/venn1"/>
    <dgm:cxn modelId="{097986B8-6553-41D0-A6D2-2663D26D3154}" type="presParOf" srcId="{B2CA6A14-D0A2-434C-B7D2-9C1E3D6AB7BF}" destId="{A30C4B01-30DF-4956-BF44-A91F5FC4A1D9}" srcOrd="11" destOrd="0" presId="urn:microsoft.com/office/officeart/2005/8/layout/venn1"/>
    <dgm:cxn modelId="{A8AD4D81-3E3C-4ACC-A07A-99524D1FB155}" type="presParOf" srcId="{B2CA6A14-D0A2-434C-B7D2-9C1E3D6AB7BF}" destId="{B9967EC1-67CD-4920-9A28-2952ED874034}" srcOrd="12" destOrd="0" presId="urn:microsoft.com/office/officeart/2005/8/layout/venn1"/>
    <dgm:cxn modelId="{6C8337A4-4A2B-4E69-84F8-2FF400726AC5}" type="presParOf" srcId="{B2CA6A14-D0A2-434C-B7D2-9C1E3D6AB7BF}" destId="{F0C2A974-BD4F-419E-9EA0-23F375BCA70B}" srcOrd="1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5923F103-BC34-4FE4-A40E-EDDEECFDA5D0}" type="datetimeFigureOut">
              <a:rPr lang="en-US" smtClean="0"/>
              <a:pPr/>
              <a:t>1/6/2021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618742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FF16868-8199-4C2C-A5B1-63AEE139F88E}" type="datetimeFigureOut">
              <a:rPr lang="en-US" smtClean="0"/>
              <a:t>1/6/2021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94232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AD9FF7F-6988-44CC-821B-644E70CD2F73}" type="datetimeFigureOut">
              <a:rPr lang="en-US" smtClean="0"/>
              <a:t>1/6/2021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1707421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5C12C299-16B2-4475-990D-751901EACC14}" type="datetimeFigureOut">
              <a:rPr lang="en-US" smtClean="0"/>
              <a:t>1/6/2021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278537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BE451C3-0FF4-47C4-B829-773ADF60F88C}" type="datetimeFigureOut">
              <a:rPr lang="en-US" smtClean="0"/>
              <a:t>1/6/2021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1855724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BE451C3-0FF4-47C4-B829-773ADF60F88C}" type="datetimeFigureOut">
              <a:rPr lang="en-US" smtClean="0"/>
              <a:t>1/6/2021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02828220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3086D93-FCAC-47E0-A2EE-787E62CA814C}" type="datetimeFigureOut">
              <a:rPr lang="en-US" smtClean="0"/>
              <a:t>1/6/2021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1561524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DA879A6-0FD0-4734-A311-86BFCA472E6E}" type="datetimeFigureOut">
              <a:rPr lang="en-US" smtClean="0"/>
              <a:t>1/6/2021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51587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smtClean="0"/>
              <a:t>1/6/2021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337574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34E6425-0181-43F2-84FC-787E803FD2F8}" type="datetimeFigureOut">
              <a:rPr lang="en-US" smtClean="0"/>
              <a:t>1/6/2021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977984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1/6/2021</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683990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1/6/2021</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311652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1/6/2021</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001268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1/6/2021</a:t>
            </a:fld>
            <a:endParaRPr lang="en-US" dirty="0"/>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32129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6E86A4C-8E40-4F87-A4F0-01A0687C5742}" type="datetimeFigureOut">
              <a:rPr lang="en-US" smtClean="0"/>
              <a:t>1/6/2021</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520485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5E72C73-2D91-4E12-BA25-F0AA0C03599B}" type="datetimeFigureOut">
              <a:rPr lang="en-US" smtClean="0"/>
              <a:t>1/6/2021</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17017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BE451C3-0FF4-47C4-B829-773ADF60F88C}" type="datetimeFigureOut">
              <a:rPr lang="en-US" smtClean="0"/>
              <a:t>1/6/2021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0629031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SA" sz="5400" b="1" dirty="0" smtClean="0">
                <a:latin typeface="Simplified Arabic" panose="02020603050405020304" pitchFamily="18" charset="-78"/>
                <a:cs typeface="Simplified Arabic" panose="02020603050405020304" pitchFamily="18" charset="-78"/>
              </a:rPr>
              <a:t>التربية الخاصة</a:t>
            </a:r>
            <a:endParaRPr lang="fr-FR" sz="5400" b="1" dirty="0">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677334" y="1506829"/>
            <a:ext cx="8596668" cy="4534534"/>
          </a:xfrm>
        </p:spPr>
        <p:txBody>
          <a:bodyPr>
            <a:normAutofit/>
          </a:bodyPr>
          <a:lstStyle/>
          <a:p>
            <a:pPr marL="0" indent="0" algn="r">
              <a:buNone/>
            </a:pPr>
            <a:r>
              <a:rPr lang="ar-SA" sz="2800" dirty="0" smtClean="0"/>
              <a:t>الصف: ماستر 2 تخصص علم النفس المدرسي</a:t>
            </a:r>
          </a:p>
          <a:p>
            <a:pPr marL="0" indent="0" algn="r">
              <a:buNone/>
            </a:pPr>
            <a:r>
              <a:rPr lang="ar-SA" sz="2800" dirty="0" smtClean="0"/>
              <a:t>أستاذة المقياس: </a:t>
            </a:r>
          </a:p>
          <a:p>
            <a:pPr marL="0" indent="0" algn="r">
              <a:buNone/>
            </a:pPr>
            <a:r>
              <a:rPr lang="ar-SA" sz="2800" b="1" dirty="0" smtClean="0">
                <a:solidFill>
                  <a:schemeClr val="accent1"/>
                </a:solidFill>
              </a:rPr>
              <a:t>الدكتورة: قرايرية /حرقاس وسيلة</a:t>
            </a:r>
          </a:p>
          <a:p>
            <a:pPr marL="0" indent="0" algn="r">
              <a:buNone/>
            </a:pPr>
            <a:r>
              <a:rPr lang="ar-SA" sz="2800" dirty="0" smtClean="0"/>
              <a:t>أستاذة علم النفس بجامعة 8 ماي 1645</a:t>
            </a:r>
          </a:p>
          <a:p>
            <a:pPr marL="0" indent="0" algn="r">
              <a:buNone/>
            </a:pPr>
            <a:endParaRPr lang="ar-SA" sz="2800" dirty="0" smtClean="0"/>
          </a:p>
          <a:p>
            <a:pPr marL="0" indent="0" algn="ctr">
              <a:buNone/>
            </a:pPr>
            <a:r>
              <a:rPr lang="ar-SA" sz="2800" dirty="0" smtClean="0"/>
              <a:t>السنة الجامعية: 2019-2020</a:t>
            </a:r>
            <a:endParaRPr lang="fr-FR" sz="2800" dirty="0"/>
          </a:p>
        </p:txBody>
      </p:sp>
    </p:spTree>
    <p:extLst>
      <p:ext uri="{BB962C8B-B14F-4D97-AF65-F5344CB8AC3E}">
        <p14:creationId xmlns:p14="http://schemas.microsoft.com/office/powerpoint/2010/main" val="1257283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53098" y="0"/>
            <a:ext cx="8596668" cy="695459"/>
          </a:xfrm>
        </p:spPr>
        <p:txBody>
          <a:bodyPr/>
          <a:lstStyle/>
          <a:p>
            <a:pPr algn="ctr" rtl="1"/>
            <a:r>
              <a:rPr lang="ar-SA" dirty="0"/>
              <a:t>   </a:t>
            </a:r>
            <a:r>
              <a:rPr lang="ar-SA" b="1" dirty="0"/>
              <a:t>أبرز فوائد التعلم </a:t>
            </a:r>
            <a:r>
              <a:rPr lang="ar-SA" b="1" dirty="0" smtClean="0"/>
              <a:t>النشط</a:t>
            </a:r>
            <a:endParaRPr lang="fr-FR" dirty="0"/>
          </a:p>
        </p:txBody>
      </p:sp>
      <p:sp>
        <p:nvSpPr>
          <p:cNvPr id="3" name="Espace réservé du contenu 2"/>
          <p:cNvSpPr>
            <a:spLocks noGrp="1"/>
          </p:cNvSpPr>
          <p:nvPr>
            <p:ph idx="1"/>
          </p:nvPr>
        </p:nvSpPr>
        <p:spPr>
          <a:xfrm>
            <a:off x="0" y="798490"/>
            <a:ext cx="12042093" cy="5789054"/>
          </a:xfrm>
        </p:spPr>
        <p:txBody>
          <a:bodyPr>
            <a:noAutofit/>
          </a:bodyPr>
          <a:lstStyle/>
          <a:p>
            <a:pPr marL="0" indent="0" algn="just" rtl="1">
              <a:buNone/>
            </a:pPr>
            <a:r>
              <a:rPr lang="ar-SA" sz="3600" dirty="0">
                <a:latin typeface="Simplified Arabic" panose="02020603050405020304" pitchFamily="18" charset="-78"/>
                <a:cs typeface="Simplified Arabic" panose="02020603050405020304" pitchFamily="18" charset="-78"/>
              </a:rPr>
              <a:t> </a:t>
            </a:r>
            <a:r>
              <a:rPr lang="ar-SA" sz="3600" dirty="0" smtClean="0">
                <a:latin typeface="Simplified Arabic" panose="02020603050405020304" pitchFamily="18" charset="-78"/>
                <a:cs typeface="Simplified Arabic" panose="02020603050405020304" pitchFamily="18" charset="-78"/>
              </a:rPr>
              <a:t>- </a:t>
            </a:r>
            <a:r>
              <a:rPr lang="ar-SA" sz="3600" dirty="0">
                <a:latin typeface="Simplified Arabic" panose="02020603050405020304" pitchFamily="18" charset="-78"/>
                <a:cs typeface="Simplified Arabic" panose="02020603050405020304" pitchFamily="18" charset="-78"/>
              </a:rPr>
              <a:t>تشكل معارف المتعلمين السابقة خلال التعلم النشط دليلا </a:t>
            </a:r>
            <a:r>
              <a:rPr lang="ar-SA" sz="3600" dirty="0" smtClean="0">
                <a:latin typeface="Simplified Arabic" panose="02020603050405020304" pitchFamily="18" charset="-78"/>
                <a:cs typeface="Simplified Arabic" panose="02020603050405020304" pitchFamily="18" charset="-78"/>
              </a:rPr>
              <a:t>على </a:t>
            </a:r>
            <a:r>
              <a:rPr lang="ar-SA" sz="3600" dirty="0">
                <a:latin typeface="Simplified Arabic" panose="02020603050405020304" pitchFamily="18" charset="-78"/>
                <a:cs typeface="Simplified Arabic" panose="02020603050405020304" pitchFamily="18" charset="-78"/>
              </a:rPr>
              <a:t>تعلم المعارف الجديدة ، و هذا يتفق مع فهمنا بأن استثارة المعارف شرط ضروري للتعلم .</a:t>
            </a:r>
            <a:endParaRPr lang="fr-FR" sz="3600" dirty="0">
              <a:latin typeface="Simplified Arabic" panose="02020603050405020304" pitchFamily="18" charset="-78"/>
              <a:cs typeface="Simplified Arabic" panose="02020603050405020304" pitchFamily="18" charset="-78"/>
            </a:endParaRPr>
          </a:p>
          <a:p>
            <a:pPr marL="0" indent="0" algn="just" rtl="1">
              <a:buNone/>
            </a:pPr>
            <a:r>
              <a:rPr lang="ar-SA" sz="3600" dirty="0">
                <a:latin typeface="Simplified Arabic" panose="02020603050405020304" pitchFamily="18" charset="-78"/>
                <a:cs typeface="Simplified Arabic" panose="02020603050405020304" pitchFamily="18" charset="-78"/>
              </a:rPr>
              <a:t> </a:t>
            </a:r>
            <a:r>
              <a:rPr lang="ar-SA" sz="3600" dirty="0" smtClean="0">
                <a:latin typeface="Simplified Arabic" panose="02020603050405020304" pitchFamily="18" charset="-78"/>
                <a:cs typeface="Simplified Arabic" panose="02020603050405020304" pitchFamily="18" charset="-78"/>
              </a:rPr>
              <a:t>- </a:t>
            </a:r>
            <a:r>
              <a:rPr lang="ar-SA" sz="3600" dirty="0">
                <a:latin typeface="Simplified Arabic" panose="02020603050405020304" pitchFamily="18" charset="-78"/>
                <a:cs typeface="Simplified Arabic" panose="02020603050405020304" pitchFamily="18" charset="-78"/>
              </a:rPr>
              <a:t>يتوصل المتعلمون خلال التعلم النشط إلى حلول ذات </a:t>
            </a:r>
            <a:r>
              <a:rPr lang="ar-SA" sz="3600" dirty="0" smtClean="0">
                <a:latin typeface="Simplified Arabic" panose="02020603050405020304" pitchFamily="18" charset="-78"/>
                <a:cs typeface="Simplified Arabic" panose="02020603050405020304" pitchFamily="18" charset="-78"/>
              </a:rPr>
              <a:t>معنى بالنسبة لهم </a:t>
            </a:r>
            <a:r>
              <a:rPr lang="ar-SA" sz="3600" dirty="0">
                <a:latin typeface="Simplified Arabic" panose="02020603050405020304" pitchFamily="18" charset="-78"/>
                <a:cs typeface="Simplified Arabic" panose="02020603050405020304" pitchFamily="18" charset="-78"/>
              </a:rPr>
              <a:t>للمشكلات لأنهم يربطون المعارف الجديدة أو الحلول بأفكار و إجراءات </a:t>
            </a:r>
            <a:r>
              <a:rPr lang="ar-SA" sz="3600" dirty="0" smtClean="0">
                <a:latin typeface="Simplified Arabic" panose="02020603050405020304" pitchFamily="18" charset="-78"/>
                <a:cs typeface="Simplified Arabic" panose="02020603050405020304" pitchFamily="18" charset="-78"/>
              </a:rPr>
              <a:t>مألوفة </a:t>
            </a:r>
            <a:r>
              <a:rPr lang="ar-SA" sz="3600" dirty="0">
                <a:latin typeface="Simplified Arabic" panose="02020603050405020304" pitchFamily="18" charset="-78"/>
                <a:cs typeface="Simplified Arabic" panose="02020603050405020304" pitchFamily="18" charset="-78"/>
              </a:rPr>
              <a:t>و ليس استخدام حلول أشخاص آخرين .</a:t>
            </a:r>
            <a:endParaRPr lang="fr-FR" sz="3600" dirty="0">
              <a:latin typeface="Simplified Arabic" panose="02020603050405020304" pitchFamily="18" charset="-78"/>
              <a:cs typeface="Simplified Arabic" panose="02020603050405020304" pitchFamily="18" charset="-78"/>
            </a:endParaRPr>
          </a:p>
          <a:p>
            <a:pPr marL="0" indent="0" algn="just" rtl="1">
              <a:buNone/>
            </a:pPr>
            <a:r>
              <a:rPr lang="ar-SA" sz="3600" dirty="0">
                <a:latin typeface="Simplified Arabic" panose="02020603050405020304" pitchFamily="18" charset="-78"/>
                <a:cs typeface="Simplified Arabic" panose="02020603050405020304" pitchFamily="18" charset="-78"/>
              </a:rPr>
              <a:t> </a:t>
            </a:r>
            <a:r>
              <a:rPr lang="ar-SA" sz="3600" dirty="0" smtClean="0">
                <a:latin typeface="Simplified Arabic" panose="02020603050405020304" pitchFamily="18" charset="-78"/>
                <a:cs typeface="Simplified Arabic" panose="02020603050405020304" pitchFamily="18" charset="-78"/>
              </a:rPr>
              <a:t>- </a:t>
            </a:r>
            <a:r>
              <a:rPr lang="ar-SA" sz="3600" dirty="0">
                <a:latin typeface="Simplified Arabic" panose="02020603050405020304" pitchFamily="18" charset="-78"/>
                <a:cs typeface="Simplified Arabic" panose="02020603050405020304" pitchFamily="18" charset="-78"/>
              </a:rPr>
              <a:t>يحصل المتعلمون خلال التعلم النشط على تعزيزات كافية حول فهمهم للمعارف الجديدة .</a:t>
            </a:r>
            <a:endParaRPr lang="fr-FR" sz="3600" dirty="0">
              <a:latin typeface="Simplified Arabic" panose="02020603050405020304" pitchFamily="18" charset="-78"/>
              <a:cs typeface="Simplified Arabic" panose="02020603050405020304" pitchFamily="18" charset="-78"/>
            </a:endParaRPr>
          </a:p>
          <a:p>
            <a:pPr marL="0" indent="0" algn="just" rtl="1">
              <a:buNone/>
            </a:pPr>
            <a:r>
              <a:rPr lang="ar-SA" sz="3600" dirty="0">
                <a:latin typeface="Simplified Arabic" panose="02020603050405020304" pitchFamily="18" charset="-78"/>
                <a:cs typeface="Simplified Arabic" panose="02020603050405020304" pitchFamily="18" charset="-78"/>
              </a:rPr>
              <a:t> </a:t>
            </a:r>
            <a:r>
              <a:rPr lang="ar-SA" sz="3600" dirty="0" smtClean="0">
                <a:latin typeface="Simplified Arabic" panose="02020603050405020304" pitchFamily="18" charset="-78"/>
                <a:cs typeface="Simplified Arabic" panose="02020603050405020304" pitchFamily="18" charset="-78"/>
              </a:rPr>
              <a:t>- </a:t>
            </a:r>
            <a:r>
              <a:rPr lang="ar-SA" sz="3600" dirty="0">
                <a:latin typeface="Simplified Arabic" panose="02020603050405020304" pitchFamily="18" charset="-78"/>
                <a:cs typeface="Simplified Arabic" panose="02020603050405020304" pitchFamily="18" charset="-78"/>
              </a:rPr>
              <a:t>الحاجة إلى التوصل إلى ناتج أو التعبير عن فكرة خلال التعلم النشط تجبر المتعلمين على استرجاع معلومات من الذاكرة ربما من أكثر من موضوع ثم ربطها ببعضها ، و هذا يشابه المواقف الحقيقية التي سيستخدم فيها المتعلم المعرفة ...</a:t>
            </a:r>
            <a:endParaRPr lang="fr-FR" sz="3600" dirty="0">
              <a:latin typeface="Simplified Arabic" panose="02020603050405020304" pitchFamily="18" charset="-78"/>
              <a:cs typeface="Simplified Arabic" panose="02020603050405020304" pitchFamily="18" charset="-78"/>
            </a:endParaRPr>
          </a:p>
          <a:p>
            <a:pPr marL="0" indent="0" algn="just" rtl="1">
              <a:buNone/>
            </a:pPr>
            <a:r>
              <a:rPr lang="ar-SA" sz="3600" dirty="0">
                <a:latin typeface="Simplified Arabic" panose="02020603050405020304" pitchFamily="18" charset="-78"/>
                <a:cs typeface="Simplified Arabic" panose="02020603050405020304" pitchFamily="18" charset="-78"/>
              </a:rPr>
              <a:t> </a:t>
            </a:r>
            <a:endParaRPr lang="fr-FR" sz="36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284664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248991"/>
            <a:ext cx="8596668" cy="575256"/>
          </a:xfrm>
        </p:spPr>
        <p:txBody>
          <a:bodyPr>
            <a:normAutofit fontScale="90000"/>
          </a:bodyPr>
          <a:lstStyle/>
          <a:p>
            <a:pPr algn="ctr"/>
            <a:r>
              <a:rPr lang="ar-SA" dirty="0"/>
              <a:t>   </a:t>
            </a:r>
            <a:r>
              <a:rPr lang="ar-SA" b="1" dirty="0"/>
              <a:t>أبرز فوائد التعلم </a:t>
            </a:r>
            <a:r>
              <a:rPr lang="ar-SA" b="1" dirty="0" smtClean="0"/>
              <a:t>النشط</a:t>
            </a:r>
            <a:endParaRPr lang="fr-FR" dirty="0"/>
          </a:p>
        </p:txBody>
      </p:sp>
      <p:sp>
        <p:nvSpPr>
          <p:cNvPr id="3" name="Espace réservé du contenu 2"/>
          <p:cNvSpPr>
            <a:spLocks noGrp="1"/>
          </p:cNvSpPr>
          <p:nvPr>
            <p:ph idx="1"/>
          </p:nvPr>
        </p:nvSpPr>
        <p:spPr>
          <a:xfrm>
            <a:off x="677333" y="1030311"/>
            <a:ext cx="11338655" cy="5011052"/>
          </a:xfrm>
        </p:spPr>
        <p:txBody>
          <a:bodyPr>
            <a:noAutofit/>
          </a:bodyPr>
          <a:lstStyle/>
          <a:p>
            <a:pPr marL="0" indent="0" algn="just" rtl="1">
              <a:buNone/>
            </a:pPr>
            <a:r>
              <a:rPr lang="ar-SA" sz="3600" dirty="0" smtClean="0">
                <a:latin typeface="Simplified Arabic" panose="02020603050405020304" pitchFamily="18" charset="-78"/>
                <a:cs typeface="Simplified Arabic" panose="02020603050405020304" pitchFamily="18" charset="-78"/>
              </a:rPr>
              <a:t>- يبين </a:t>
            </a:r>
            <a:r>
              <a:rPr lang="ar-SA" sz="3600" dirty="0">
                <a:latin typeface="Simplified Arabic" panose="02020603050405020304" pitchFamily="18" charset="-78"/>
                <a:cs typeface="Simplified Arabic" panose="02020603050405020304" pitchFamily="18" charset="-78"/>
              </a:rPr>
              <a:t>التعلم النشط للمتعلمين قدرتهم على التعلم بدون </a:t>
            </a:r>
            <a:r>
              <a:rPr lang="ar-SA" sz="3600" dirty="0" smtClean="0">
                <a:latin typeface="Simplified Arabic" panose="02020603050405020304" pitchFamily="18" charset="-78"/>
                <a:cs typeface="Simplified Arabic" panose="02020603050405020304" pitchFamily="18" charset="-78"/>
              </a:rPr>
              <a:t>مساعدة </a:t>
            </a:r>
            <a:r>
              <a:rPr lang="ar-SA" sz="3600" dirty="0">
                <a:latin typeface="Simplified Arabic" panose="02020603050405020304" pitchFamily="18" charset="-78"/>
                <a:cs typeface="Simplified Arabic" panose="02020603050405020304" pitchFamily="18" charset="-78"/>
              </a:rPr>
              <a:t>، و هذا يعزز ثقتهم بذواتهم و الاعتماد على </a:t>
            </a:r>
            <a:r>
              <a:rPr lang="ar-SA" sz="3600" dirty="0" smtClean="0">
                <a:latin typeface="Simplified Arabic" panose="02020603050405020304" pitchFamily="18" charset="-78"/>
                <a:cs typeface="Simplified Arabic" panose="02020603050405020304" pitchFamily="18" charset="-78"/>
              </a:rPr>
              <a:t>انفسهم </a:t>
            </a:r>
            <a:r>
              <a:rPr lang="ar-SA" sz="3600" dirty="0">
                <a:latin typeface="Simplified Arabic" panose="02020603050405020304" pitchFamily="18" charset="-78"/>
                <a:cs typeface="Simplified Arabic" panose="02020603050405020304" pitchFamily="18" charset="-78"/>
              </a:rPr>
              <a:t>.</a:t>
            </a:r>
            <a:endParaRPr lang="fr-FR" sz="3600" dirty="0">
              <a:latin typeface="Simplified Arabic" panose="02020603050405020304" pitchFamily="18" charset="-78"/>
              <a:cs typeface="Simplified Arabic" panose="02020603050405020304" pitchFamily="18" charset="-78"/>
            </a:endParaRPr>
          </a:p>
          <a:p>
            <a:pPr marL="0" indent="0" algn="just" rtl="1">
              <a:buNone/>
            </a:pPr>
            <a:r>
              <a:rPr lang="ar-SA" sz="3600" dirty="0">
                <a:latin typeface="Simplified Arabic" panose="02020603050405020304" pitchFamily="18" charset="-78"/>
                <a:cs typeface="Simplified Arabic" panose="02020603050405020304" pitchFamily="18" charset="-78"/>
              </a:rPr>
              <a:t> </a:t>
            </a:r>
            <a:r>
              <a:rPr lang="ar-SA" sz="3600" dirty="0" smtClean="0">
                <a:latin typeface="Simplified Arabic" panose="02020603050405020304" pitchFamily="18" charset="-78"/>
                <a:cs typeface="Simplified Arabic" panose="02020603050405020304" pitchFamily="18" charset="-78"/>
              </a:rPr>
              <a:t>- </a:t>
            </a:r>
            <a:r>
              <a:rPr lang="ar-SA" sz="3600" dirty="0">
                <a:latin typeface="Simplified Arabic" panose="02020603050405020304" pitchFamily="18" charset="-78"/>
                <a:cs typeface="Simplified Arabic" panose="02020603050405020304" pitchFamily="18" charset="-78"/>
              </a:rPr>
              <a:t>يفضل معظم المتعلمين أن يكونوا نشطين خلال التعلم .</a:t>
            </a:r>
            <a:endParaRPr lang="fr-FR" sz="3600" dirty="0">
              <a:latin typeface="Simplified Arabic" panose="02020603050405020304" pitchFamily="18" charset="-78"/>
              <a:cs typeface="Simplified Arabic" panose="02020603050405020304" pitchFamily="18" charset="-78"/>
            </a:endParaRPr>
          </a:p>
          <a:p>
            <a:pPr marL="0" indent="0" algn="just" rtl="1">
              <a:buNone/>
            </a:pPr>
            <a:r>
              <a:rPr lang="ar-SA" sz="3600" dirty="0">
                <a:latin typeface="Simplified Arabic" panose="02020603050405020304" pitchFamily="18" charset="-78"/>
                <a:cs typeface="Simplified Arabic" panose="02020603050405020304" pitchFamily="18" charset="-78"/>
              </a:rPr>
              <a:t> </a:t>
            </a:r>
            <a:r>
              <a:rPr lang="ar-SA" sz="3600" dirty="0" smtClean="0">
                <a:latin typeface="Simplified Arabic" panose="02020603050405020304" pitchFamily="18" charset="-78"/>
                <a:cs typeface="Simplified Arabic" panose="02020603050405020304" pitchFamily="18" charset="-78"/>
              </a:rPr>
              <a:t>- </a:t>
            </a:r>
            <a:r>
              <a:rPr lang="ar-SA" sz="3600" dirty="0">
                <a:latin typeface="Simplified Arabic" panose="02020603050405020304" pitchFamily="18" charset="-78"/>
                <a:cs typeface="Simplified Arabic" panose="02020603050405020304" pitchFamily="18" charset="-78"/>
              </a:rPr>
              <a:t>المهمة التي ينجزها المتعلم بنفسه ، خلال التعلم النشط أو يشترك فيها تكون ذات قيمة أكبر من المهمة التي ينجزها له شخص آخر .</a:t>
            </a:r>
            <a:endParaRPr lang="fr-FR" sz="3600" dirty="0">
              <a:latin typeface="Simplified Arabic" panose="02020603050405020304" pitchFamily="18" charset="-78"/>
              <a:cs typeface="Simplified Arabic" panose="02020603050405020304" pitchFamily="18" charset="-78"/>
            </a:endParaRPr>
          </a:p>
          <a:p>
            <a:pPr marL="0" indent="0" algn="just" rtl="1">
              <a:buNone/>
            </a:pPr>
            <a:r>
              <a:rPr lang="ar-SA" sz="3600" dirty="0" smtClean="0">
                <a:latin typeface="Simplified Arabic" panose="02020603050405020304" pitchFamily="18" charset="-78"/>
                <a:cs typeface="Simplified Arabic" panose="02020603050405020304" pitchFamily="18" charset="-78"/>
              </a:rPr>
              <a:t>-</a:t>
            </a:r>
            <a:r>
              <a:rPr lang="ar-SA" sz="3600" dirty="0">
                <a:latin typeface="Simplified Arabic" panose="02020603050405020304" pitchFamily="18" charset="-78"/>
                <a:cs typeface="Simplified Arabic" panose="02020603050405020304" pitchFamily="18" charset="-78"/>
              </a:rPr>
              <a:t>  يساعد التعلم النشط على تغيير صورة المعلم بأنه المصدر الوحيد للمعرفة ، و هذا </a:t>
            </a:r>
            <a:r>
              <a:rPr lang="ar-SA" sz="3600" dirty="0" smtClean="0">
                <a:latin typeface="Simplified Arabic" panose="02020603050405020304" pitchFamily="18" charset="-78"/>
                <a:cs typeface="Simplified Arabic" panose="02020603050405020304" pitchFamily="18" charset="-78"/>
              </a:rPr>
              <a:t>له دور </a:t>
            </a:r>
            <a:r>
              <a:rPr lang="ar-SA" sz="3600" dirty="0">
                <a:latin typeface="Simplified Arabic" panose="02020603050405020304" pitchFamily="18" charset="-78"/>
                <a:cs typeface="Simplified Arabic" panose="02020603050405020304" pitchFamily="18" charset="-78"/>
              </a:rPr>
              <a:t>هام في النمو المعرفي المتعلق بفهم طبيعة الحقيقة .</a:t>
            </a:r>
            <a:endParaRPr lang="fr-FR" sz="3600" dirty="0">
              <a:latin typeface="Simplified Arabic" panose="02020603050405020304" pitchFamily="18" charset="-78"/>
              <a:cs typeface="Simplified Arabic" panose="02020603050405020304" pitchFamily="18" charset="-78"/>
            </a:endParaRPr>
          </a:p>
          <a:p>
            <a:endParaRPr lang="fr-FR" sz="3600" dirty="0"/>
          </a:p>
        </p:txBody>
      </p:sp>
    </p:spTree>
    <p:extLst>
      <p:ext uri="{BB962C8B-B14F-4D97-AF65-F5344CB8AC3E}">
        <p14:creationId xmlns:p14="http://schemas.microsoft.com/office/powerpoint/2010/main" val="2566678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12185" y="55808"/>
            <a:ext cx="8596668" cy="858592"/>
          </a:xfrm>
        </p:spPr>
        <p:txBody>
          <a:bodyPr>
            <a:normAutofit/>
          </a:bodyPr>
          <a:lstStyle/>
          <a:p>
            <a:pPr algn="ctr"/>
            <a:r>
              <a:rPr lang="ar-SA" sz="4400" b="1" dirty="0" smtClean="0"/>
              <a:t>مفهوم الاعاقة</a:t>
            </a:r>
            <a:endParaRPr lang="fr-FR" sz="4400" b="1" dirty="0"/>
          </a:p>
        </p:txBody>
      </p:sp>
      <p:pic>
        <p:nvPicPr>
          <p:cNvPr id="4" name="Espace réservé du contenu 3"/>
          <p:cNvPicPr>
            <a:picLocks noGrp="1" noChangeAspect="1"/>
          </p:cNvPicPr>
          <p:nvPr>
            <p:ph idx="1"/>
          </p:nvPr>
        </p:nvPicPr>
        <p:blipFill>
          <a:blip r:embed="rId2"/>
          <a:stretch>
            <a:fillRect/>
          </a:stretch>
        </p:blipFill>
        <p:spPr>
          <a:xfrm>
            <a:off x="0" y="914400"/>
            <a:ext cx="12192000" cy="5943600"/>
          </a:xfrm>
          <a:prstGeom prst="rect">
            <a:avLst/>
          </a:prstGeom>
        </p:spPr>
      </p:pic>
    </p:spTree>
    <p:extLst>
      <p:ext uri="{BB962C8B-B14F-4D97-AF65-F5344CB8AC3E}">
        <p14:creationId xmlns:p14="http://schemas.microsoft.com/office/powerpoint/2010/main" val="3729066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3209954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a:blip r:embed="rId2"/>
          <a:stretch>
            <a:fillRect/>
          </a:stretch>
        </p:blipFill>
        <p:spPr>
          <a:xfrm>
            <a:off x="0" y="103031"/>
            <a:ext cx="12191999" cy="6754969"/>
          </a:xfrm>
          <a:prstGeom prst="rect">
            <a:avLst/>
          </a:prstGeom>
        </p:spPr>
      </p:pic>
    </p:spTree>
    <p:extLst>
      <p:ext uri="{BB962C8B-B14F-4D97-AF65-F5344CB8AC3E}">
        <p14:creationId xmlns:p14="http://schemas.microsoft.com/office/powerpoint/2010/main" val="9968438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1880" y="120202"/>
            <a:ext cx="8596668" cy="858592"/>
          </a:xfrm>
        </p:spPr>
        <p:txBody>
          <a:bodyPr/>
          <a:lstStyle/>
          <a:p>
            <a:pPr algn="ctr"/>
            <a:endParaRPr lang="fr-FR" dirty="0"/>
          </a:p>
        </p:txBody>
      </p:sp>
      <p:sp>
        <p:nvSpPr>
          <p:cNvPr id="3" name="Espace réservé du contenu 2"/>
          <p:cNvSpPr>
            <a:spLocks noGrp="1"/>
          </p:cNvSpPr>
          <p:nvPr>
            <p:ph idx="1"/>
          </p:nvPr>
        </p:nvSpPr>
        <p:spPr>
          <a:xfrm>
            <a:off x="677333" y="978795"/>
            <a:ext cx="11377291" cy="5062568"/>
          </a:xfrm>
        </p:spPr>
        <p:txBody>
          <a:bodyPr/>
          <a:lstStyle/>
          <a:p>
            <a:pPr algn="r"/>
            <a:endParaRPr lang="fr-FR"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424" y="120202"/>
            <a:ext cx="12359424" cy="6737798"/>
          </a:xfrm>
          <a:prstGeom prst="rect">
            <a:avLst/>
          </a:prstGeom>
        </p:spPr>
      </p:pic>
    </p:spTree>
    <p:extLst>
      <p:ext uri="{BB962C8B-B14F-4D97-AF65-F5344CB8AC3E}">
        <p14:creationId xmlns:p14="http://schemas.microsoft.com/office/powerpoint/2010/main" val="2447220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a:blip r:embed="rId2"/>
          <a:stretch>
            <a:fillRect/>
          </a:stretch>
        </p:blipFill>
        <p:spPr>
          <a:xfrm>
            <a:off x="0" y="0"/>
            <a:ext cx="12192000" cy="6857999"/>
          </a:xfrm>
          <a:prstGeom prst="rect">
            <a:avLst/>
          </a:prstGeom>
        </p:spPr>
      </p:pic>
    </p:spTree>
    <p:extLst>
      <p:ext uri="{BB962C8B-B14F-4D97-AF65-F5344CB8AC3E}">
        <p14:creationId xmlns:p14="http://schemas.microsoft.com/office/powerpoint/2010/main" val="15266893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2442465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Picture 38"/>
          <p:cNvPicPr>
            <a:picLocks noGrp="1"/>
          </p:cNvPicPr>
          <p:nvPr>
            <p:ph idx="1"/>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195873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50066" y="120203"/>
            <a:ext cx="8596668" cy="742682"/>
          </a:xfrm>
        </p:spPr>
        <p:txBody>
          <a:bodyPr>
            <a:normAutofit fontScale="90000"/>
          </a:bodyPr>
          <a:lstStyle/>
          <a:p>
            <a:r>
              <a:rPr lang="ar-SA" b="1" dirty="0" smtClean="0"/>
              <a:t>مبادئ الممارسات </a:t>
            </a:r>
            <a:r>
              <a:rPr lang="ar-SA" b="1" dirty="0"/>
              <a:t>التدريسية السليمة</a:t>
            </a:r>
            <a:r>
              <a:rPr lang="fr-FR" dirty="0"/>
              <a:t/>
            </a:r>
            <a:br>
              <a:rPr lang="fr-FR" dirty="0"/>
            </a:br>
            <a:endParaRPr lang="fr-FR" dirty="0"/>
          </a:p>
        </p:txBody>
      </p:sp>
      <p:sp>
        <p:nvSpPr>
          <p:cNvPr id="3" name="Espace réservé du contenu 2"/>
          <p:cNvSpPr>
            <a:spLocks noGrp="1"/>
          </p:cNvSpPr>
          <p:nvPr>
            <p:ph idx="1"/>
          </p:nvPr>
        </p:nvSpPr>
        <p:spPr>
          <a:xfrm>
            <a:off x="0" y="669701"/>
            <a:ext cx="12192001" cy="6593984"/>
          </a:xfrm>
        </p:spPr>
        <p:txBody>
          <a:bodyPr>
            <a:noAutofit/>
          </a:bodyPr>
          <a:lstStyle/>
          <a:p>
            <a:pPr marL="0" indent="0" algn="r" rtl="1">
              <a:buNone/>
            </a:pPr>
            <a:r>
              <a:rPr lang="ar-SA" sz="3200" b="1" dirty="0" smtClean="0">
                <a:solidFill>
                  <a:schemeClr val="tx1"/>
                </a:solidFill>
                <a:latin typeface="Simplified Arabic" panose="02020603050405020304" pitchFamily="18" charset="-78"/>
                <a:cs typeface="Simplified Arabic" panose="02020603050405020304" pitchFamily="18" charset="-78"/>
              </a:rPr>
              <a:t>1</a:t>
            </a:r>
            <a:r>
              <a:rPr lang="ar-SA" sz="3200" b="1" dirty="0">
                <a:solidFill>
                  <a:schemeClr val="tx1"/>
                </a:solidFill>
                <a:latin typeface="Simplified Arabic" panose="02020603050405020304" pitchFamily="18" charset="-78"/>
                <a:cs typeface="Simplified Arabic" panose="02020603050405020304" pitchFamily="18" charset="-78"/>
              </a:rPr>
              <a:t>.</a:t>
            </a:r>
            <a:r>
              <a:rPr lang="ar-SA" sz="3200" dirty="0">
                <a:solidFill>
                  <a:schemeClr val="tx1"/>
                </a:solidFill>
                <a:latin typeface="Simplified Arabic" panose="02020603050405020304" pitchFamily="18" charset="-78"/>
                <a:cs typeface="Simplified Arabic" panose="02020603050405020304" pitchFamily="18" charset="-78"/>
              </a:rPr>
              <a:t>    </a:t>
            </a:r>
            <a:r>
              <a:rPr lang="ar-SA" sz="3200" b="1" dirty="0" smtClean="0">
                <a:solidFill>
                  <a:schemeClr val="tx1"/>
                </a:solidFill>
                <a:latin typeface="Simplified Arabic" panose="02020603050405020304" pitchFamily="18" charset="-78"/>
                <a:cs typeface="Simplified Arabic" panose="02020603050405020304" pitchFamily="18" charset="-78"/>
              </a:rPr>
              <a:t>تشجع </a:t>
            </a:r>
            <a:r>
              <a:rPr lang="ar-SA" sz="3200" b="1" dirty="0">
                <a:solidFill>
                  <a:schemeClr val="tx1"/>
                </a:solidFill>
                <a:latin typeface="Simplified Arabic" panose="02020603050405020304" pitchFamily="18" charset="-78"/>
                <a:cs typeface="Simplified Arabic" panose="02020603050405020304" pitchFamily="18" charset="-78"/>
              </a:rPr>
              <a:t>التفاعل بين المتعلم و المتعلمين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تبين أن التفاعل بين المعلم و المتعلمين ، سواء داخل غرفة الصف أو خارجها ، يشكل عاملاً هاماً في إشراك المتعلمين و تحفيزهم للتعلم ، بل يجعلهم يفكرون في قيمهم و خططهم المستقبلية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b="1" dirty="0">
                <a:solidFill>
                  <a:schemeClr val="tx1"/>
                </a:solidFill>
                <a:latin typeface="Simplified Arabic" panose="02020603050405020304" pitchFamily="18" charset="-78"/>
                <a:cs typeface="Simplified Arabic" panose="02020603050405020304" pitchFamily="18" charset="-78"/>
              </a:rPr>
              <a:t>2.</a:t>
            </a:r>
            <a:r>
              <a:rPr lang="ar-SA" sz="3200" dirty="0">
                <a:solidFill>
                  <a:schemeClr val="tx1"/>
                </a:solidFill>
                <a:latin typeface="Simplified Arabic" panose="02020603050405020304" pitchFamily="18" charset="-78"/>
                <a:cs typeface="Simplified Arabic" panose="02020603050405020304" pitchFamily="18" charset="-78"/>
              </a:rPr>
              <a:t>   </a:t>
            </a:r>
            <a:r>
              <a:rPr lang="ar-SA" sz="3200" b="1" dirty="0" smtClean="0">
                <a:solidFill>
                  <a:schemeClr val="tx1"/>
                </a:solidFill>
                <a:latin typeface="Simplified Arabic" panose="02020603050405020304" pitchFamily="18" charset="-78"/>
                <a:cs typeface="Simplified Arabic" panose="02020603050405020304" pitchFamily="18" charset="-78"/>
              </a:rPr>
              <a:t>تشجع </a:t>
            </a:r>
            <a:r>
              <a:rPr lang="ar-SA" sz="3200" b="1" dirty="0">
                <a:solidFill>
                  <a:schemeClr val="tx1"/>
                </a:solidFill>
                <a:latin typeface="Simplified Arabic" panose="02020603050405020304" pitchFamily="18" charset="-78"/>
                <a:cs typeface="Simplified Arabic" panose="02020603050405020304" pitchFamily="18" charset="-78"/>
              </a:rPr>
              <a:t>التعاون بين المتعلمين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وجد أن التعلم يتعزز بصورة أكبر عندما يكون على شكل جماعي . فالتدريس الجيد كالعمل الجيد الذي يتطلب التشارك و التعاون و ليس التنافس و الانعزال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b="1" dirty="0">
                <a:solidFill>
                  <a:schemeClr val="tx1"/>
                </a:solidFill>
                <a:latin typeface="Simplified Arabic" panose="02020603050405020304" pitchFamily="18" charset="-78"/>
                <a:cs typeface="Simplified Arabic" panose="02020603050405020304" pitchFamily="18" charset="-78"/>
              </a:rPr>
              <a:t>3.</a:t>
            </a:r>
            <a:r>
              <a:rPr lang="ar-SA" sz="3200" dirty="0">
                <a:solidFill>
                  <a:schemeClr val="tx1"/>
                </a:solidFill>
                <a:latin typeface="Simplified Arabic" panose="02020603050405020304" pitchFamily="18" charset="-78"/>
                <a:cs typeface="Simplified Arabic" panose="02020603050405020304" pitchFamily="18" charset="-78"/>
              </a:rPr>
              <a:t>  </a:t>
            </a:r>
            <a:r>
              <a:rPr lang="ar-SA" sz="3200" dirty="0" smtClean="0">
                <a:solidFill>
                  <a:schemeClr val="tx1"/>
                </a:solidFill>
                <a:latin typeface="Simplified Arabic" panose="02020603050405020304" pitchFamily="18" charset="-78"/>
                <a:cs typeface="Simplified Arabic" panose="02020603050405020304" pitchFamily="18" charset="-78"/>
              </a:rPr>
              <a:t> </a:t>
            </a:r>
            <a:r>
              <a:rPr lang="ar-SA" sz="3200" b="1" dirty="0" smtClean="0">
                <a:solidFill>
                  <a:schemeClr val="tx1"/>
                </a:solidFill>
                <a:latin typeface="Simplified Arabic" panose="02020603050405020304" pitchFamily="18" charset="-78"/>
                <a:cs typeface="Simplified Arabic" panose="02020603050405020304" pitchFamily="18" charset="-78"/>
              </a:rPr>
              <a:t>تشجع </a:t>
            </a:r>
            <a:r>
              <a:rPr lang="ar-SA" sz="3200" b="1" dirty="0">
                <a:solidFill>
                  <a:schemeClr val="tx1"/>
                </a:solidFill>
                <a:latin typeface="Simplified Arabic" panose="02020603050405020304" pitchFamily="18" charset="-78"/>
                <a:cs typeface="Simplified Arabic" panose="02020603050405020304" pitchFamily="18" charset="-78"/>
              </a:rPr>
              <a:t>التعلم النشط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فلقد وجد أن المتعلمين لا يتعلمون إلا من خلال الإنصات و كتابة المذكرات ، و إنما من خلال التحدث و الكتابة عما يتعلمونه و ربطها بخبراتهم السابقة ، بل و بتطبيقها في حياتهم اليومية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b="1" dirty="0">
                <a:solidFill>
                  <a:schemeClr val="tx1"/>
                </a:solidFill>
                <a:latin typeface="Simplified Arabic" panose="02020603050405020304" pitchFamily="18" charset="-78"/>
                <a:cs typeface="Simplified Arabic" panose="02020603050405020304" pitchFamily="18" charset="-78"/>
              </a:rPr>
              <a:t>4.</a:t>
            </a:r>
            <a:r>
              <a:rPr lang="ar-SA" sz="3200" dirty="0">
                <a:solidFill>
                  <a:schemeClr val="tx1"/>
                </a:solidFill>
                <a:latin typeface="Simplified Arabic" panose="02020603050405020304" pitchFamily="18" charset="-78"/>
                <a:cs typeface="Simplified Arabic" panose="02020603050405020304" pitchFamily="18" charset="-78"/>
              </a:rPr>
              <a:t>    </a:t>
            </a:r>
            <a:r>
              <a:rPr lang="ar-SA" sz="3200" b="1" dirty="0" smtClean="0">
                <a:solidFill>
                  <a:schemeClr val="tx1"/>
                </a:solidFill>
                <a:latin typeface="Simplified Arabic" panose="02020603050405020304" pitchFamily="18" charset="-78"/>
                <a:cs typeface="Simplified Arabic" panose="02020603050405020304" pitchFamily="18" charset="-78"/>
              </a:rPr>
              <a:t>تقدم </a:t>
            </a:r>
            <a:r>
              <a:rPr lang="ar-SA" sz="3200" b="1" dirty="0">
                <a:solidFill>
                  <a:schemeClr val="tx1"/>
                </a:solidFill>
                <a:latin typeface="Simplified Arabic" panose="02020603050405020304" pitchFamily="18" charset="-78"/>
                <a:cs typeface="Simplified Arabic" panose="02020603050405020304" pitchFamily="18" charset="-78"/>
              </a:rPr>
              <a:t>تغذية راجعة سريعة :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حيث </a:t>
            </a:r>
            <a:r>
              <a:rPr lang="ar-SA" sz="3200" dirty="0" smtClean="0">
                <a:solidFill>
                  <a:schemeClr val="tx1"/>
                </a:solidFill>
                <a:latin typeface="Simplified Arabic" panose="02020603050405020304" pitchFamily="18" charset="-78"/>
                <a:cs typeface="Simplified Arabic" panose="02020603050405020304" pitchFamily="18" charset="-78"/>
              </a:rPr>
              <a:t>ان </a:t>
            </a:r>
            <a:r>
              <a:rPr lang="ar-SA" sz="3200" dirty="0">
                <a:solidFill>
                  <a:schemeClr val="tx1"/>
                </a:solidFill>
                <a:latin typeface="Simplified Arabic" panose="02020603050405020304" pitchFamily="18" charset="-78"/>
                <a:cs typeface="Simplified Arabic" panose="02020603050405020304" pitchFamily="18" charset="-78"/>
              </a:rPr>
              <a:t>معرفة المتعلمين بما يعرفونه و ما لا يعرفونه تساعدهم على فهم طبيعة معارفهم و تقييمها . فالمتعلمون بحاجة إلى أن يتأملوا فيما تعلموه </a:t>
            </a:r>
            <a:r>
              <a:rPr lang="fr-FR" sz="3200" dirty="0">
                <a:solidFill>
                  <a:schemeClr val="tx1"/>
                </a:solidFill>
                <a:latin typeface="Simplified Arabic" panose="02020603050405020304" pitchFamily="18" charset="-78"/>
                <a:cs typeface="Simplified Arabic" panose="02020603050405020304" pitchFamily="18" charset="-78"/>
              </a:rPr>
              <a:t>(</a:t>
            </a:r>
            <a:r>
              <a:rPr lang="fr-FR" sz="3200" dirty="0" err="1">
                <a:solidFill>
                  <a:schemeClr val="tx1"/>
                </a:solidFill>
                <a:latin typeface="Simplified Arabic" panose="02020603050405020304" pitchFamily="18" charset="-78"/>
                <a:cs typeface="Simplified Arabic" panose="02020603050405020304" pitchFamily="18" charset="-78"/>
              </a:rPr>
              <a:t>Meta-cognition</a:t>
            </a:r>
            <a:r>
              <a:rPr lang="fr-FR" sz="3200" dirty="0">
                <a:solidFill>
                  <a:schemeClr val="tx1"/>
                </a:solidFill>
                <a:latin typeface="Simplified Arabic" panose="02020603050405020304" pitchFamily="18" charset="-78"/>
                <a:cs typeface="Simplified Arabic" panose="02020603050405020304" pitchFamily="18" charset="-78"/>
              </a:rPr>
              <a:t>)</a:t>
            </a:r>
            <a:r>
              <a:rPr lang="ar-SA" sz="3200" dirty="0">
                <a:solidFill>
                  <a:schemeClr val="tx1"/>
                </a:solidFill>
                <a:latin typeface="Simplified Arabic" panose="02020603050405020304" pitchFamily="18" charset="-78"/>
                <a:cs typeface="Simplified Arabic" panose="02020603050405020304" pitchFamily="18" charset="-78"/>
              </a:rPr>
              <a:t> و ما يجب أن يتعلموا </a:t>
            </a:r>
            <a:r>
              <a:rPr lang="ar-SA" sz="3200" dirty="0" smtClean="0">
                <a:solidFill>
                  <a:schemeClr val="tx1"/>
                </a:solidFill>
                <a:latin typeface="Simplified Arabic" panose="02020603050405020304" pitchFamily="18" charset="-78"/>
                <a:cs typeface="Simplified Arabic" panose="02020603050405020304" pitchFamily="18" charset="-78"/>
              </a:rPr>
              <a:t>وهم في حاجة كذلك </a:t>
            </a:r>
            <a:r>
              <a:rPr lang="ar-SA" sz="3200" dirty="0">
                <a:solidFill>
                  <a:schemeClr val="tx1"/>
                </a:solidFill>
                <a:latin typeface="Simplified Arabic" panose="02020603050405020304" pitchFamily="18" charset="-78"/>
                <a:cs typeface="Simplified Arabic" panose="02020603050405020304" pitchFamily="18" charset="-78"/>
              </a:rPr>
              <a:t>إلى تقييم ما </a:t>
            </a:r>
            <a:r>
              <a:rPr lang="ar-SA" sz="3200" dirty="0" smtClean="0">
                <a:solidFill>
                  <a:schemeClr val="tx1"/>
                </a:solidFill>
                <a:latin typeface="Simplified Arabic" panose="02020603050405020304" pitchFamily="18" charset="-78"/>
                <a:cs typeface="Simplified Arabic" panose="02020603050405020304" pitchFamily="18" charset="-78"/>
              </a:rPr>
              <a:t>تعلموا.</a:t>
            </a:r>
            <a:r>
              <a:rPr lang="ar-SA" sz="3200" b="1" dirty="0" smtClean="0">
                <a:solidFill>
                  <a:schemeClr val="tx1"/>
                </a:solidFill>
                <a:latin typeface="Simplified Arabic" panose="02020603050405020304" pitchFamily="18" charset="-78"/>
                <a:cs typeface="Simplified Arabic" panose="02020603050405020304" pitchFamily="18" charset="-78"/>
              </a:rPr>
              <a:t> </a:t>
            </a:r>
            <a:r>
              <a:rPr lang="ar-SA" sz="3200" dirty="0">
                <a:solidFill>
                  <a:schemeClr val="tx1"/>
                </a:solidFill>
                <a:latin typeface="Simplified Arabic" panose="02020603050405020304" pitchFamily="18" charset="-78"/>
                <a:cs typeface="Simplified Arabic" panose="02020603050405020304" pitchFamily="18" charset="-78"/>
              </a:rPr>
              <a:t>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a:buNone/>
            </a:pPr>
            <a:endParaRPr lang="fr-FR" sz="3200"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815463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53852" y="120203"/>
            <a:ext cx="8596668" cy="1320800"/>
          </a:xfrm>
        </p:spPr>
        <p:txBody>
          <a:bodyPr/>
          <a:lstStyle/>
          <a:p>
            <a:r>
              <a:rPr lang="ar-SA" b="1" dirty="0"/>
              <a:t>مبادئ الممارسات التدريسية السليمة</a:t>
            </a:r>
            <a:r>
              <a:rPr lang="fr-FR" dirty="0"/>
              <a:t/>
            </a:r>
            <a:br>
              <a:rPr lang="fr-FR" dirty="0"/>
            </a:br>
            <a:endParaRPr lang="fr-FR" dirty="0"/>
          </a:p>
        </p:txBody>
      </p:sp>
      <p:sp>
        <p:nvSpPr>
          <p:cNvPr id="3" name="Espace réservé du contenu 2"/>
          <p:cNvSpPr>
            <a:spLocks noGrp="1"/>
          </p:cNvSpPr>
          <p:nvPr>
            <p:ph idx="1"/>
          </p:nvPr>
        </p:nvSpPr>
        <p:spPr>
          <a:xfrm>
            <a:off x="0" y="669702"/>
            <a:ext cx="12192000" cy="6619739"/>
          </a:xfrm>
        </p:spPr>
        <p:txBody>
          <a:bodyPr>
            <a:noAutofit/>
          </a:bodyPr>
          <a:lstStyle/>
          <a:p>
            <a:pPr marL="0" indent="0" algn="r" rtl="1">
              <a:buNone/>
            </a:pPr>
            <a:r>
              <a:rPr lang="ar-SA" sz="3200" b="1" dirty="0">
                <a:solidFill>
                  <a:schemeClr val="tx1"/>
                </a:solidFill>
                <a:latin typeface="Simplified Arabic" panose="02020603050405020304" pitchFamily="18" charset="-78"/>
                <a:cs typeface="Simplified Arabic" panose="02020603050405020304" pitchFamily="18" charset="-78"/>
              </a:rPr>
              <a:t>.</a:t>
            </a:r>
            <a:r>
              <a:rPr lang="ar-SA" sz="3200" dirty="0">
                <a:solidFill>
                  <a:schemeClr val="tx1"/>
                </a:solidFill>
                <a:latin typeface="Simplified Arabic" panose="02020603050405020304" pitchFamily="18" charset="-78"/>
                <a:cs typeface="Simplified Arabic" panose="02020603050405020304" pitchFamily="18" charset="-78"/>
              </a:rPr>
              <a:t>    </a:t>
            </a:r>
            <a:r>
              <a:rPr lang="ar-SA" sz="3200" b="1" dirty="0" smtClean="0">
                <a:solidFill>
                  <a:schemeClr val="tx1"/>
                </a:solidFill>
                <a:latin typeface="Simplified Arabic" panose="02020603050405020304" pitchFamily="18" charset="-78"/>
                <a:cs typeface="Simplified Arabic" panose="02020603050405020304" pitchFamily="18" charset="-78"/>
              </a:rPr>
              <a:t>توفير </a:t>
            </a:r>
            <a:r>
              <a:rPr lang="ar-SA" sz="3200" b="1" dirty="0">
                <a:solidFill>
                  <a:schemeClr val="tx1"/>
                </a:solidFill>
                <a:latin typeface="Simplified Arabic" panose="02020603050405020304" pitchFamily="18" charset="-78"/>
                <a:cs typeface="Simplified Arabic" panose="02020603050405020304" pitchFamily="18" charset="-78"/>
              </a:rPr>
              <a:t>وقتا كافيا للتعلم ( زمن + طاقة = تعلم)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smtClean="0">
                <a:solidFill>
                  <a:schemeClr val="tx1"/>
                </a:solidFill>
                <a:latin typeface="Simplified Arabic" panose="02020603050405020304" pitchFamily="18" charset="-78"/>
                <a:cs typeface="Simplified Arabic" panose="02020603050405020304" pitchFamily="18" charset="-78"/>
              </a:rPr>
              <a:t>التعلم </a:t>
            </a:r>
            <a:r>
              <a:rPr lang="ar-SA" sz="3200" dirty="0">
                <a:solidFill>
                  <a:schemeClr val="tx1"/>
                </a:solidFill>
                <a:latin typeface="Simplified Arabic" panose="02020603050405020304" pitchFamily="18" charset="-78"/>
                <a:cs typeface="Simplified Arabic" panose="02020603050405020304" pitchFamily="18" charset="-78"/>
              </a:rPr>
              <a:t>بحاجة إلى وقت كاف . </a:t>
            </a:r>
            <a:r>
              <a:rPr lang="ar-SA" sz="3200" dirty="0" smtClean="0">
                <a:solidFill>
                  <a:schemeClr val="tx1"/>
                </a:solidFill>
                <a:latin typeface="Simplified Arabic" panose="02020603050405020304" pitchFamily="18" charset="-78"/>
                <a:cs typeface="Simplified Arabic" panose="02020603050405020304" pitchFamily="18" charset="-78"/>
              </a:rPr>
              <a:t>كما أن </a:t>
            </a:r>
            <a:r>
              <a:rPr lang="ar-SA" sz="3200" dirty="0">
                <a:solidFill>
                  <a:schemeClr val="tx1"/>
                </a:solidFill>
                <a:latin typeface="Simplified Arabic" panose="02020603050405020304" pitchFamily="18" charset="-78"/>
                <a:cs typeface="Simplified Arabic" panose="02020603050405020304" pitchFamily="18" charset="-78"/>
              </a:rPr>
              <a:t>المتعلمين بحاجة إلى تعلم مهارات إدارة الوقت ، حيث إن مهارة إدارة الوقت عامل هام في التعلم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b="1" dirty="0">
                <a:solidFill>
                  <a:schemeClr val="tx1"/>
                </a:solidFill>
                <a:latin typeface="Simplified Arabic" panose="02020603050405020304" pitchFamily="18" charset="-78"/>
                <a:cs typeface="Simplified Arabic" panose="02020603050405020304" pitchFamily="18" charset="-78"/>
              </a:rPr>
              <a:t>6.</a:t>
            </a:r>
            <a:r>
              <a:rPr lang="ar-SA" sz="3200" dirty="0">
                <a:solidFill>
                  <a:schemeClr val="tx1"/>
                </a:solidFill>
                <a:latin typeface="Simplified Arabic" panose="02020603050405020304" pitchFamily="18" charset="-78"/>
                <a:cs typeface="Simplified Arabic" panose="02020603050405020304" pitchFamily="18" charset="-78"/>
              </a:rPr>
              <a:t>    </a:t>
            </a:r>
            <a:r>
              <a:rPr lang="ar-SA" sz="3200" b="1" dirty="0" smtClean="0">
                <a:solidFill>
                  <a:schemeClr val="tx1"/>
                </a:solidFill>
                <a:latin typeface="Simplified Arabic" panose="02020603050405020304" pitchFamily="18" charset="-78"/>
                <a:cs typeface="Simplified Arabic" panose="02020603050405020304" pitchFamily="18" charset="-78"/>
              </a:rPr>
              <a:t>وضع </a:t>
            </a:r>
            <a:r>
              <a:rPr lang="ar-SA" sz="3200" b="1" dirty="0">
                <a:solidFill>
                  <a:schemeClr val="tx1"/>
                </a:solidFill>
                <a:latin typeface="Simplified Arabic" panose="02020603050405020304" pitchFamily="18" charset="-78"/>
                <a:cs typeface="Simplified Arabic" panose="02020603050405020304" pitchFamily="18" charset="-78"/>
              </a:rPr>
              <a:t>توقعات عالية ( توقع أكثر تجد تجاوب أكثر )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تبين أنه من المهم وضع توقعات عالية لأداء المتعلمين لأن ذلك يساعد المتعلمين على محاولة تحقيقها .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b="1" dirty="0">
                <a:solidFill>
                  <a:schemeClr val="tx1"/>
                </a:solidFill>
                <a:latin typeface="Simplified Arabic" panose="02020603050405020304" pitchFamily="18" charset="-78"/>
                <a:cs typeface="Simplified Arabic" panose="02020603050405020304" pitchFamily="18" charset="-78"/>
              </a:rPr>
              <a:t>7.</a:t>
            </a:r>
            <a:r>
              <a:rPr lang="ar-SA" sz="3200" dirty="0">
                <a:solidFill>
                  <a:schemeClr val="tx1"/>
                </a:solidFill>
                <a:latin typeface="Simplified Arabic" panose="02020603050405020304" pitchFamily="18" charset="-78"/>
                <a:cs typeface="Simplified Arabic" panose="02020603050405020304" pitchFamily="18" charset="-78"/>
              </a:rPr>
              <a:t>    </a:t>
            </a:r>
            <a:r>
              <a:rPr lang="ar-SA" sz="3200" b="1" dirty="0">
                <a:solidFill>
                  <a:schemeClr val="tx1"/>
                </a:solidFill>
                <a:latin typeface="Simplified Arabic" panose="02020603050405020304" pitchFamily="18" charset="-78"/>
                <a:cs typeface="Simplified Arabic" panose="02020603050405020304" pitchFamily="18" charset="-78"/>
              </a:rPr>
              <a:t>الذكاء أنواع عدة و أن المتعلمين أساليب تعلم مختلفة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smtClean="0">
                <a:solidFill>
                  <a:schemeClr val="tx1"/>
                </a:solidFill>
                <a:latin typeface="Simplified Arabic" panose="02020603050405020304" pitchFamily="18" charset="-78"/>
                <a:cs typeface="Simplified Arabic" panose="02020603050405020304" pitchFamily="18" charset="-78"/>
              </a:rPr>
              <a:t>الذكاء </a:t>
            </a:r>
            <a:r>
              <a:rPr lang="ar-SA" sz="3200" dirty="0">
                <a:solidFill>
                  <a:schemeClr val="tx1"/>
                </a:solidFill>
                <a:latin typeface="Simplified Arabic" panose="02020603050405020304" pitchFamily="18" charset="-78"/>
                <a:cs typeface="Simplified Arabic" panose="02020603050405020304" pitchFamily="18" charset="-78"/>
              </a:rPr>
              <a:t>متعدد </a:t>
            </a:r>
            <a:r>
              <a:rPr lang="ar-SA" sz="3200" dirty="0" smtClean="0">
                <a:solidFill>
                  <a:schemeClr val="tx1"/>
                </a:solidFill>
                <a:latin typeface="Simplified Arabic" panose="02020603050405020304" pitchFamily="18" charset="-78"/>
                <a:cs typeface="Simplified Arabic" panose="02020603050405020304" pitchFamily="18" charset="-78"/>
              </a:rPr>
              <a:t>، </a:t>
            </a:r>
            <a:r>
              <a:rPr lang="ar-SA" sz="3200" dirty="0">
                <a:solidFill>
                  <a:schemeClr val="tx1"/>
                </a:solidFill>
                <a:latin typeface="Simplified Arabic" panose="02020603050405020304" pitchFamily="18" charset="-78"/>
                <a:cs typeface="Simplified Arabic" panose="02020603050405020304" pitchFamily="18" charset="-78"/>
              </a:rPr>
              <a:t>و أن للطلبة أساليبهم المختلفة في التعلم ، و بالتالي فإن الممارسات التدريسية السليمة هي التي تراعي ذلك التعدد والاختلاف.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    ما سبق يتبين أهمية التعلم النشط في التعلم سواء كما ذكر بوضوح في المبدأ الثالث ، أو بصورة شبه واضحة كما في المبدأ الأول و الثاني و الرابع أو بصورة غير مباشرة كما في بقية المبادئ ..</a:t>
            </a:r>
            <a:endParaRPr lang="fr-FR" sz="3200" dirty="0">
              <a:solidFill>
                <a:schemeClr val="tx1"/>
              </a:solidFill>
            </a:endParaRPr>
          </a:p>
        </p:txBody>
      </p:sp>
    </p:spTree>
    <p:extLst>
      <p:ext uri="{BB962C8B-B14F-4D97-AF65-F5344CB8AC3E}">
        <p14:creationId xmlns:p14="http://schemas.microsoft.com/office/powerpoint/2010/main" val="244191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120204"/>
            <a:ext cx="8596668" cy="755559"/>
          </a:xfrm>
        </p:spPr>
        <p:txBody>
          <a:bodyPr/>
          <a:lstStyle/>
          <a:p>
            <a:pPr algn="ctr"/>
            <a:r>
              <a:rPr lang="ar-SA" dirty="0" smtClean="0"/>
              <a:t>التعلم النشط</a:t>
            </a:r>
            <a:endParaRPr lang="fr-FR" dirty="0"/>
          </a:p>
        </p:txBody>
      </p:sp>
      <p:sp>
        <p:nvSpPr>
          <p:cNvPr id="3" name="Espace réservé du contenu 2"/>
          <p:cNvSpPr>
            <a:spLocks noGrp="1"/>
          </p:cNvSpPr>
          <p:nvPr>
            <p:ph idx="1"/>
          </p:nvPr>
        </p:nvSpPr>
        <p:spPr>
          <a:xfrm>
            <a:off x="0" y="875763"/>
            <a:ext cx="12192000" cy="5982237"/>
          </a:xfrm>
        </p:spPr>
        <p:txBody>
          <a:bodyPr>
            <a:normAutofit/>
          </a:bodyPr>
          <a:lstStyle/>
          <a:p>
            <a:pPr marL="0" indent="0" algn="r" rtl="1">
              <a:buNone/>
            </a:pPr>
            <a:r>
              <a:rPr lang="ar-SA" sz="4000" dirty="0">
                <a:solidFill>
                  <a:schemeClr val="tx1"/>
                </a:solidFill>
                <a:latin typeface="Simplified Arabic" panose="02020603050405020304" pitchFamily="18" charset="-78"/>
                <a:cs typeface="Simplified Arabic" panose="02020603050405020304" pitchFamily="18" charset="-78"/>
              </a:rPr>
              <a:t>ظهرت الحاجة إلى التعلم النشط نتيجة عوامل عدة ، لعل أبرزها حالة الحيرة و الارتباك التي يشكو منها المتعلمون بعد كل موقف تعليمي ،و التي يمكن أن تفسر بأنها نتيجة عدم اندماج المعلومات الجديدة بصورة حقيقية في عقولهم بعد كل نشاط تعليمي تقليدي . و يمكن أن توصف أنشطة المتعلم في الطرق التقليدية بالتالي :  يفضل المتعلم حفظ جزء كبير مما يتعلمه  </a:t>
            </a:r>
            <a:endParaRPr lang="fr-FR" sz="4000" dirty="0">
              <a:solidFill>
                <a:schemeClr val="tx1"/>
              </a:solidFill>
              <a:latin typeface="Simplified Arabic" panose="02020603050405020304" pitchFamily="18" charset="-78"/>
              <a:cs typeface="Simplified Arabic" panose="02020603050405020304" pitchFamily="18" charset="-78"/>
            </a:endParaRPr>
          </a:p>
          <a:p>
            <a:pPr marL="0" indent="0" algn="r">
              <a:buNone/>
            </a:pPr>
            <a:endParaRPr lang="fr-FR" sz="4000"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748713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3" y="0"/>
            <a:ext cx="8596668" cy="588136"/>
          </a:xfrm>
        </p:spPr>
        <p:txBody>
          <a:bodyPr>
            <a:normAutofit fontScale="90000"/>
          </a:bodyPr>
          <a:lstStyle/>
          <a:p>
            <a:pPr algn="ctr" rtl="1"/>
            <a:r>
              <a:rPr lang="ar-SA" b="1" dirty="0"/>
              <a:t>تعريف التعلم النشط ..</a:t>
            </a:r>
            <a:endParaRPr lang="fr-FR" dirty="0"/>
          </a:p>
        </p:txBody>
      </p:sp>
      <p:sp>
        <p:nvSpPr>
          <p:cNvPr id="3" name="Espace réservé du contenu 2"/>
          <p:cNvSpPr>
            <a:spLocks noGrp="1"/>
          </p:cNvSpPr>
          <p:nvPr>
            <p:ph idx="1"/>
          </p:nvPr>
        </p:nvSpPr>
        <p:spPr>
          <a:xfrm>
            <a:off x="1" y="588136"/>
            <a:ext cx="12080382" cy="6269864"/>
          </a:xfrm>
        </p:spPr>
        <p:txBody>
          <a:bodyPr>
            <a:noAutofit/>
          </a:bodyPr>
          <a:lstStyle/>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إ</a:t>
            </a:r>
            <a:r>
              <a:rPr lang="ar-SA" sz="3200" dirty="0" smtClean="0">
                <a:solidFill>
                  <a:schemeClr val="tx1"/>
                </a:solidFill>
                <a:latin typeface="Simplified Arabic" panose="02020603050405020304" pitchFamily="18" charset="-78"/>
                <a:cs typeface="Simplified Arabic" panose="02020603050405020304" pitchFamily="18" charset="-78"/>
              </a:rPr>
              <a:t>ن </a:t>
            </a:r>
            <a:r>
              <a:rPr lang="ar-SA" sz="3200" dirty="0">
                <a:solidFill>
                  <a:schemeClr val="tx1"/>
                </a:solidFill>
                <a:latin typeface="Simplified Arabic" panose="02020603050405020304" pitchFamily="18" charset="-78"/>
                <a:cs typeface="Simplified Arabic" panose="02020603050405020304" pitchFamily="18" charset="-78"/>
              </a:rPr>
              <a:t>طريقة المحاضرة التقليدية التي يقدم فيها المعلم المعارف و ينصت المتعلمون خلالها إلى ما يقوله المعلم هي السائدة . </a:t>
            </a:r>
            <a:r>
              <a:rPr lang="ar-SA" sz="3200" dirty="0" smtClean="0">
                <a:solidFill>
                  <a:schemeClr val="tx1"/>
                </a:solidFill>
                <a:latin typeface="Simplified Arabic" panose="02020603050405020304" pitchFamily="18" charset="-78"/>
                <a:cs typeface="Simplified Arabic" panose="02020603050405020304" pitchFamily="18" charset="-78"/>
              </a:rPr>
              <a:t>و قد اثبت </a:t>
            </a:r>
            <a:r>
              <a:rPr lang="ar-SA" sz="3200" dirty="0">
                <a:solidFill>
                  <a:schemeClr val="tx1"/>
                </a:solidFill>
                <a:latin typeface="Simplified Arabic" panose="02020603050405020304" pitchFamily="18" charset="-78"/>
                <a:cs typeface="Simplified Arabic" panose="02020603050405020304" pitchFamily="18" charset="-78"/>
              </a:rPr>
              <a:t>أن هذه الطريقة لا تسهم في خلق تعلم حقيقي . و ظهرت دعوات متكررة إلى تطوير طرق تدريس تشرك المتعلم في تعلمه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إن إنصات المتعلمين في غرفة الصف سواء لمحاضرة أو لعرض بالحاسب لا يشكل بأي حال من الأحوال تعلما نشطاً </a:t>
            </a:r>
            <a:r>
              <a:rPr lang="ar-SA" sz="3200" dirty="0" smtClean="0">
                <a:solidFill>
                  <a:schemeClr val="tx1"/>
                </a:solidFill>
                <a:latin typeface="Simplified Arabic" panose="02020603050405020304" pitchFamily="18" charset="-78"/>
                <a:cs typeface="Simplified Arabic" panose="02020603050405020304" pitchFamily="18" charset="-78"/>
              </a:rPr>
              <a:t>.</a:t>
            </a:r>
          </a:p>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 ما هو التعلم النشط </a:t>
            </a:r>
            <a:r>
              <a:rPr lang="ar-SA" sz="3200" dirty="0" smtClean="0">
                <a:solidFill>
                  <a:schemeClr val="tx1"/>
                </a:solidFill>
                <a:latin typeface="Simplified Arabic" panose="02020603050405020304" pitchFamily="18" charset="-78"/>
                <a:cs typeface="Simplified Arabic" panose="02020603050405020304" pitchFamily="18" charset="-78"/>
              </a:rPr>
              <a:t>؟</a:t>
            </a:r>
          </a:p>
          <a:p>
            <a:pPr marL="0" indent="0" algn="r" rtl="1">
              <a:buNone/>
            </a:pPr>
            <a:r>
              <a:rPr lang="ar-SA" sz="3200" dirty="0" smtClean="0">
                <a:solidFill>
                  <a:schemeClr val="tx1"/>
                </a:solidFill>
                <a:latin typeface="Simplified Arabic" panose="02020603050405020304" pitchFamily="18" charset="-78"/>
                <a:cs typeface="Simplified Arabic" panose="02020603050405020304" pitchFamily="18" charset="-78"/>
              </a:rPr>
              <a:t>لكي </a:t>
            </a:r>
            <a:r>
              <a:rPr lang="ar-SA" sz="3200" dirty="0">
                <a:solidFill>
                  <a:schemeClr val="tx1"/>
                </a:solidFill>
                <a:latin typeface="Simplified Arabic" panose="02020603050405020304" pitchFamily="18" charset="-78"/>
                <a:cs typeface="Simplified Arabic" panose="02020603050405020304" pitchFamily="18" charset="-78"/>
              </a:rPr>
              <a:t>يكون التعلم نشطاً ينبغي أن ينهمك المتعلمون في قراءة أو كتابة أو مناقشة أو حل مشكلة تتعلق بما يتعلمونه أو عمل تجريبي ، و بصورة أعمق فالتعلم النشط هو الذي يتطلب من المتعلمين أن يستخدموا </a:t>
            </a:r>
            <a:r>
              <a:rPr lang="ar-SA" sz="3200" dirty="0" smtClean="0">
                <a:solidFill>
                  <a:schemeClr val="tx1"/>
                </a:solidFill>
                <a:latin typeface="Simplified Arabic" panose="02020603050405020304" pitchFamily="18" charset="-78"/>
                <a:cs typeface="Simplified Arabic" panose="02020603050405020304" pitchFamily="18" charset="-78"/>
              </a:rPr>
              <a:t>مهارات التفكير العليا </a:t>
            </a:r>
            <a:r>
              <a:rPr lang="ar-SA" sz="3200" dirty="0">
                <a:solidFill>
                  <a:schemeClr val="tx1"/>
                </a:solidFill>
                <a:latin typeface="Simplified Arabic" panose="02020603050405020304" pitchFamily="18" charset="-78"/>
                <a:cs typeface="Simplified Arabic" panose="02020603050405020304" pitchFamily="18" charset="-78"/>
              </a:rPr>
              <a:t>كالتحليل و التركيب و التقويم فيما يتعلق بما يتعلمونه. </a:t>
            </a:r>
            <a:r>
              <a:rPr lang="ar-SA" sz="3200" dirty="0" smtClean="0">
                <a:solidFill>
                  <a:schemeClr val="tx1"/>
                </a:solidFill>
                <a:latin typeface="Simplified Arabic" panose="02020603050405020304" pitchFamily="18" charset="-78"/>
                <a:cs typeface="Simplified Arabic" panose="02020603050405020304" pitchFamily="18" charset="-78"/>
              </a:rPr>
              <a:t>التعلم </a:t>
            </a:r>
            <a:r>
              <a:rPr lang="ar-SA" sz="3200" dirty="0">
                <a:solidFill>
                  <a:schemeClr val="tx1"/>
                </a:solidFill>
                <a:latin typeface="Simplified Arabic" panose="02020603050405020304" pitchFamily="18" charset="-78"/>
                <a:cs typeface="Simplified Arabic" panose="02020603050405020304" pitchFamily="18" charset="-78"/>
              </a:rPr>
              <a:t>النشط هـــو :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 طريقة تدريس تشرك المتعلمين في عمل أشيــــاء تجبـــرهم على التفكير فيما يتعلمونه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a:buNone/>
            </a:pPr>
            <a:endParaRPr lang="fr-FR" sz="3200"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992416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15216" y="171719"/>
            <a:ext cx="8596668" cy="678287"/>
          </a:xfrm>
        </p:spPr>
        <p:txBody>
          <a:bodyPr>
            <a:normAutofit fontScale="90000"/>
          </a:bodyPr>
          <a:lstStyle/>
          <a:p>
            <a:pPr algn="ctr"/>
            <a:r>
              <a:rPr lang="ar-SA" b="1" dirty="0">
                <a:solidFill>
                  <a:schemeClr val="accent2"/>
                </a:solidFill>
              </a:rPr>
              <a:t>استراتيجيات التعلم النشط</a:t>
            </a:r>
            <a:br>
              <a:rPr lang="ar-SA" b="1" dirty="0">
                <a:solidFill>
                  <a:schemeClr val="accent2"/>
                </a:solidFill>
              </a:rPr>
            </a:br>
            <a:endParaRPr lang="fr-FR" b="1" dirty="0">
              <a:solidFill>
                <a:schemeClr val="accent2"/>
              </a:solidFill>
            </a:endParaRPr>
          </a:p>
        </p:txBody>
      </p:sp>
      <p:graphicFrame>
        <p:nvGraphicFramePr>
          <p:cNvPr id="21" name="Espace réservé du contenu 20"/>
          <p:cNvGraphicFramePr>
            <a:graphicFrameLocks noGrp="1"/>
          </p:cNvGraphicFramePr>
          <p:nvPr>
            <p:ph idx="1"/>
            <p:extLst>
              <p:ext uri="{D42A27DB-BD31-4B8C-83A1-F6EECF244321}">
                <p14:modId xmlns:p14="http://schemas.microsoft.com/office/powerpoint/2010/main" val="1763853702"/>
              </p:ext>
            </p:extLst>
          </p:nvPr>
        </p:nvGraphicFramePr>
        <p:xfrm>
          <a:off x="484679" y="1107584"/>
          <a:ext cx="10938882" cy="56087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3895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09154" y="210354"/>
            <a:ext cx="8596668" cy="935865"/>
          </a:xfrm>
        </p:spPr>
        <p:txBody>
          <a:bodyPr>
            <a:normAutofit fontScale="90000"/>
          </a:bodyPr>
          <a:lstStyle/>
          <a:p>
            <a:pPr lvl="0" algn="ctr"/>
            <a:r>
              <a:rPr lang="ar-SA" b="1" dirty="0"/>
              <a:t>دور المعلم في التعلم النشط </a:t>
            </a:r>
            <a:r>
              <a:rPr lang="fr-FR" dirty="0"/>
              <a:t/>
            </a:r>
            <a:br>
              <a:rPr lang="fr-FR" dirty="0"/>
            </a:b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057175491"/>
              </p:ext>
            </p:extLst>
          </p:nvPr>
        </p:nvGraphicFramePr>
        <p:xfrm>
          <a:off x="103031" y="953037"/>
          <a:ext cx="11951594" cy="5904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0951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26584" y="193184"/>
            <a:ext cx="8596668" cy="682580"/>
          </a:xfrm>
        </p:spPr>
        <p:txBody>
          <a:bodyPr>
            <a:normAutofit/>
          </a:bodyPr>
          <a:lstStyle/>
          <a:p>
            <a:pPr lvl="0" algn="ctr" rtl="1"/>
            <a:r>
              <a:rPr lang="ar-SA" b="1" dirty="0" smtClean="0"/>
              <a:t>دور </a:t>
            </a:r>
            <a:r>
              <a:rPr lang="ar-SA" b="1" dirty="0"/>
              <a:t>المتعلم في التعلم النشط </a:t>
            </a:r>
            <a:endParaRPr lang="fr-FR" dirty="0"/>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4033076869"/>
              </p:ext>
            </p:extLst>
          </p:nvPr>
        </p:nvGraphicFramePr>
        <p:xfrm>
          <a:off x="0" y="1336341"/>
          <a:ext cx="11462198" cy="55216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5153142"/>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3049</TotalTime>
  <Words>344</Words>
  <Application>Microsoft Office PowerPoint</Application>
  <PresentationFormat>Grand écran</PresentationFormat>
  <Paragraphs>70</Paragraphs>
  <Slides>17</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17</vt:i4>
      </vt:variant>
    </vt:vector>
  </HeadingPairs>
  <TitlesOfParts>
    <vt:vector size="23" baseType="lpstr">
      <vt:lpstr>Arial</vt:lpstr>
      <vt:lpstr>Simplified Arabic</vt:lpstr>
      <vt:lpstr>Tahoma</vt:lpstr>
      <vt:lpstr>Trebuchet MS</vt:lpstr>
      <vt:lpstr>Wingdings 3</vt:lpstr>
      <vt:lpstr>Facette</vt:lpstr>
      <vt:lpstr>التربية الخاصة</vt:lpstr>
      <vt:lpstr>Présentation PowerPoint</vt:lpstr>
      <vt:lpstr>مبادئ الممارسات التدريسية السليمة </vt:lpstr>
      <vt:lpstr>مبادئ الممارسات التدريسية السليمة </vt:lpstr>
      <vt:lpstr>التعلم النشط</vt:lpstr>
      <vt:lpstr>تعريف التعلم النشط ..</vt:lpstr>
      <vt:lpstr>استراتيجيات التعلم النشط </vt:lpstr>
      <vt:lpstr>دور المعلم في التعلم النشط  </vt:lpstr>
      <vt:lpstr>دور المتعلم في التعلم النشط </vt:lpstr>
      <vt:lpstr>   أبرز فوائد التعلم النشط</vt:lpstr>
      <vt:lpstr>   أبرز فوائد التعلم النشط</vt:lpstr>
      <vt:lpstr>مفهوم الاعاقة</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التربية الخاصة- اهدافها- الفرق بين التربية الخاصة والعامة ... تعرف التربية الخاصة بأنها نمط من الخدمات والبرامج التربوية تتضمن تعديلات خاصة سواءً في المناهج أو الوسائل أو طرائق التعليم استجابة للحاجات الخاصةلمجموع التلاميذ الذين لا يستطيعون مسايرة متطلبات برامج التربية العادية.Nov 30, 2014</dc:title>
  <dc:creator>SAMSUNG</dc:creator>
  <cp:lastModifiedBy>SAMSUNG</cp:lastModifiedBy>
  <cp:revision>137</cp:revision>
  <dcterms:created xsi:type="dcterms:W3CDTF">2018-09-29T15:41:58Z</dcterms:created>
  <dcterms:modified xsi:type="dcterms:W3CDTF">2021-01-06T20:08:26Z</dcterms:modified>
</cp:coreProperties>
</file>