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9" r:id="rId6"/>
    <p:sldId id="270" r:id="rId7"/>
    <p:sldId id="271" r:id="rId8"/>
    <p:sldId id="272" r:id="rId9"/>
    <p:sldId id="260" r:id="rId10"/>
    <p:sldId id="261" r:id="rId11"/>
    <p:sldId id="262" r:id="rId12"/>
    <p:sldId id="27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4162-723E-43F3-BD59-648A5AF2F975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01CB3-0D72-4575-86A5-2B26DE8B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Poetry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Epic </a:t>
            </a:r>
            <a:r>
              <a:rPr lang="fr-FR" dirty="0" err="1" smtClean="0"/>
              <a:t>Poetry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r>
              <a:rPr lang="fr-FR" dirty="0" smtClean="0"/>
              <a:t>Epics are long narrative </a:t>
            </a:r>
            <a:r>
              <a:rPr lang="fr-FR" dirty="0" err="1" smtClean="0"/>
              <a:t>poems</a:t>
            </a:r>
            <a:r>
              <a:rPr lang="fr-FR" dirty="0" smtClean="0"/>
              <a:t> </a:t>
            </a:r>
            <a:r>
              <a:rPr lang="fr-FR" dirty="0" err="1" smtClean="0"/>
              <a:t>recounting</a:t>
            </a:r>
            <a:r>
              <a:rPr lang="fr-FR" dirty="0" smtClean="0"/>
              <a:t> the </a:t>
            </a:r>
            <a:r>
              <a:rPr lang="fr-FR" dirty="0" err="1" smtClean="0"/>
              <a:t>deeds</a:t>
            </a:r>
            <a:r>
              <a:rPr lang="fr-FR" dirty="0" smtClean="0"/>
              <a:t> of </a:t>
            </a:r>
            <a:r>
              <a:rPr lang="fr-FR" dirty="0" err="1" smtClean="0"/>
              <a:t>legendary</a:t>
            </a:r>
            <a:r>
              <a:rPr lang="fr-FR" dirty="0" smtClean="0"/>
              <a:t> or </a:t>
            </a:r>
            <a:r>
              <a:rPr lang="fr-FR" dirty="0" err="1" smtClean="0"/>
              <a:t>historical</a:t>
            </a:r>
            <a:r>
              <a:rPr lang="fr-FR" dirty="0" smtClean="0"/>
              <a:t> </a:t>
            </a:r>
            <a:r>
              <a:rPr lang="fr-FR" dirty="0" err="1" smtClean="0"/>
              <a:t>heroes</a:t>
            </a:r>
            <a:r>
              <a:rPr lang="fr-FR" dirty="0" smtClean="0"/>
              <a:t>. The </a:t>
            </a:r>
            <a:r>
              <a:rPr lang="fr-FR" dirty="0" err="1" smtClean="0"/>
              <a:t>oldest</a:t>
            </a:r>
            <a:r>
              <a:rPr lang="fr-FR" dirty="0" smtClean="0"/>
              <a:t> </a:t>
            </a:r>
            <a:r>
              <a:rPr lang="fr-FR" dirty="0" err="1" smtClean="0"/>
              <a:t>epic</a:t>
            </a:r>
            <a:r>
              <a:rPr lang="fr-FR" dirty="0" smtClean="0"/>
              <a:t> in </a:t>
            </a:r>
            <a:r>
              <a:rPr lang="fr-FR" dirty="0" err="1" smtClean="0"/>
              <a:t>Enlgish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b="1" dirty="0" smtClean="0"/>
              <a:t>Beowulf</a:t>
            </a:r>
            <a:r>
              <a:rPr lang="fr-FR" dirty="0" smtClean="0"/>
              <a:t>, the story of an </a:t>
            </a:r>
            <a:r>
              <a:rPr lang="fr-FR" dirty="0" err="1" smtClean="0"/>
              <a:t>Aglo-Saxon</a:t>
            </a:r>
            <a:r>
              <a:rPr lang="fr-FR" dirty="0" smtClean="0"/>
              <a:t> </a:t>
            </a:r>
            <a:r>
              <a:rPr lang="fr-FR" dirty="0" err="1" smtClean="0"/>
              <a:t>hero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defeats</a:t>
            </a:r>
            <a:r>
              <a:rPr lang="fr-FR" dirty="0" smtClean="0"/>
              <a:t> a man-</a:t>
            </a:r>
            <a:r>
              <a:rPr lang="fr-FR" dirty="0" err="1" smtClean="0"/>
              <a:t>eating</a:t>
            </a:r>
            <a:r>
              <a:rPr lang="fr-FR" dirty="0" smtClean="0"/>
              <a:t> </a:t>
            </a:r>
            <a:r>
              <a:rPr lang="fr-FR" dirty="0" err="1" smtClean="0"/>
              <a:t>monster</a:t>
            </a:r>
            <a:r>
              <a:rPr lang="fr-FR" dirty="0" smtClean="0"/>
              <a:t>. The </a:t>
            </a:r>
            <a:r>
              <a:rPr lang="fr-FR" dirty="0" err="1" smtClean="0"/>
              <a:t>oldest</a:t>
            </a:r>
            <a:r>
              <a:rPr lang="fr-FR" dirty="0" smtClean="0"/>
              <a:t> </a:t>
            </a:r>
            <a:r>
              <a:rPr lang="fr-FR" dirty="0" err="1" smtClean="0"/>
              <a:t>epic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middle East </a:t>
            </a:r>
            <a:r>
              <a:rPr lang="fr-FR" dirty="0" err="1" smtClean="0"/>
              <a:t>is</a:t>
            </a:r>
            <a:r>
              <a:rPr lang="fr-FR" dirty="0" smtClean="0"/>
              <a:t> Gilgamesh, </a:t>
            </a:r>
            <a:r>
              <a:rPr lang="fr-FR" dirty="0" err="1" smtClean="0"/>
              <a:t>which</a:t>
            </a:r>
            <a:r>
              <a:rPr lang="fr-FR" dirty="0" smtClean="0"/>
              <a:t> tells the story of a man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loved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friend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m</a:t>
            </a:r>
            <a:r>
              <a:rPr lang="fr-FR" dirty="0" err="1" smtClean="0"/>
              <a:t>uch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went</a:t>
            </a:r>
            <a:r>
              <a:rPr lang="fr-FR" dirty="0" smtClean="0"/>
              <a:t> to </a:t>
            </a:r>
            <a:r>
              <a:rPr lang="fr-FR" dirty="0" err="1" smtClean="0"/>
              <a:t>search</a:t>
            </a:r>
            <a:r>
              <a:rPr lang="fr-FR" dirty="0" smtClean="0"/>
              <a:t> for </a:t>
            </a:r>
            <a:r>
              <a:rPr lang="fr-FR" dirty="0" err="1" smtClean="0"/>
              <a:t>him</a:t>
            </a:r>
            <a:r>
              <a:rPr lang="fr-FR" dirty="0" smtClean="0"/>
              <a:t> in the land of the </a:t>
            </a:r>
            <a:r>
              <a:rPr lang="fr-FR" dirty="0" err="1" smtClean="0"/>
              <a:t>dead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Modernist</a:t>
            </a:r>
            <a:r>
              <a:rPr lang="fr-FR" b="1" dirty="0" smtClean="0">
                <a:solidFill>
                  <a:srgbClr val="FF0000"/>
                </a:solidFill>
              </a:rPr>
              <a:t> and </a:t>
            </a:r>
            <a:r>
              <a:rPr lang="fr-FR" b="1" dirty="0" err="1" smtClean="0">
                <a:solidFill>
                  <a:srgbClr val="FF0000"/>
                </a:solidFill>
              </a:rPr>
              <a:t>Postmodernist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Poetry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And </a:t>
            </a:r>
            <a:r>
              <a:rPr lang="fr-FR" dirty="0" err="1" smtClean="0"/>
              <a:t>modernist</a:t>
            </a:r>
            <a:r>
              <a:rPr lang="fr-FR" dirty="0" smtClean="0"/>
              <a:t> </a:t>
            </a:r>
            <a:r>
              <a:rPr lang="fr-FR" dirty="0" err="1" smtClean="0"/>
              <a:t>poetry</a:t>
            </a:r>
            <a:r>
              <a:rPr lang="fr-FR" dirty="0" smtClean="0"/>
              <a:t> </a:t>
            </a:r>
            <a:r>
              <a:rPr lang="fr-FR" dirty="0" err="1" smtClean="0"/>
              <a:t>rejected</a:t>
            </a:r>
            <a:r>
              <a:rPr lang="fr-FR" dirty="0" smtClean="0"/>
              <a:t> </a:t>
            </a:r>
            <a:r>
              <a:rPr lang="fr-FR" dirty="0" err="1" smtClean="0"/>
              <a:t>poetic</a:t>
            </a:r>
            <a:r>
              <a:rPr lang="fr-FR" dirty="0" smtClean="0"/>
              <a:t> traditions,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embraced</a:t>
            </a:r>
            <a:r>
              <a:rPr lang="fr-FR" dirty="0" smtClean="0"/>
              <a:t> the </a:t>
            </a:r>
            <a:r>
              <a:rPr lang="fr-FR" dirty="0" err="1" smtClean="0"/>
              <a:t>unregulated</a:t>
            </a:r>
            <a:r>
              <a:rPr lang="fr-FR" dirty="0" smtClean="0"/>
              <a:t> </a:t>
            </a:r>
            <a:r>
              <a:rPr lang="fr-FR" dirty="0" err="1" smtClean="0"/>
              <a:t>rhythms</a:t>
            </a:r>
            <a:r>
              <a:rPr lang="fr-FR" dirty="0" smtClean="0"/>
              <a:t> of free verse</a:t>
            </a:r>
          </a:p>
          <a:p>
            <a:r>
              <a:rPr lang="fr-FR" dirty="0" smtClean="0"/>
              <a:t>It </a:t>
            </a:r>
            <a:r>
              <a:rPr lang="fr-FR" dirty="0" err="1" smtClean="0"/>
              <a:t>consiously</a:t>
            </a:r>
            <a:r>
              <a:rPr lang="fr-FR" dirty="0" smtClean="0"/>
              <a:t> </a:t>
            </a:r>
            <a:r>
              <a:rPr lang="fr-FR" dirty="0" err="1" smtClean="0"/>
              <a:t>reexamines</a:t>
            </a:r>
            <a:r>
              <a:rPr lang="fr-FR" dirty="0" smtClean="0"/>
              <a:t> the nature and </a:t>
            </a:r>
            <a:r>
              <a:rPr lang="fr-FR" dirty="0" err="1" smtClean="0"/>
              <a:t>function</a:t>
            </a:r>
            <a:r>
              <a:rPr lang="fr-FR" dirty="0" smtClean="0"/>
              <a:t> of </a:t>
            </a:r>
            <a:r>
              <a:rPr lang="fr-FR" dirty="0" err="1" smtClean="0"/>
              <a:t>poetry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Source: Internet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142984"/>
            <a:ext cx="9001156" cy="571501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Poetry is perceived as fictional, it uses </a:t>
            </a:r>
            <a:r>
              <a:rPr lang="en-US" dirty="0" smtClean="0"/>
              <a:t>special </a:t>
            </a:r>
            <a:r>
              <a:rPr lang="en-US" dirty="0" smtClean="0"/>
              <a:t>language</a:t>
            </a:r>
            <a:r>
              <a:rPr lang="en-US" dirty="0"/>
              <a:t>, in many cases it lacks a pragmatic function, it is also ambiguous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 mode of writing that is as focused on rhythm, meter, and sounds as on meaning and communication. It specifically emphasizes the interaction of sound and sense. </a:t>
            </a:r>
          </a:p>
          <a:p>
            <a:r>
              <a:rPr lang="en-US" dirty="0"/>
              <a:t>Poems usually try to express their meaning in much less space than, say, a novel or even a short </a:t>
            </a:r>
            <a:r>
              <a:rPr lang="en-US" dirty="0" smtClean="0"/>
              <a:t>story.</a:t>
            </a:r>
          </a:p>
          <a:p>
            <a:r>
              <a:rPr lang="en-US" dirty="0"/>
              <a:t>Some people associate poetry with subjectivity and the expression of intense personal experience. While this is true for some poetry, especially lyrical poetry, there are a great number of poems this does not apply to; </a:t>
            </a:r>
            <a:r>
              <a:rPr lang="en-US" dirty="0" smtClean="0"/>
              <a:t>for example, didactic </a:t>
            </a:r>
            <a:r>
              <a:rPr lang="en-US" dirty="0"/>
              <a:t>and philosophical poems like Pope’s </a:t>
            </a:r>
            <a:r>
              <a:rPr lang="en-US" i="1" dirty="0"/>
              <a:t>Essay on </a:t>
            </a:r>
            <a:r>
              <a:rPr lang="en-US" i="1" dirty="0" smtClean="0"/>
              <a:t>Man</a:t>
            </a:r>
            <a:r>
              <a:rPr lang="en-US" dirty="0"/>
              <a:t>.</a:t>
            </a: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Purpose</a:t>
            </a:r>
            <a:r>
              <a:rPr lang="fr-FR" b="1" dirty="0" smtClean="0"/>
              <a:t> of </a:t>
            </a:r>
            <a:r>
              <a:rPr lang="fr-FR" b="1" dirty="0" err="1" smtClean="0"/>
              <a:t>Poetry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may</a:t>
            </a:r>
            <a:r>
              <a:rPr lang="fr-FR" dirty="0" smtClean="0"/>
              <a:t> range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religious</a:t>
            </a:r>
            <a:r>
              <a:rPr lang="fr-FR" dirty="0" smtClean="0"/>
              <a:t> </a:t>
            </a:r>
            <a:r>
              <a:rPr lang="fr-FR" dirty="0" err="1" smtClean="0"/>
              <a:t>rituals</a:t>
            </a:r>
            <a:r>
              <a:rPr lang="fr-FR" dirty="0" smtClean="0"/>
              <a:t> to </a:t>
            </a:r>
            <a:r>
              <a:rPr lang="fr-FR" dirty="0" err="1" smtClean="0"/>
              <a:t>popular</a:t>
            </a:r>
            <a:r>
              <a:rPr lang="fr-FR" dirty="0" smtClean="0"/>
              <a:t> </a:t>
            </a:r>
            <a:r>
              <a:rPr lang="fr-FR" dirty="0" err="1" smtClean="0"/>
              <a:t>entertainment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Lyric Poetry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/>
              <a:t>Lyric poetry expresses personal thoughts and emotions. Common forms include sonnets, odes, and elegies, but lyric poems may just as well be written in free verse</a:t>
            </a:r>
            <a:r>
              <a:rPr lang="en-US" b="1" i="1" dirty="0" smtClean="0"/>
              <a:t>.</a:t>
            </a:r>
          </a:p>
          <a:p>
            <a:pPr>
              <a:buNone/>
            </a:pPr>
            <a:r>
              <a:rPr lang="en-US" b="1" i="1" dirty="0" smtClean="0"/>
              <a:t>It </a:t>
            </a:r>
            <a:r>
              <a:rPr lang="en-US" b="1" i="1" dirty="0" smtClean="0"/>
              <a:t>retains some of the elements of song which is said to be its origin.</a:t>
            </a:r>
            <a:endParaRPr lang="en-US" b="1" i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Elegy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formal</a:t>
            </a:r>
            <a:r>
              <a:rPr lang="fr-FR" dirty="0" smtClean="0"/>
              <a:t> lament for the </a:t>
            </a:r>
            <a:r>
              <a:rPr lang="fr-FR" dirty="0" err="1" smtClean="0"/>
              <a:t>death</a:t>
            </a:r>
            <a:r>
              <a:rPr lang="fr-FR" dirty="0" smtClean="0"/>
              <a:t> of a </a:t>
            </a:r>
            <a:r>
              <a:rPr lang="fr-FR" dirty="0" err="1" smtClean="0"/>
              <a:t>particular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. </a:t>
            </a:r>
            <a:r>
              <a:rPr lang="fr-FR" dirty="0" err="1" smtClean="0"/>
              <a:t>Broadly</a:t>
            </a:r>
            <a:r>
              <a:rPr lang="fr-FR" dirty="0" smtClean="0"/>
              <a:t> </a:t>
            </a:r>
            <a:r>
              <a:rPr lang="fr-FR" dirty="0" err="1" smtClean="0"/>
              <a:t>defined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</a:t>
            </a:r>
            <a:r>
              <a:rPr lang="fr-FR" dirty="0" err="1" smtClean="0"/>
              <a:t>solemn</a:t>
            </a:r>
            <a:r>
              <a:rPr lang="fr-FR" dirty="0" smtClean="0"/>
              <a:t> </a:t>
            </a:r>
            <a:r>
              <a:rPr lang="fr-FR" dirty="0" err="1" smtClean="0"/>
              <a:t>meditations</a:t>
            </a:r>
            <a:r>
              <a:rPr lang="fr-FR" dirty="0" smtClean="0"/>
              <a:t>, </a:t>
            </a:r>
            <a:r>
              <a:rPr lang="fr-FR" dirty="0" err="1" smtClean="0"/>
              <a:t>often</a:t>
            </a:r>
            <a:r>
              <a:rPr lang="fr-FR" dirty="0" smtClean="0"/>
              <a:t> on questions of </a:t>
            </a:r>
            <a:r>
              <a:rPr lang="fr-FR" dirty="0" err="1" smtClean="0"/>
              <a:t>death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Tennyson’s</a:t>
            </a:r>
            <a:r>
              <a:rPr lang="fr-FR" dirty="0" smtClean="0"/>
              <a:t> In </a:t>
            </a:r>
            <a:r>
              <a:rPr lang="fr-FR" dirty="0" err="1" smtClean="0"/>
              <a:t>Memorian</a:t>
            </a:r>
            <a:r>
              <a:rPr lang="fr-FR" dirty="0" smtClean="0"/>
              <a:t> A. H. H.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a long lyric </a:t>
            </a:r>
            <a:r>
              <a:rPr lang="fr-FR" dirty="0" err="1" smtClean="0"/>
              <a:t>poem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subject</a:t>
            </a:r>
            <a:r>
              <a:rPr lang="fr-FR" dirty="0" smtClean="0"/>
              <a:t> </a:t>
            </a:r>
            <a:r>
              <a:rPr lang="fr-FR" dirty="0" err="1" smtClean="0"/>
              <a:t>written</a:t>
            </a:r>
            <a:r>
              <a:rPr lang="fr-FR" dirty="0" smtClean="0"/>
              <a:t> in </a:t>
            </a:r>
            <a:r>
              <a:rPr lang="fr-FR" dirty="0" err="1" smtClean="0"/>
              <a:t>elevated</a:t>
            </a:r>
            <a:r>
              <a:rPr lang="fr-FR" dirty="0" smtClean="0"/>
              <a:t> style. </a:t>
            </a:r>
          </a:p>
          <a:p>
            <a:r>
              <a:rPr lang="fr-FR" dirty="0" err="1" smtClean="0"/>
              <a:t>Wordsworth’s</a:t>
            </a:r>
            <a:r>
              <a:rPr lang="fr-FR" dirty="0" smtClean="0"/>
              <a:t> </a:t>
            </a:r>
            <a:r>
              <a:rPr lang="fr-FR" dirty="0" err="1" smtClean="0"/>
              <a:t>Hymn</a:t>
            </a:r>
            <a:r>
              <a:rPr lang="fr-FR" dirty="0" smtClean="0"/>
              <a:t> to </a:t>
            </a:r>
            <a:r>
              <a:rPr lang="fr-FR" dirty="0" err="1" smtClean="0"/>
              <a:t>Duty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Sonnet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It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originally</a:t>
            </a:r>
            <a:r>
              <a:rPr lang="fr-FR" dirty="0" smtClean="0"/>
              <a:t> a love </a:t>
            </a:r>
            <a:r>
              <a:rPr lang="fr-FR" dirty="0" err="1" smtClean="0"/>
              <a:t>poem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dealt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lover’s</a:t>
            </a:r>
            <a:r>
              <a:rPr lang="fr-FR" dirty="0" smtClean="0"/>
              <a:t> </a:t>
            </a:r>
            <a:r>
              <a:rPr lang="fr-FR" dirty="0" err="1" smtClean="0"/>
              <a:t>sufferings</a:t>
            </a:r>
            <a:r>
              <a:rPr lang="fr-FR" dirty="0" smtClean="0"/>
              <a:t> and </a:t>
            </a:r>
            <a:r>
              <a:rPr lang="fr-FR" dirty="0" err="1" smtClean="0"/>
              <a:t>hopes</a:t>
            </a:r>
            <a:r>
              <a:rPr lang="fr-FR" dirty="0" smtClean="0"/>
              <a:t>. It </a:t>
            </a:r>
            <a:r>
              <a:rPr lang="fr-FR" dirty="0" err="1" smtClean="0"/>
              <a:t>originated</a:t>
            </a:r>
            <a:r>
              <a:rPr lang="fr-FR" dirty="0" smtClean="0"/>
              <a:t> in </a:t>
            </a:r>
            <a:r>
              <a:rPr lang="fr-FR" dirty="0" err="1" smtClean="0"/>
              <a:t>Italy</a:t>
            </a:r>
            <a:r>
              <a:rPr lang="fr-FR" dirty="0" smtClean="0"/>
              <a:t> and </a:t>
            </a:r>
            <a:r>
              <a:rPr lang="fr-FR" dirty="0" err="1" smtClean="0"/>
              <a:t>became</a:t>
            </a:r>
            <a:r>
              <a:rPr lang="fr-FR" dirty="0" smtClean="0"/>
              <a:t> </a:t>
            </a:r>
            <a:r>
              <a:rPr lang="fr-FR" dirty="0" err="1" smtClean="0"/>
              <a:t>popular</a:t>
            </a:r>
            <a:r>
              <a:rPr lang="fr-FR" dirty="0" smtClean="0"/>
              <a:t> in </a:t>
            </a:r>
            <a:r>
              <a:rPr lang="fr-FR" dirty="0" err="1" smtClean="0"/>
              <a:t>England</a:t>
            </a:r>
            <a:r>
              <a:rPr lang="fr-FR" dirty="0" smtClean="0"/>
              <a:t> in the Renaissance.</a:t>
            </a:r>
          </a:p>
          <a:p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tjhe</a:t>
            </a:r>
            <a:r>
              <a:rPr lang="fr-FR" dirty="0" smtClean="0"/>
              <a:t> 17th c. </a:t>
            </a:r>
            <a:r>
              <a:rPr lang="fr-FR" dirty="0" err="1" smtClean="0"/>
              <a:t>onwards</a:t>
            </a:r>
            <a:r>
              <a:rPr lang="fr-FR" dirty="0" smtClean="0"/>
              <a:t>, sonnets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topics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love, for instance for </a:t>
            </a:r>
            <a:r>
              <a:rPr lang="fr-FR" dirty="0" err="1" smtClean="0"/>
              <a:t>religious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r>
              <a:rPr lang="fr-FR" dirty="0" smtClean="0"/>
              <a:t>, </a:t>
            </a:r>
            <a:r>
              <a:rPr lang="fr-FR" dirty="0" err="1" smtClean="0"/>
              <a:t>reflections</a:t>
            </a:r>
            <a:r>
              <a:rPr lang="fr-FR" dirty="0" smtClean="0"/>
              <a:t> on art, or </a:t>
            </a:r>
            <a:r>
              <a:rPr lang="fr-FR" dirty="0" err="1" smtClean="0"/>
              <a:t>even</a:t>
            </a:r>
            <a:r>
              <a:rPr lang="fr-FR" dirty="0" smtClean="0"/>
              <a:t> the </a:t>
            </a:r>
            <a:r>
              <a:rPr lang="fr-FR" dirty="0" err="1" smtClean="0"/>
              <a:t>war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The sonnet uses a single </a:t>
            </a:r>
            <a:r>
              <a:rPr lang="fr-FR" dirty="0" err="1" smtClean="0"/>
              <a:t>stanza</a:t>
            </a:r>
            <a:r>
              <a:rPr lang="fr-FR" dirty="0" smtClean="0"/>
              <a:t> of </a:t>
            </a:r>
            <a:r>
              <a:rPr lang="fr-FR" dirty="0" err="1" smtClean="0"/>
              <a:t>usually</a:t>
            </a:r>
            <a:r>
              <a:rPr lang="fr-FR" dirty="0" smtClean="0"/>
              <a:t> 14 </a:t>
            </a:r>
            <a:r>
              <a:rPr lang="fr-FR" dirty="0" err="1" smtClean="0"/>
              <a:t>lines</a:t>
            </a:r>
            <a:r>
              <a:rPr lang="fr-FR" dirty="0" smtClean="0"/>
              <a:t> and an </a:t>
            </a:r>
            <a:r>
              <a:rPr lang="fr-FR" dirty="0" err="1" smtClean="0"/>
              <a:t>intricate</a:t>
            </a:r>
            <a:r>
              <a:rPr lang="fr-FR" dirty="0" smtClean="0"/>
              <a:t> </a:t>
            </a:r>
            <a:r>
              <a:rPr lang="fr-FR" dirty="0" err="1" smtClean="0"/>
              <a:t>rhyme</a:t>
            </a:r>
            <a:r>
              <a:rPr lang="fr-FR" dirty="0" smtClean="0"/>
              <a:t> pattern.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Occassional</a:t>
            </a:r>
            <a:r>
              <a:rPr lang="fr-FR" dirty="0" smtClean="0"/>
              <a:t> </a:t>
            </a:r>
            <a:r>
              <a:rPr lang="fr-FR" dirty="0" err="1" smtClean="0"/>
              <a:t>Poetry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written</a:t>
            </a:r>
            <a:r>
              <a:rPr lang="fr-FR" dirty="0" smtClean="0"/>
              <a:t> for a </a:t>
            </a:r>
            <a:r>
              <a:rPr lang="fr-FR" dirty="0" err="1" smtClean="0"/>
              <a:t>specific</a:t>
            </a:r>
            <a:r>
              <a:rPr lang="fr-FR" dirty="0" smtClean="0"/>
              <a:t> occasion </a:t>
            </a:r>
            <a:r>
              <a:rPr lang="fr-FR" dirty="0" err="1" smtClean="0"/>
              <a:t>like</a:t>
            </a:r>
            <a:r>
              <a:rPr lang="fr-FR" dirty="0" smtClean="0"/>
              <a:t>  a </a:t>
            </a:r>
            <a:r>
              <a:rPr lang="fr-FR" dirty="0" err="1" smtClean="0"/>
              <a:t>wedding</a:t>
            </a:r>
            <a:r>
              <a:rPr lang="fr-FR" dirty="0" smtClean="0"/>
              <a:t> </a:t>
            </a:r>
            <a:r>
              <a:rPr lang="fr-FR" dirty="0" smtClean="0"/>
              <a:t>(the </a:t>
            </a:r>
            <a:r>
              <a:rPr lang="fr-FR" dirty="0" smtClean="0"/>
              <a:t>return of a </a:t>
            </a:r>
            <a:r>
              <a:rPr lang="fr-FR" dirty="0" smtClean="0"/>
              <a:t>leader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exile, or a </a:t>
            </a:r>
            <a:r>
              <a:rPr lang="fr-FR" dirty="0" err="1" smtClean="0"/>
              <a:t>death</a:t>
            </a:r>
            <a:r>
              <a:rPr lang="fr-FR" dirty="0" smtClean="0"/>
              <a:t> situation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Narrative </a:t>
            </a:r>
            <a:r>
              <a:rPr lang="fr-FR" b="1" dirty="0" err="1" smtClean="0">
                <a:solidFill>
                  <a:srgbClr val="FF0000"/>
                </a:solidFill>
              </a:rPr>
              <a:t>Poetry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It tells a story in verse </a:t>
            </a:r>
            <a:r>
              <a:rPr lang="fr-FR" dirty="0" err="1" smtClean="0"/>
              <a:t>form</a:t>
            </a:r>
            <a:r>
              <a:rPr lang="fr-FR" dirty="0" smtClean="0"/>
              <a:t>. It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relatively</a:t>
            </a:r>
            <a:r>
              <a:rPr lang="fr-FR" dirty="0" smtClean="0"/>
              <a:t> long </a:t>
            </a:r>
            <a:r>
              <a:rPr lang="fr-FR" dirty="0" err="1" smtClean="0"/>
              <a:t>form</a:t>
            </a:r>
            <a:r>
              <a:rPr lang="fr-FR" dirty="0" smtClean="0"/>
              <a:t> of </a:t>
            </a:r>
            <a:r>
              <a:rPr lang="fr-FR" dirty="0" err="1" smtClean="0"/>
              <a:t>poetry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contains</a:t>
            </a:r>
            <a:r>
              <a:rPr lang="fr-FR" dirty="0" smtClean="0"/>
              <a:t> all of the </a:t>
            </a:r>
            <a:r>
              <a:rPr lang="fr-FR" dirty="0" err="1" smtClean="0"/>
              <a:t>necessary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for a story, </a:t>
            </a:r>
            <a:r>
              <a:rPr lang="fr-FR" dirty="0" err="1" smtClean="0"/>
              <a:t>including</a:t>
            </a:r>
            <a:r>
              <a:rPr lang="fr-FR" dirty="0" smtClean="0"/>
              <a:t> plot, </a:t>
            </a:r>
            <a:r>
              <a:rPr lang="fr-FR" dirty="0" err="1" smtClean="0"/>
              <a:t>characters</a:t>
            </a:r>
            <a:r>
              <a:rPr lang="fr-FR" dirty="0" smtClean="0"/>
              <a:t>, setting, </a:t>
            </a:r>
            <a:r>
              <a:rPr lang="fr-FR" dirty="0" err="1" smtClean="0"/>
              <a:t>theme</a:t>
            </a:r>
            <a:r>
              <a:rPr lang="fr-FR" dirty="0" smtClean="0"/>
              <a:t>, and dialogue. Narrative </a:t>
            </a:r>
            <a:r>
              <a:rPr lang="fr-FR" dirty="0" err="1" smtClean="0"/>
              <a:t>poems</a:t>
            </a:r>
            <a:r>
              <a:rPr lang="fr-FR" dirty="0" smtClean="0"/>
              <a:t> </a:t>
            </a:r>
            <a:r>
              <a:rPr lang="fr-FR" dirty="0" err="1" smtClean="0"/>
              <a:t>generally</a:t>
            </a:r>
            <a:r>
              <a:rPr lang="fr-FR" dirty="0" smtClean="0"/>
              <a:t> </a:t>
            </a:r>
            <a:r>
              <a:rPr lang="fr-FR" dirty="0" err="1" smtClean="0"/>
              <a:t>rhyme</a:t>
            </a:r>
            <a:r>
              <a:rPr lang="fr-FR" dirty="0" smtClean="0"/>
              <a:t>, </a:t>
            </a:r>
            <a:r>
              <a:rPr lang="fr-FR" dirty="0" err="1" smtClean="0"/>
              <a:t>make</a:t>
            </a:r>
            <a:r>
              <a:rPr lang="fr-FR" dirty="0" smtClean="0"/>
              <a:t> use of </a:t>
            </a:r>
            <a:r>
              <a:rPr lang="fr-FR" dirty="0" err="1" smtClean="0"/>
              <a:t>regular</a:t>
            </a:r>
            <a:r>
              <a:rPr lang="fr-FR" dirty="0" smtClean="0"/>
              <a:t> </a:t>
            </a:r>
            <a:r>
              <a:rPr lang="fr-FR" dirty="0" err="1" smtClean="0"/>
              <a:t>meter</a:t>
            </a:r>
            <a:r>
              <a:rPr lang="fr-FR" dirty="0" smtClean="0"/>
              <a:t>, or </a:t>
            </a:r>
            <a:r>
              <a:rPr lang="fr-FR" dirty="0" err="1" smtClean="0"/>
              <a:t>play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sound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assonance and </a:t>
            </a:r>
            <a:r>
              <a:rPr lang="fr-FR" dirty="0" err="1" smtClean="0"/>
              <a:t>alliteration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475</Words>
  <Application>Microsoft Office PowerPoint</Application>
  <PresentationFormat>Affichage à l'écran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Poetry</vt:lpstr>
      <vt:lpstr>Definition</vt:lpstr>
      <vt:lpstr>Purpose of Poetry</vt:lpstr>
      <vt:lpstr>Lyric Poetry </vt:lpstr>
      <vt:lpstr>Elegy</vt:lpstr>
      <vt:lpstr>Ode</vt:lpstr>
      <vt:lpstr>Sonnet</vt:lpstr>
      <vt:lpstr>Occassional Poetry</vt:lpstr>
      <vt:lpstr>Narrative Poetry</vt:lpstr>
      <vt:lpstr>Epic Poetry</vt:lpstr>
      <vt:lpstr>Modernist and Postmodernist Poetry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NT00</cp:lastModifiedBy>
  <cp:revision>19</cp:revision>
  <dcterms:created xsi:type="dcterms:W3CDTF">2017-10-19T08:57:53Z</dcterms:created>
  <dcterms:modified xsi:type="dcterms:W3CDTF">2021-01-07T13:09:05Z</dcterms:modified>
</cp:coreProperties>
</file>