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75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871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307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2510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9152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45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181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348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545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325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77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71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997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87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91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DBB9B5D-7AFD-4F94-8D01-95806B8099ED}" type="datetimeFigureOut">
              <a:rPr lang="fr-FR" smtClean="0"/>
              <a:t>08/01/2025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0C6DB-A430-44CC-924F-4C22C757D6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806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2445" y="1724891"/>
            <a:ext cx="10538281" cy="3329581"/>
          </a:xfrm>
        </p:spPr>
        <p:txBody>
          <a:bodyPr/>
          <a:lstStyle/>
          <a:p>
            <a:r>
              <a:rPr lang="ar-DZ" dirty="0" smtClean="0">
                <a:solidFill>
                  <a:srgbClr val="FF0000"/>
                </a:solidFill>
              </a:rPr>
              <a:t>أنواع أنظمة إدارة العلاقة مع الزبون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5364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نظام إدارة علاقات الزبون التشغيلي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2052918"/>
            <a:ext cx="10497561" cy="4195481"/>
          </a:xfrm>
        </p:spPr>
        <p:txBody>
          <a:bodyPr/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**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المبيعات**: يساعد في إدارة عمليات المبيعات من خلال تتبع العملاء المحتملين، إدارة الفرص، وإغلاق الصفقات. يمكن أن يشمل ذلك أدوات لإدارة الأنشطة اليومية مثل المكالمات والاجتماعات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- **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التسويق**: يساعد في تخطيط وتنفيذ حملات التسويق، تتبع الأداء، وتحليل النتائج. يمكن أن يشمل ذلك أدوات لإدارة البريد الإلكتروني، وسائل التواصل الاجتماعي، وتحليل البيانات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- **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خدمة العملاء**: يساعد في إدارة طلبات العملاء، تقديم الدعم الفني، وحل المشكلات. يمكن أن يشمل ذلك أدوات لإدارة التذاكر، قواعد المعرفة، والدردشة الحية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1658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نظام إدارة علاقات الزبون التحليلي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6655" y="2043682"/>
            <a:ext cx="10448581" cy="4195481"/>
          </a:xfrm>
        </p:spPr>
        <p:txBody>
          <a:bodyPr>
            <a:norm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**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تحليل البيانات**: يجمع البيانات من مصادر متعددة مثل المبيعات، التسويق، وخدمة العملاء، ويحللها لتقديم رؤى قيمة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- **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تقارير الأداء**: يوفر تقارير مفصلة حول أداء الشركة، مثل تقارير المبيعات، تقارير الحملات التسويقية، وتقارير رضا العملاء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- **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التنبؤ**: يستخدم البيانات التاريخية والنماذج الإحصائية للتنبؤ بالاتجاهات المستقبلية، مثل توقعات المبيعات وتحليل سلوك العملاء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6992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نظام إدارة علاقات الزبون التعاوني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818" y="2052918"/>
            <a:ext cx="11092873" cy="4195481"/>
          </a:xfrm>
        </p:spPr>
        <p:txBody>
          <a:bodyPr/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مشاركة المعلومات**: يسهل تبادل المعلومات بين الفرق المختلفة داخل الشركة، مما يساعد على تحسين التعاون وزيادة الكفاءة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- **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إدارة المشاريع**: يوفر أدوات لإدارة المشاريع والمهام، مما يساعد الفرق على العمل معًا بشكل أكثر فعالية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- **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التواصل**: يشمل أدوات للتواصل الفوري مثل الدردشة، البريد الإلكتروني، والاجتماعات عبر الفيديو</a:t>
            </a:r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8300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نظام إدارة علاقات الزبون الاستراتيجي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2052918"/>
            <a:ext cx="10238943" cy="4195481"/>
          </a:xfrm>
        </p:spPr>
        <p:txBody>
          <a:bodyPr/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تطوير الاستراتيجيات**: يساعد في تطوير استراتيجيات مخصصة لتحسين تجربة العملاء وزيادة الولاء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- **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إدارة العلاقات**: يركز على بناء علاقات طويلة الأمد مع العملاء من خلال تقديم خدمات مخصصة وتلبية احتياجاتهم بشكل أفضل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- **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تحليل السوق**: يساعد في تحليل السوق والمنافسين لتحديد الفرص والتحديات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815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نظام إدارة علاقات الزبون الاجتماعي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2052918"/>
            <a:ext cx="10691524" cy="4195481"/>
          </a:xfrm>
        </p:spPr>
        <p:txBody>
          <a:bodyPr/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إدارة وسائل التواصل الاجتماعي**: يساعد في إدارة التفاعلات مع العملاء عبر منصات التواصل الاجتماعي مثل فيسبوك، </a:t>
            </a:r>
            <a:r>
              <a:rPr lang="ar-SA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تويتر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</a:t>
            </a:r>
            <a:r>
              <a:rPr lang="ar-SA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وإنستغرام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- **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مراقبة العلامة التجارية**: يتتبع ردود الفعل والتفاعلات على وسائل التواصل الاجتماعي لتحليل سمعة العلامة التجارية وفهم احتياجات العملاء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- **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تحليل البيانات الاجتماعية**: يجمع البيانات من وسائل التواصل الاجتماعي ويحللها لتقديم رؤى حول سلوك العملاء واتجاهات السوق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8071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384</Words>
  <Application>Microsoft Office PowerPoint</Application>
  <PresentationFormat>Grand écran</PresentationFormat>
  <Paragraphs>21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Ion</vt:lpstr>
      <vt:lpstr>أنواع أنظمة إدارة العلاقة مع الزبون </vt:lpstr>
      <vt:lpstr>نظام إدارة علاقات الزبون التشغيلي</vt:lpstr>
      <vt:lpstr>نظام إدارة علاقات الزبون التحليلي</vt:lpstr>
      <vt:lpstr>نظام إدارة علاقات الزبون التعاوني</vt:lpstr>
      <vt:lpstr>نظام إدارة علاقات الزبون الاستراتيجي</vt:lpstr>
      <vt:lpstr>نظام إدارة علاقات الزبون الاجتماعي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أنظمة إدارة العلاقة مع الزبون </dc:title>
  <dc:creator>Raouf Zerfa</dc:creator>
  <cp:lastModifiedBy>Raouf Zerfa</cp:lastModifiedBy>
  <cp:revision>1</cp:revision>
  <dcterms:created xsi:type="dcterms:W3CDTF">2025-01-08T16:50:55Z</dcterms:created>
  <dcterms:modified xsi:type="dcterms:W3CDTF">2025-01-08T16:55:52Z</dcterms:modified>
</cp:coreProperties>
</file>