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C64869-3691-4248-AE7C-BE3DF833C38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14BC0D7-5B46-4AFC-9DC1-F8DE58A0ABE8}">
      <dgm:prSet phldrT="[Texte]"/>
      <dgm:spPr/>
      <dgm:t>
        <a:bodyPr/>
        <a:lstStyle/>
        <a:p>
          <a:r>
            <a:rPr lang="ar-DZ" dirty="0" smtClean="0"/>
            <a:t>تختلف الشكلية بحسب محل العقد</a:t>
          </a:r>
          <a:endParaRPr lang="fr-FR" dirty="0"/>
        </a:p>
      </dgm:t>
    </dgm:pt>
    <dgm:pt modelId="{AF5A44FA-7232-4652-B976-BFEF65138ED7}" type="parTrans" cxnId="{CC36E366-6C5D-4272-9E38-50106980E8CE}">
      <dgm:prSet/>
      <dgm:spPr/>
      <dgm:t>
        <a:bodyPr/>
        <a:lstStyle/>
        <a:p>
          <a:endParaRPr lang="fr-FR"/>
        </a:p>
      </dgm:t>
    </dgm:pt>
    <dgm:pt modelId="{B55E6A7B-B302-4F5A-AC0C-5FC4E356D5A7}" type="sibTrans" cxnId="{CC36E366-6C5D-4272-9E38-50106980E8CE}">
      <dgm:prSet/>
      <dgm:spPr/>
      <dgm:t>
        <a:bodyPr/>
        <a:lstStyle/>
        <a:p>
          <a:endParaRPr lang="fr-FR"/>
        </a:p>
      </dgm:t>
    </dgm:pt>
    <dgm:pt modelId="{C6F7232B-062D-423F-96C6-A3AE7F404D64}">
      <dgm:prSet phldrT="[Texte]"/>
      <dgm:spPr/>
      <dgm:t>
        <a:bodyPr/>
        <a:lstStyle/>
        <a:p>
          <a:r>
            <a:rPr lang="ar-DZ" dirty="0" smtClean="0"/>
            <a:t>عقار</a:t>
          </a:r>
          <a:endParaRPr lang="fr-FR" dirty="0"/>
        </a:p>
      </dgm:t>
    </dgm:pt>
    <dgm:pt modelId="{7FBA00FF-498C-41C9-8C93-259B33E65A47}" type="parTrans" cxnId="{FA88E14F-AA06-4F97-9F46-0BE7C0447D79}">
      <dgm:prSet/>
      <dgm:spPr/>
      <dgm:t>
        <a:bodyPr/>
        <a:lstStyle/>
        <a:p>
          <a:endParaRPr lang="fr-FR"/>
        </a:p>
      </dgm:t>
    </dgm:pt>
    <dgm:pt modelId="{4699FF86-B90B-48E2-ACEE-35A02DA42E0B}" type="sibTrans" cxnId="{FA88E14F-AA06-4F97-9F46-0BE7C0447D79}">
      <dgm:prSet/>
      <dgm:spPr/>
      <dgm:t>
        <a:bodyPr/>
        <a:lstStyle/>
        <a:p>
          <a:endParaRPr lang="fr-FR"/>
        </a:p>
      </dgm:t>
    </dgm:pt>
    <dgm:pt modelId="{828BCED5-1A83-456C-B4E8-3A0CC1779ACB}">
      <dgm:prSet phldrT="[Texte]"/>
      <dgm:spPr/>
      <dgm:t>
        <a:bodyPr/>
        <a:lstStyle/>
        <a:p>
          <a:r>
            <a:rPr lang="ar-DZ" dirty="0" smtClean="0"/>
            <a:t>منقول</a:t>
          </a:r>
          <a:endParaRPr lang="fr-FR" dirty="0"/>
        </a:p>
      </dgm:t>
    </dgm:pt>
    <dgm:pt modelId="{29BA2DA1-43EC-4C08-92E7-EAB7F303D959}" type="parTrans" cxnId="{FA65B2FD-6E44-4073-B76E-A9E6351FD447}">
      <dgm:prSet/>
      <dgm:spPr/>
      <dgm:t>
        <a:bodyPr/>
        <a:lstStyle/>
        <a:p>
          <a:endParaRPr lang="fr-FR"/>
        </a:p>
      </dgm:t>
    </dgm:pt>
    <dgm:pt modelId="{3D032BAA-078D-4E94-8947-D5D45B56E860}" type="sibTrans" cxnId="{FA65B2FD-6E44-4073-B76E-A9E6351FD447}">
      <dgm:prSet/>
      <dgm:spPr/>
      <dgm:t>
        <a:bodyPr/>
        <a:lstStyle/>
        <a:p>
          <a:endParaRPr lang="fr-FR"/>
        </a:p>
      </dgm:t>
    </dgm:pt>
    <dgm:pt modelId="{35A26341-EE3E-49EA-85FA-25818D0D55CF}" type="pres">
      <dgm:prSet presAssocID="{72C64869-3691-4248-AE7C-BE3DF833C38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59AAF0B-2C65-4299-9ADE-68B5F1DDC419}" type="pres">
      <dgm:prSet presAssocID="{B14BC0D7-5B46-4AFC-9DC1-F8DE58A0ABE8}" presName="root1" presStyleCnt="0"/>
      <dgm:spPr/>
    </dgm:pt>
    <dgm:pt modelId="{DA6D36F9-BA4A-4FB9-A64B-C56627FB6037}" type="pres">
      <dgm:prSet presAssocID="{B14BC0D7-5B46-4AFC-9DC1-F8DE58A0ABE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ED9421B-D5F8-4570-80BC-3B08786DD181}" type="pres">
      <dgm:prSet presAssocID="{B14BC0D7-5B46-4AFC-9DC1-F8DE58A0ABE8}" presName="level2hierChild" presStyleCnt="0"/>
      <dgm:spPr/>
    </dgm:pt>
    <dgm:pt modelId="{3F4DC437-936B-42F0-A6AF-6D609C54C584}" type="pres">
      <dgm:prSet presAssocID="{7FBA00FF-498C-41C9-8C93-259B33E65A47}" presName="conn2-1" presStyleLbl="parChTrans1D2" presStyleIdx="0" presStyleCnt="2"/>
      <dgm:spPr/>
    </dgm:pt>
    <dgm:pt modelId="{EF7C8AFA-EEBA-467C-B2B6-4EC7650110CE}" type="pres">
      <dgm:prSet presAssocID="{7FBA00FF-498C-41C9-8C93-259B33E65A47}" presName="connTx" presStyleLbl="parChTrans1D2" presStyleIdx="0" presStyleCnt="2"/>
      <dgm:spPr/>
    </dgm:pt>
    <dgm:pt modelId="{70452B20-7B00-40C5-AE02-2C3690A01540}" type="pres">
      <dgm:prSet presAssocID="{C6F7232B-062D-423F-96C6-A3AE7F404D64}" presName="root2" presStyleCnt="0"/>
      <dgm:spPr/>
    </dgm:pt>
    <dgm:pt modelId="{32CBBEBD-985A-40E1-9E84-3F8EA9EFC9DC}" type="pres">
      <dgm:prSet presAssocID="{C6F7232B-062D-423F-96C6-A3AE7F404D6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33CDBE-225D-4F2B-A251-B7042D6D9A2D}" type="pres">
      <dgm:prSet presAssocID="{C6F7232B-062D-423F-96C6-A3AE7F404D64}" presName="level3hierChild" presStyleCnt="0"/>
      <dgm:spPr/>
    </dgm:pt>
    <dgm:pt modelId="{6D9A82DB-BE5C-4883-8AA9-C024B4470273}" type="pres">
      <dgm:prSet presAssocID="{29BA2DA1-43EC-4C08-92E7-EAB7F303D959}" presName="conn2-1" presStyleLbl="parChTrans1D2" presStyleIdx="1" presStyleCnt="2"/>
      <dgm:spPr/>
    </dgm:pt>
    <dgm:pt modelId="{FC730368-7CC6-4341-894A-590DAA167917}" type="pres">
      <dgm:prSet presAssocID="{29BA2DA1-43EC-4C08-92E7-EAB7F303D959}" presName="connTx" presStyleLbl="parChTrans1D2" presStyleIdx="1" presStyleCnt="2"/>
      <dgm:spPr/>
    </dgm:pt>
    <dgm:pt modelId="{88152D07-96DB-48DC-9CAD-F041A1E0B424}" type="pres">
      <dgm:prSet presAssocID="{828BCED5-1A83-456C-B4E8-3A0CC1779ACB}" presName="root2" presStyleCnt="0"/>
      <dgm:spPr/>
    </dgm:pt>
    <dgm:pt modelId="{E366B8CE-196B-4E77-A5D1-B34FDD4295B3}" type="pres">
      <dgm:prSet presAssocID="{828BCED5-1A83-456C-B4E8-3A0CC1779ACB}" presName="LevelTwoTextNode" presStyleLbl="node2" presStyleIdx="1" presStyleCnt="2">
        <dgm:presLayoutVars>
          <dgm:chPref val="3"/>
        </dgm:presLayoutVars>
      </dgm:prSet>
      <dgm:spPr/>
    </dgm:pt>
    <dgm:pt modelId="{607E82FC-F920-4F3C-9830-C637C0ED0FA8}" type="pres">
      <dgm:prSet presAssocID="{828BCED5-1A83-456C-B4E8-3A0CC1779ACB}" presName="level3hierChild" presStyleCnt="0"/>
      <dgm:spPr/>
    </dgm:pt>
  </dgm:ptLst>
  <dgm:cxnLst>
    <dgm:cxn modelId="{70CD39C2-1AFE-4796-809C-1601D7F1F670}" type="presOf" srcId="{C6F7232B-062D-423F-96C6-A3AE7F404D64}" destId="{32CBBEBD-985A-40E1-9E84-3F8EA9EFC9DC}" srcOrd="0" destOrd="0" presId="urn:microsoft.com/office/officeart/2008/layout/HorizontalMultiLevelHierarchy"/>
    <dgm:cxn modelId="{C470B751-88DF-4043-8795-EC5F16F8B6CB}" type="presOf" srcId="{7FBA00FF-498C-41C9-8C93-259B33E65A47}" destId="{EF7C8AFA-EEBA-467C-B2B6-4EC7650110CE}" srcOrd="1" destOrd="0" presId="urn:microsoft.com/office/officeart/2008/layout/HorizontalMultiLevelHierarchy"/>
    <dgm:cxn modelId="{7A6FE086-701C-4B9D-9E4F-97039D208C9A}" type="presOf" srcId="{29BA2DA1-43EC-4C08-92E7-EAB7F303D959}" destId="{FC730368-7CC6-4341-894A-590DAA167917}" srcOrd="1" destOrd="0" presId="urn:microsoft.com/office/officeart/2008/layout/HorizontalMultiLevelHierarchy"/>
    <dgm:cxn modelId="{FA65B2FD-6E44-4073-B76E-A9E6351FD447}" srcId="{B14BC0D7-5B46-4AFC-9DC1-F8DE58A0ABE8}" destId="{828BCED5-1A83-456C-B4E8-3A0CC1779ACB}" srcOrd="1" destOrd="0" parTransId="{29BA2DA1-43EC-4C08-92E7-EAB7F303D959}" sibTransId="{3D032BAA-078D-4E94-8947-D5D45B56E860}"/>
    <dgm:cxn modelId="{FA88E14F-AA06-4F97-9F46-0BE7C0447D79}" srcId="{B14BC0D7-5B46-4AFC-9DC1-F8DE58A0ABE8}" destId="{C6F7232B-062D-423F-96C6-A3AE7F404D64}" srcOrd="0" destOrd="0" parTransId="{7FBA00FF-498C-41C9-8C93-259B33E65A47}" sibTransId="{4699FF86-B90B-48E2-ACEE-35A02DA42E0B}"/>
    <dgm:cxn modelId="{2DF5719A-FB9B-46DC-9365-08E70C0A5CA0}" type="presOf" srcId="{72C64869-3691-4248-AE7C-BE3DF833C383}" destId="{35A26341-EE3E-49EA-85FA-25818D0D55CF}" srcOrd="0" destOrd="0" presId="urn:microsoft.com/office/officeart/2008/layout/HorizontalMultiLevelHierarchy"/>
    <dgm:cxn modelId="{00EA3870-5DF2-43E1-8FDE-BD633019BF1B}" type="presOf" srcId="{7FBA00FF-498C-41C9-8C93-259B33E65A47}" destId="{3F4DC437-936B-42F0-A6AF-6D609C54C584}" srcOrd="0" destOrd="0" presId="urn:microsoft.com/office/officeart/2008/layout/HorizontalMultiLevelHierarchy"/>
    <dgm:cxn modelId="{74EF7065-3C19-476B-BC1C-586DADE3E927}" type="presOf" srcId="{29BA2DA1-43EC-4C08-92E7-EAB7F303D959}" destId="{6D9A82DB-BE5C-4883-8AA9-C024B4470273}" srcOrd="0" destOrd="0" presId="urn:microsoft.com/office/officeart/2008/layout/HorizontalMultiLevelHierarchy"/>
    <dgm:cxn modelId="{CC36E366-6C5D-4272-9E38-50106980E8CE}" srcId="{72C64869-3691-4248-AE7C-BE3DF833C383}" destId="{B14BC0D7-5B46-4AFC-9DC1-F8DE58A0ABE8}" srcOrd="0" destOrd="0" parTransId="{AF5A44FA-7232-4652-B976-BFEF65138ED7}" sibTransId="{B55E6A7B-B302-4F5A-AC0C-5FC4E356D5A7}"/>
    <dgm:cxn modelId="{4E3314C6-DB67-414B-9612-90B835D09DB0}" type="presOf" srcId="{828BCED5-1A83-456C-B4E8-3A0CC1779ACB}" destId="{E366B8CE-196B-4E77-A5D1-B34FDD4295B3}" srcOrd="0" destOrd="0" presId="urn:microsoft.com/office/officeart/2008/layout/HorizontalMultiLevelHierarchy"/>
    <dgm:cxn modelId="{8742EDA8-28D5-4DBC-9068-460DE862A772}" type="presOf" srcId="{B14BC0D7-5B46-4AFC-9DC1-F8DE58A0ABE8}" destId="{DA6D36F9-BA4A-4FB9-A64B-C56627FB6037}" srcOrd="0" destOrd="0" presId="urn:microsoft.com/office/officeart/2008/layout/HorizontalMultiLevelHierarchy"/>
    <dgm:cxn modelId="{32B64E1B-56FC-40E5-92F3-D678B62ED57E}" type="presParOf" srcId="{35A26341-EE3E-49EA-85FA-25818D0D55CF}" destId="{D59AAF0B-2C65-4299-9ADE-68B5F1DDC419}" srcOrd="0" destOrd="0" presId="urn:microsoft.com/office/officeart/2008/layout/HorizontalMultiLevelHierarchy"/>
    <dgm:cxn modelId="{0D01DED2-5425-4631-B91B-AD8705BF9CEE}" type="presParOf" srcId="{D59AAF0B-2C65-4299-9ADE-68B5F1DDC419}" destId="{DA6D36F9-BA4A-4FB9-A64B-C56627FB6037}" srcOrd="0" destOrd="0" presId="urn:microsoft.com/office/officeart/2008/layout/HorizontalMultiLevelHierarchy"/>
    <dgm:cxn modelId="{4B305603-A1C8-478F-A3AA-3D4121BBD78B}" type="presParOf" srcId="{D59AAF0B-2C65-4299-9ADE-68B5F1DDC419}" destId="{5ED9421B-D5F8-4570-80BC-3B08786DD181}" srcOrd="1" destOrd="0" presId="urn:microsoft.com/office/officeart/2008/layout/HorizontalMultiLevelHierarchy"/>
    <dgm:cxn modelId="{78B10DE2-EBE6-4546-B287-F80A56AFD419}" type="presParOf" srcId="{5ED9421B-D5F8-4570-80BC-3B08786DD181}" destId="{3F4DC437-936B-42F0-A6AF-6D609C54C584}" srcOrd="0" destOrd="0" presId="urn:microsoft.com/office/officeart/2008/layout/HorizontalMultiLevelHierarchy"/>
    <dgm:cxn modelId="{4080F57B-FE64-4CC9-BC3A-BEEA6144BAC2}" type="presParOf" srcId="{3F4DC437-936B-42F0-A6AF-6D609C54C584}" destId="{EF7C8AFA-EEBA-467C-B2B6-4EC7650110CE}" srcOrd="0" destOrd="0" presId="urn:microsoft.com/office/officeart/2008/layout/HorizontalMultiLevelHierarchy"/>
    <dgm:cxn modelId="{895EB041-C5F6-43BF-9C6E-A09CEBDD4568}" type="presParOf" srcId="{5ED9421B-D5F8-4570-80BC-3B08786DD181}" destId="{70452B20-7B00-40C5-AE02-2C3690A01540}" srcOrd="1" destOrd="0" presId="urn:microsoft.com/office/officeart/2008/layout/HorizontalMultiLevelHierarchy"/>
    <dgm:cxn modelId="{D92BDBAC-8DD5-4D30-84E9-90AE18CB8693}" type="presParOf" srcId="{70452B20-7B00-40C5-AE02-2C3690A01540}" destId="{32CBBEBD-985A-40E1-9E84-3F8EA9EFC9DC}" srcOrd="0" destOrd="0" presId="urn:microsoft.com/office/officeart/2008/layout/HorizontalMultiLevelHierarchy"/>
    <dgm:cxn modelId="{12F95A4F-81DE-47CF-8FB2-E2B23DEA8F4B}" type="presParOf" srcId="{70452B20-7B00-40C5-AE02-2C3690A01540}" destId="{F133CDBE-225D-4F2B-A251-B7042D6D9A2D}" srcOrd="1" destOrd="0" presId="urn:microsoft.com/office/officeart/2008/layout/HorizontalMultiLevelHierarchy"/>
    <dgm:cxn modelId="{9E35183E-5F62-42AA-8E6F-487EBF529AEE}" type="presParOf" srcId="{5ED9421B-D5F8-4570-80BC-3B08786DD181}" destId="{6D9A82DB-BE5C-4883-8AA9-C024B4470273}" srcOrd="2" destOrd="0" presId="urn:microsoft.com/office/officeart/2008/layout/HorizontalMultiLevelHierarchy"/>
    <dgm:cxn modelId="{BB309390-2F92-4991-B2CD-AD21DD176870}" type="presParOf" srcId="{6D9A82DB-BE5C-4883-8AA9-C024B4470273}" destId="{FC730368-7CC6-4341-894A-590DAA167917}" srcOrd="0" destOrd="0" presId="urn:microsoft.com/office/officeart/2008/layout/HorizontalMultiLevelHierarchy"/>
    <dgm:cxn modelId="{04F28035-5E34-4784-9578-9350AEF03A2C}" type="presParOf" srcId="{5ED9421B-D5F8-4570-80BC-3B08786DD181}" destId="{88152D07-96DB-48DC-9CAD-F041A1E0B424}" srcOrd="3" destOrd="0" presId="urn:microsoft.com/office/officeart/2008/layout/HorizontalMultiLevelHierarchy"/>
    <dgm:cxn modelId="{1EBE3B3A-9850-4FED-ADF6-F1C55CCE6552}" type="presParOf" srcId="{88152D07-96DB-48DC-9CAD-F041A1E0B424}" destId="{E366B8CE-196B-4E77-A5D1-B34FDD4295B3}" srcOrd="0" destOrd="0" presId="urn:microsoft.com/office/officeart/2008/layout/HorizontalMultiLevelHierarchy"/>
    <dgm:cxn modelId="{6ABCBC2D-7DA3-4E6C-BA56-AAF1DF312470}" type="presParOf" srcId="{88152D07-96DB-48DC-9CAD-F041A1E0B424}" destId="{607E82FC-F920-4F3C-9830-C637C0ED0FA8}" srcOrd="1" destOrd="0" presId="urn:microsoft.com/office/officeart/2008/layout/HorizontalMultiLevelHierarchy"/>
  </dgm:cxnLst>
  <dgm:bg>
    <a:gradFill>
      <a:gsLst>
        <a:gs pos="0">
          <a:srgbClr val="FF0000"/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lin ang="5400000" scaled="0"/>
    </a:gra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6D446-BB14-4EAD-BA1F-C6A642DFC98B}" type="doc">
      <dgm:prSet loTypeId="urn:microsoft.com/office/officeart/2005/8/layout/lProcess3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FCC78567-18A6-4A0A-BC8E-18B31750EABC}">
      <dgm:prSet phldrT="[Texte]"/>
      <dgm:spPr/>
      <dgm:t>
        <a:bodyPr/>
        <a:lstStyle/>
        <a:p>
          <a:r>
            <a:rPr lang="ar-DZ" dirty="0" smtClean="0"/>
            <a:t>الكتابة الرسمية</a:t>
          </a:r>
          <a:endParaRPr lang="fr-FR" dirty="0"/>
        </a:p>
      </dgm:t>
    </dgm:pt>
    <dgm:pt modelId="{D356FFDA-3680-4010-8D1C-E86120654A46}" type="parTrans" cxnId="{B55D119A-35A9-4D7B-B325-8AB4AC8B83AD}">
      <dgm:prSet/>
      <dgm:spPr/>
      <dgm:t>
        <a:bodyPr/>
        <a:lstStyle/>
        <a:p>
          <a:endParaRPr lang="fr-FR"/>
        </a:p>
      </dgm:t>
    </dgm:pt>
    <dgm:pt modelId="{5A3FEAF7-6E86-458A-8DB5-5BA98F180E9C}" type="sibTrans" cxnId="{B55D119A-35A9-4D7B-B325-8AB4AC8B83AD}">
      <dgm:prSet/>
      <dgm:spPr/>
      <dgm:t>
        <a:bodyPr/>
        <a:lstStyle/>
        <a:p>
          <a:endParaRPr lang="fr-FR"/>
        </a:p>
      </dgm:t>
    </dgm:pt>
    <dgm:pt modelId="{A2BC7FC8-A0AA-4A72-A985-5AE30E52C0B6}">
      <dgm:prSet phldrT="[Texte]"/>
      <dgm:spPr/>
      <dgm:t>
        <a:bodyPr/>
        <a:lstStyle/>
        <a:p>
          <a:r>
            <a:rPr lang="ar-DZ" dirty="0" smtClean="0"/>
            <a:t>صحة العقد </a:t>
          </a:r>
          <a:endParaRPr lang="fr-FR" dirty="0"/>
        </a:p>
      </dgm:t>
    </dgm:pt>
    <dgm:pt modelId="{22D826F4-11CF-4A67-8D05-4A703B851FCC}" type="parTrans" cxnId="{AA6B5702-EBAA-4A0B-B8D7-ADE15082E458}">
      <dgm:prSet/>
      <dgm:spPr/>
      <dgm:t>
        <a:bodyPr/>
        <a:lstStyle/>
        <a:p>
          <a:endParaRPr lang="fr-FR"/>
        </a:p>
      </dgm:t>
    </dgm:pt>
    <dgm:pt modelId="{ED7E3A37-56F1-47FF-8218-1E183DADCDFA}" type="sibTrans" cxnId="{AA6B5702-EBAA-4A0B-B8D7-ADE15082E458}">
      <dgm:prSet/>
      <dgm:spPr/>
      <dgm:t>
        <a:bodyPr/>
        <a:lstStyle/>
        <a:p>
          <a:endParaRPr lang="fr-FR"/>
        </a:p>
      </dgm:t>
    </dgm:pt>
    <dgm:pt modelId="{6BBB7CBA-8A25-4E4C-ADBB-0659ACD9345C}">
      <dgm:prSet phldrT="[Texte]"/>
      <dgm:spPr/>
      <dgm:t>
        <a:bodyPr/>
        <a:lstStyle/>
        <a:p>
          <a:r>
            <a:rPr lang="ar-DZ" dirty="0" smtClean="0"/>
            <a:t>تخلفها يبطل العقد</a:t>
          </a:r>
          <a:endParaRPr lang="fr-FR" dirty="0"/>
        </a:p>
      </dgm:t>
    </dgm:pt>
    <dgm:pt modelId="{E9F3266F-6819-4046-A431-F53F559CF182}" type="parTrans" cxnId="{03AB6A8A-CF15-4B42-8B51-C86DD908C620}">
      <dgm:prSet/>
      <dgm:spPr/>
      <dgm:t>
        <a:bodyPr/>
        <a:lstStyle/>
        <a:p>
          <a:endParaRPr lang="fr-FR"/>
        </a:p>
      </dgm:t>
    </dgm:pt>
    <dgm:pt modelId="{7B73D56A-B9AF-440D-9069-08F79E49C39E}" type="sibTrans" cxnId="{03AB6A8A-CF15-4B42-8B51-C86DD908C620}">
      <dgm:prSet/>
      <dgm:spPr/>
      <dgm:t>
        <a:bodyPr/>
        <a:lstStyle/>
        <a:p>
          <a:endParaRPr lang="fr-FR"/>
        </a:p>
      </dgm:t>
    </dgm:pt>
    <dgm:pt modelId="{74100968-11F0-4440-A361-422435C9A3E5}">
      <dgm:prSet phldrT="[Texte]"/>
      <dgm:spPr/>
      <dgm:t>
        <a:bodyPr/>
        <a:lstStyle/>
        <a:p>
          <a:r>
            <a:rPr lang="ar-DZ" dirty="0" smtClean="0"/>
            <a:t>التسجيل</a:t>
          </a:r>
          <a:endParaRPr lang="fr-FR" dirty="0"/>
        </a:p>
      </dgm:t>
    </dgm:pt>
    <dgm:pt modelId="{281702C5-E7E4-410D-B3AB-014253178DDB}" type="parTrans" cxnId="{67C1CA6F-F0EC-4AE4-B587-B8EDADDF9C3E}">
      <dgm:prSet/>
      <dgm:spPr/>
      <dgm:t>
        <a:bodyPr/>
        <a:lstStyle/>
        <a:p>
          <a:endParaRPr lang="fr-FR"/>
        </a:p>
      </dgm:t>
    </dgm:pt>
    <dgm:pt modelId="{C4CA4581-FE68-405D-80C0-92E2B50ADBF3}" type="sibTrans" cxnId="{67C1CA6F-F0EC-4AE4-B587-B8EDADDF9C3E}">
      <dgm:prSet/>
      <dgm:spPr/>
      <dgm:t>
        <a:bodyPr/>
        <a:lstStyle/>
        <a:p>
          <a:endParaRPr lang="fr-FR"/>
        </a:p>
      </dgm:t>
    </dgm:pt>
    <dgm:pt modelId="{327C14CD-155F-4EBF-8E06-13453997AB48}">
      <dgm:prSet phldrT="[Texte]"/>
      <dgm:spPr/>
      <dgm:t>
        <a:bodyPr/>
        <a:lstStyle/>
        <a:p>
          <a:r>
            <a:rPr lang="ar-DZ" dirty="0" smtClean="0"/>
            <a:t>اقتضاء الرسوم للخزينة العمومية</a:t>
          </a:r>
          <a:endParaRPr lang="fr-FR" dirty="0"/>
        </a:p>
      </dgm:t>
    </dgm:pt>
    <dgm:pt modelId="{C3B6ED46-615F-41BF-AEE6-78A23C8C18CA}" type="parTrans" cxnId="{124672FE-9A31-4261-9464-809618463C34}">
      <dgm:prSet/>
      <dgm:spPr/>
      <dgm:t>
        <a:bodyPr/>
        <a:lstStyle/>
        <a:p>
          <a:endParaRPr lang="fr-FR"/>
        </a:p>
      </dgm:t>
    </dgm:pt>
    <dgm:pt modelId="{0218F55D-750D-435C-9D53-36E1891C702E}" type="sibTrans" cxnId="{124672FE-9A31-4261-9464-809618463C34}">
      <dgm:prSet/>
      <dgm:spPr/>
      <dgm:t>
        <a:bodyPr/>
        <a:lstStyle/>
        <a:p>
          <a:endParaRPr lang="fr-FR"/>
        </a:p>
      </dgm:t>
    </dgm:pt>
    <dgm:pt modelId="{22998F23-38DE-41CF-B30B-72701462EFBB}">
      <dgm:prSet phldrT="[Texte]"/>
      <dgm:spPr/>
      <dgm:t>
        <a:bodyPr/>
        <a:lstStyle/>
        <a:p>
          <a:r>
            <a:rPr lang="ar-DZ" dirty="0" smtClean="0"/>
            <a:t>الشهر العقاري</a:t>
          </a:r>
          <a:endParaRPr lang="fr-FR" dirty="0"/>
        </a:p>
      </dgm:t>
    </dgm:pt>
    <dgm:pt modelId="{3311B649-0EC8-4414-BDF1-FEC38445FF86}" type="parTrans" cxnId="{4D7F44E8-5644-4D76-AB2A-8B580C5733A1}">
      <dgm:prSet/>
      <dgm:spPr/>
      <dgm:t>
        <a:bodyPr/>
        <a:lstStyle/>
        <a:p>
          <a:endParaRPr lang="fr-FR"/>
        </a:p>
      </dgm:t>
    </dgm:pt>
    <dgm:pt modelId="{0BE86C10-ACCA-447D-8714-260DAA0267C0}" type="sibTrans" cxnId="{4D7F44E8-5644-4D76-AB2A-8B580C5733A1}">
      <dgm:prSet/>
      <dgm:spPr/>
      <dgm:t>
        <a:bodyPr/>
        <a:lstStyle/>
        <a:p>
          <a:endParaRPr lang="fr-FR"/>
        </a:p>
      </dgm:t>
    </dgm:pt>
    <dgm:pt modelId="{DCCF10AC-1499-4AA9-A636-BEA8CD49B87B}">
      <dgm:prSet phldrT="[Texte]"/>
      <dgm:spPr/>
      <dgm:t>
        <a:bodyPr/>
        <a:lstStyle/>
        <a:p>
          <a:r>
            <a:rPr lang="ar-DZ" dirty="0" smtClean="0"/>
            <a:t>ينقل الملكية</a:t>
          </a:r>
          <a:endParaRPr lang="fr-FR" dirty="0"/>
        </a:p>
      </dgm:t>
    </dgm:pt>
    <dgm:pt modelId="{D6857B84-2C9F-42EB-82DC-EC53D0424EEF}" type="parTrans" cxnId="{65A91CB5-1F54-4376-ACD2-84C22DD62317}">
      <dgm:prSet/>
      <dgm:spPr/>
      <dgm:t>
        <a:bodyPr/>
        <a:lstStyle/>
        <a:p>
          <a:endParaRPr lang="fr-FR"/>
        </a:p>
      </dgm:t>
    </dgm:pt>
    <dgm:pt modelId="{DA0081D6-BE3C-4E96-988F-AE6878B4B501}" type="sibTrans" cxnId="{65A91CB5-1F54-4376-ACD2-84C22DD62317}">
      <dgm:prSet/>
      <dgm:spPr/>
      <dgm:t>
        <a:bodyPr/>
        <a:lstStyle/>
        <a:p>
          <a:endParaRPr lang="fr-FR"/>
        </a:p>
      </dgm:t>
    </dgm:pt>
    <dgm:pt modelId="{0CA01F68-6596-4246-9622-E53F17107A39}">
      <dgm:prSet phldrT="[Texte]"/>
      <dgm:spPr/>
      <dgm:t>
        <a:bodyPr/>
        <a:lstStyle/>
        <a:p>
          <a:r>
            <a:rPr lang="ar-DZ" dirty="0" smtClean="0"/>
            <a:t>يجعل العقد نافذا في مواجهة الغير</a:t>
          </a:r>
          <a:endParaRPr lang="fr-FR" dirty="0"/>
        </a:p>
      </dgm:t>
    </dgm:pt>
    <dgm:pt modelId="{75566B3A-3A8E-4BD9-BCDC-AE7AB7A61481}" type="parTrans" cxnId="{95B6D1F3-8FC2-4AE1-B00E-5EEE17D947CB}">
      <dgm:prSet/>
      <dgm:spPr/>
      <dgm:t>
        <a:bodyPr/>
        <a:lstStyle/>
        <a:p>
          <a:endParaRPr lang="fr-FR"/>
        </a:p>
      </dgm:t>
    </dgm:pt>
    <dgm:pt modelId="{23C23C67-18CB-4CFC-AF1B-29C273435F75}" type="sibTrans" cxnId="{95B6D1F3-8FC2-4AE1-B00E-5EEE17D947CB}">
      <dgm:prSet/>
      <dgm:spPr/>
      <dgm:t>
        <a:bodyPr/>
        <a:lstStyle/>
        <a:p>
          <a:endParaRPr lang="fr-FR"/>
        </a:p>
      </dgm:t>
    </dgm:pt>
    <dgm:pt modelId="{7B416095-D174-4212-99FB-A3AAF24D1D3D}" type="pres">
      <dgm:prSet presAssocID="{7F26D446-BB14-4EAD-BA1F-C6A642DFC98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7F27C3D4-F068-4872-A241-BAE12715D8D2}" type="pres">
      <dgm:prSet presAssocID="{FCC78567-18A6-4A0A-BC8E-18B31750EABC}" presName="horFlow" presStyleCnt="0"/>
      <dgm:spPr/>
    </dgm:pt>
    <dgm:pt modelId="{29AABA47-E355-44F5-8AB8-BE929FDA0519}" type="pres">
      <dgm:prSet presAssocID="{FCC78567-18A6-4A0A-BC8E-18B31750EABC}" presName="bigChev" presStyleLbl="node1" presStyleIdx="0" presStyleCnt="3"/>
      <dgm:spPr/>
    </dgm:pt>
    <dgm:pt modelId="{DD185B52-7B9C-4FF8-BAE5-A96FB4D4A192}" type="pres">
      <dgm:prSet presAssocID="{22D826F4-11CF-4A67-8D05-4A703B851FCC}" presName="parTrans" presStyleCnt="0"/>
      <dgm:spPr/>
    </dgm:pt>
    <dgm:pt modelId="{A1E9A91E-E67C-407B-B738-B095EA64866A}" type="pres">
      <dgm:prSet presAssocID="{A2BC7FC8-A0AA-4A72-A985-5AE30E52C0B6}" presName="node" presStyleLbl="alignAccFollowNode1" presStyleIdx="0" presStyleCnt="5">
        <dgm:presLayoutVars>
          <dgm:bulletEnabled val="1"/>
        </dgm:presLayoutVars>
      </dgm:prSet>
      <dgm:spPr/>
    </dgm:pt>
    <dgm:pt modelId="{F5867CD5-64EE-45FC-B64B-CF524399F32F}" type="pres">
      <dgm:prSet presAssocID="{ED7E3A37-56F1-47FF-8218-1E183DADCDFA}" presName="sibTrans" presStyleCnt="0"/>
      <dgm:spPr/>
    </dgm:pt>
    <dgm:pt modelId="{E3F7011E-1BBB-4F98-B0D7-5F8D180C4528}" type="pres">
      <dgm:prSet presAssocID="{6BBB7CBA-8A25-4E4C-ADBB-0659ACD9345C}" presName="node" presStyleLbl="alignAccFollowNode1" presStyleIdx="1" presStyleCnt="5">
        <dgm:presLayoutVars>
          <dgm:bulletEnabled val="1"/>
        </dgm:presLayoutVars>
      </dgm:prSet>
      <dgm:spPr/>
    </dgm:pt>
    <dgm:pt modelId="{33E1AA51-21CC-411A-8BA6-B0C11CFD8769}" type="pres">
      <dgm:prSet presAssocID="{FCC78567-18A6-4A0A-BC8E-18B31750EABC}" presName="vSp" presStyleCnt="0"/>
      <dgm:spPr/>
    </dgm:pt>
    <dgm:pt modelId="{83274231-8228-4750-ABB0-364A50868A89}" type="pres">
      <dgm:prSet presAssocID="{74100968-11F0-4440-A361-422435C9A3E5}" presName="horFlow" presStyleCnt="0"/>
      <dgm:spPr/>
    </dgm:pt>
    <dgm:pt modelId="{9EA5EE60-28FC-4F46-98B8-FC9555467C46}" type="pres">
      <dgm:prSet presAssocID="{74100968-11F0-4440-A361-422435C9A3E5}" presName="bigChev" presStyleLbl="node1" presStyleIdx="1" presStyleCnt="3"/>
      <dgm:spPr/>
    </dgm:pt>
    <dgm:pt modelId="{0B6EC452-5E21-4AA7-A731-98A17DB512C9}" type="pres">
      <dgm:prSet presAssocID="{C3B6ED46-615F-41BF-AEE6-78A23C8C18CA}" presName="parTrans" presStyleCnt="0"/>
      <dgm:spPr/>
    </dgm:pt>
    <dgm:pt modelId="{69BA5C03-7F02-4D1F-8931-F7F7BC3AEBE5}" type="pres">
      <dgm:prSet presAssocID="{327C14CD-155F-4EBF-8E06-13453997AB48}" presName="node" presStyleLbl="alignAccFollowNode1" presStyleIdx="2" presStyleCnt="5">
        <dgm:presLayoutVars>
          <dgm:bulletEnabled val="1"/>
        </dgm:presLayoutVars>
      </dgm:prSet>
      <dgm:spPr/>
    </dgm:pt>
    <dgm:pt modelId="{000FABD7-2387-482B-9F34-B4C37530CD7B}" type="pres">
      <dgm:prSet presAssocID="{74100968-11F0-4440-A361-422435C9A3E5}" presName="vSp" presStyleCnt="0"/>
      <dgm:spPr/>
    </dgm:pt>
    <dgm:pt modelId="{233248A0-AA2E-4784-92B2-3EFF53F16084}" type="pres">
      <dgm:prSet presAssocID="{22998F23-38DE-41CF-B30B-72701462EFBB}" presName="horFlow" presStyleCnt="0"/>
      <dgm:spPr/>
    </dgm:pt>
    <dgm:pt modelId="{CB09F937-DB2A-480A-9750-D55029110201}" type="pres">
      <dgm:prSet presAssocID="{22998F23-38DE-41CF-B30B-72701462EFBB}" presName="bigChev" presStyleLbl="node1" presStyleIdx="2" presStyleCnt="3"/>
      <dgm:spPr/>
      <dgm:t>
        <a:bodyPr/>
        <a:lstStyle/>
        <a:p>
          <a:endParaRPr lang="fr-FR"/>
        </a:p>
      </dgm:t>
    </dgm:pt>
    <dgm:pt modelId="{FC293506-1E8D-4A70-8B94-503652B93400}" type="pres">
      <dgm:prSet presAssocID="{D6857B84-2C9F-42EB-82DC-EC53D0424EEF}" presName="parTrans" presStyleCnt="0"/>
      <dgm:spPr/>
    </dgm:pt>
    <dgm:pt modelId="{35BC65D9-21BF-484F-99E2-1652BB373A6A}" type="pres">
      <dgm:prSet presAssocID="{DCCF10AC-1499-4AA9-A636-BEA8CD49B87B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5526E7-9148-444D-9736-2874BB37E7DD}" type="pres">
      <dgm:prSet presAssocID="{DA0081D6-BE3C-4E96-988F-AE6878B4B501}" presName="sibTrans" presStyleCnt="0"/>
      <dgm:spPr/>
    </dgm:pt>
    <dgm:pt modelId="{BEB801DA-3A4A-4569-962B-CD1B59C7A23B}" type="pres">
      <dgm:prSet presAssocID="{0CA01F68-6596-4246-9622-E53F17107A39}" presName="node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BD40970-8F9B-4249-88B8-1C765ADEF75D}" type="presOf" srcId="{74100968-11F0-4440-A361-422435C9A3E5}" destId="{9EA5EE60-28FC-4F46-98B8-FC9555467C46}" srcOrd="0" destOrd="0" presId="urn:microsoft.com/office/officeart/2005/8/layout/lProcess3"/>
    <dgm:cxn modelId="{ACB655DC-A50B-446B-AC09-0D94F1DB0740}" type="presOf" srcId="{FCC78567-18A6-4A0A-BC8E-18B31750EABC}" destId="{29AABA47-E355-44F5-8AB8-BE929FDA0519}" srcOrd="0" destOrd="0" presId="urn:microsoft.com/office/officeart/2005/8/layout/lProcess3"/>
    <dgm:cxn modelId="{59E73B27-8E54-4DE7-88F6-0FAD7DA96607}" type="presOf" srcId="{7F26D446-BB14-4EAD-BA1F-C6A642DFC98B}" destId="{7B416095-D174-4212-99FB-A3AAF24D1D3D}" srcOrd="0" destOrd="0" presId="urn:microsoft.com/office/officeart/2005/8/layout/lProcess3"/>
    <dgm:cxn modelId="{95B6D1F3-8FC2-4AE1-B00E-5EEE17D947CB}" srcId="{22998F23-38DE-41CF-B30B-72701462EFBB}" destId="{0CA01F68-6596-4246-9622-E53F17107A39}" srcOrd="1" destOrd="0" parTransId="{75566B3A-3A8E-4BD9-BCDC-AE7AB7A61481}" sibTransId="{23C23C67-18CB-4CFC-AF1B-29C273435F75}"/>
    <dgm:cxn modelId="{AA6B5702-EBAA-4A0B-B8D7-ADE15082E458}" srcId="{FCC78567-18A6-4A0A-BC8E-18B31750EABC}" destId="{A2BC7FC8-A0AA-4A72-A985-5AE30E52C0B6}" srcOrd="0" destOrd="0" parTransId="{22D826F4-11CF-4A67-8D05-4A703B851FCC}" sibTransId="{ED7E3A37-56F1-47FF-8218-1E183DADCDFA}"/>
    <dgm:cxn modelId="{11D72082-F616-4670-A8CA-3D0CA1BDDE7E}" type="presOf" srcId="{327C14CD-155F-4EBF-8E06-13453997AB48}" destId="{69BA5C03-7F02-4D1F-8931-F7F7BC3AEBE5}" srcOrd="0" destOrd="0" presId="urn:microsoft.com/office/officeart/2005/8/layout/lProcess3"/>
    <dgm:cxn modelId="{73DB362A-201C-4BEA-8193-D622E69FC941}" type="presOf" srcId="{A2BC7FC8-A0AA-4A72-A985-5AE30E52C0B6}" destId="{A1E9A91E-E67C-407B-B738-B095EA64866A}" srcOrd="0" destOrd="0" presId="urn:microsoft.com/office/officeart/2005/8/layout/lProcess3"/>
    <dgm:cxn modelId="{18B9BB14-B3AD-4A48-A089-94F4179ABF94}" type="presOf" srcId="{0CA01F68-6596-4246-9622-E53F17107A39}" destId="{BEB801DA-3A4A-4569-962B-CD1B59C7A23B}" srcOrd="0" destOrd="0" presId="urn:microsoft.com/office/officeart/2005/8/layout/lProcess3"/>
    <dgm:cxn modelId="{2F55B19E-B1DC-4784-B865-E050DF7A4101}" type="presOf" srcId="{22998F23-38DE-41CF-B30B-72701462EFBB}" destId="{CB09F937-DB2A-480A-9750-D55029110201}" srcOrd="0" destOrd="0" presId="urn:microsoft.com/office/officeart/2005/8/layout/lProcess3"/>
    <dgm:cxn modelId="{03AB6A8A-CF15-4B42-8B51-C86DD908C620}" srcId="{FCC78567-18A6-4A0A-BC8E-18B31750EABC}" destId="{6BBB7CBA-8A25-4E4C-ADBB-0659ACD9345C}" srcOrd="1" destOrd="0" parTransId="{E9F3266F-6819-4046-A431-F53F559CF182}" sibTransId="{7B73D56A-B9AF-440D-9069-08F79E49C39E}"/>
    <dgm:cxn modelId="{4D7F44E8-5644-4D76-AB2A-8B580C5733A1}" srcId="{7F26D446-BB14-4EAD-BA1F-C6A642DFC98B}" destId="{22998F23-38DE-41CF-B30B-72701462EFBB}" srcOrd="2" destOrd="0" parTransId="{3311B649-0EC8-4414-BDF1-FEC38445FF86}" sibTransId="{0BE86C10-ACCA-447D-8714-260DAA0267C0}"/>
    <dgm:cxn modelId="{B55D119A-35A9-4D7B-B325-8AB4AC8B83AD}" srcId="{7F26D446-BB14-4EAD-BA1F-C6A642DFC98B}" destId="{FCC78567-18A6-4A0A-BC8E-18B31750EABC}" srcOrd="0" destOrd="0" parTransId="{D356FFDA-3680-4010-8D1C-E86120654A46}" sibTransId="{5A3FEAF7-6E86-458A-8DB5-5BA98F180E9C}"/>
    <dgm:cxn modelId="{301E7794-5846-49F9-BE5B-1C17008BEF50}" type="presOf" srcId="{DCCF10AC-1499-4AA9-A636-BEA8CD49B87B}" destId="{35BC65D9-21BF-484F-99E2-1652BB373A6A}" srcOrd="0" destOrd="0" presId="urn:microsoft.com/office/officeart/2005/8/layout/lProcess3"/>
    <dgm:cxn modelId="{124672FE-9A31-4261-9464-809618463C34}" srcId="{74100968-11F0-4440-A361-422435C9A3E5}" destId="{327C14CD-155F-4EBF-8E06-13453997AB48}" srcOrd="0" destOrd="0" parTransId="{C3B6ED46-615F-41BF-AEE6-78A23C8C18CA}" sibTransId="{0218F55D-750D-435C-9D53-36E1891C702E}"/>
    <dgm:cxn modelId="{65A91CB5-1F54-4376-ACD2-84C22DD62317}" srcId="{22998F23-38DE-41CF-B30B-72701462EFBB}" destId="{DCCF10AC-1499-4AA9-A636-BEA8CD49B87B}" srcOrd="0" destOrd="0" parTransId="{D6857B84-2C9F-42EB-82DC-EC53D0424EEF}" sibTransId="{DA0081D6-BE3C-4E96-988F-AE6878B4B501}"/>
    <dgm:cxn modelId="{E168B597-6508-4F2E-AE63-BB0BA413ED42}" type="presOf" srcId="{6BBB7CBA-8A25-4E4C-ADBB-0659ACD9345C}" destId="{E3F7011E-1BBB-4F98-B0D7-5F8D180C4528}" srcOrd="0" destOrd="0" presId="urn:microsoft.com/office/officeart/2005/8/layout/lProcess3"/>
    <dgm:cxn modelId="{67C1CA6F-F0EC-4AE4-B587-B8EDADDF9C3E}" srcId="{7F26D446-BB14-4EAD-BA1F-C6A642DFC98B}" destId="{74100968-11F0-4440-A361-422435C9A3E5}" srcOrd="1" destOrd="0" parTransId="{281702C5-E7E4-410D-B3AB-014253178DDB}" sibTransId="{C4CA4581-FE68-405D-80C0-92E2B50ADBF3}"/>
    <dgm:cxn modelId="{9837A42C-4776-4020-961F-991229C6420A}" type="presParOf" srcId="{7B416095-D174-4212-99FB-A3AAF24D1D3D}" destId="{7F27C3D4-F068-4872-A241-BAE12715D8D2}" srcOrd="0" destOrd="0" presId="urn:microsoft.com/office/officeart/2005/8/layout/lProcess3"/>
    <dgm:cxn modelId="{DC0CCDAE-AF3B-4B94-A2A9-39C0D48E6EE3}" type="presParOf" srcId="{7F27C3D4-F068-4872-A241-BAE12715D8D2}" destId="{29AABA47-E355-44F5-8AB8-BE929FDA0519}" srcOrd="0" destOrd="0" presId="urn:microsoft.com/office/officeart/2005/8/layout/lProcess3"/>
    <dgm:cxn modelId="{96EAA297-4D2D-4398-8433-8795E6BDC705}" type="presParOf" srcId="{7F27C3D4-F068-4872-A241-BAE12715D8D2}" destId="{DD185B52-7B9C-4FF8-BAE5-A96FB4D4A192}" srcOrd="1" destOrd="0" presId="urn:microsoft.com/office/officeart/2005/8/layout/lProcess3"/>
    <dgm:cxn modelId="{37F13E62-63CA-42F3-B217-5DFC7F55E1E3}" type="presParOf" srcId="{7F27C3D4-F068-4872-A241-BAE12715D8D2}" destId="{A1E9A91E-E67C-407B-B738-B095EA64866A}" srcOrd="2" destOrd="0" presId="urn:microsoft.com/office/officeart/2005/8/layout/lProcess3"/>
    <dgm:cxn modelId="{EE08A5B7-ACB4-4697-9DC5-D4D4A687C182}" type="presParOf" srcId="{7F27C3D4-F068-4872-A241-BAE12715D8D2}" destId="{F5867CD5-64EE-45FC-B64B-CF524399F32F}" srcOrd="3" destOrd="0" presId="urn:microsoft.com/office/officeart/2005/8/layout/lProcess3"/>
    <dgm:cxn modelId="{682FBC1E-B45D-41CD-AE71-68CEC02F58B0}" type="presParOf" srcId="{7F27C3D4-F068-4872-A241-BAE12715D8D2}" destId="{E3F7011E-1BBB-4F98-B0D7-5F8D180C4528}" srcOrd="4" destOrd="0" presId="urn:microsoft.com/office/officeart/2005/8/layout/lProcess3"/>
    <dgm:cxn modelId="{F94B8575-E064-49BC-AD4C-80AE90E81B7B}" type="presParOf" srcId="{7B416095-D174-4212-99FB-A3AAF24D1D3D}" destId="{33E1AA51-21CC-411A-8BA6-B0C11CFD8769}" srcOrd="1" destOrd="0" presId="urn:microsoft.com/office/officeart/2005/8/layout/lProcess3"/>
    <dgm:cxn modelId="{FE3B1C7F-52F6-486E-B4B7-6CFEC4AC4755}" type="presParOf" srcId="{7B416095-D174-4212-99FB-A3AAF24D1D3D}" destId="{83274231-8228-4750-ABB0-364A50868A89}" srcOrd="2" destOrd="0" presId="urn:microsoft.com/office/officeart/2005/8/layout/lProcess3"/>
    <dgm:cxn modelId="{47E520AB-6407-409D-AD44-53CB38750FA0}" type="presParOf" srcId="{83274231-8228-4750-ABB0-364A50868A89}" destId="{9EA5EE60-28FC-4F46-98B8-FC9555467C46}" srcOrd="0" destOrd="0" presId="urn:microsoft.com/office/officeart/2005/8/layout/lProcess3"/>
    <dgm:cxn modelId="{A82C8B47-93D0-4510-83B1-7F09FFAB56E7}" type="presParOf" srcId="{83274231-8228-4750-ABB0-364A50868A89}" destId="{0B6EC452-5E21-4AA7-A731-98A17DB512C9}" srcOrd="1" destOrd="0" presId="urn:microsoft.com/office/officeart/2005/8/layout/lProcess3"/>
    <dgm:cxn modelId="{165886DB-A6A4-411E-A048-093A8D903B64}" type="presParOf" srcId="{83274231-8228-4750-ABB0-364A50868A89}" destId="{69BA5C03-7F02-4D1F-8931-F7F7BC3AEBE5}" srcOrd="2" destOrd="0" presId="urn:microsoft.com/office/officeart/2005/8/layout/lProcess3"/>
    <dgm:cxn modelId="{726D0D08-CB1A-459D-B49A-E813176B610B}" type="presParOf" srcId="{7B416095-D174-4212-99FB-A3AAF24D1D3D}" destId="{000FABD7-2387-482B-9F34-B4C37530CD7B}" srcOrd="3" destOrd="0" presId="urn:microsoft.com/office/officeart/2005/8/layout/lProcess3"/>
    <dgm:cxn modelId="{1C096BC3-127C-44AA-AD6A-6AB665BEB76E}" type="presParOf" srcId="{7B416095-D174-4212-99FB-A3AAF24D1D3D}" destId="{233248A0-AA2E-4784-92B2-3EFF53F16084}" srcOrd="4" destOrd="0" presId="urn:microsoft.com/office/officeart/2005/8/layout/lProcess3"/>
    <dgm:cxn modelId="{7187BDBE-A689-4310-A3E1-50D3ACD239C0}" type="presParOf" srcId="{233248A0-AA2E-4784-92B2-3EFF53F16084}" destId="{CB09F937-DB2A-480A-9750-D55029110201}" srcOrd="0" destOrd="0" presId="urn:microsoft.com/office/officeart/2005/8/layout/lProcess3"/>
    <dgm:cxn modelId="{A475FB08-40AE-42B4-AED1-DFE76D011A43}" type="presParOf" srcId="{233248A0-AA2E-4784-92B2-3EFF53F16084}" destId="{FC293506-1E8D-4A70-8B94-503652B93400}" srcOrd="1" destOrd="0" presId="urn:microsoft.com/office/officeart/2005/8/layout/lProcess3"/>
    <dgm:cxn modelId="{3AFE730E-0897-450A-BBAF-D937F32CE793}" type="presParOf" srcId="{233248A0-AA2E-4784-92B2-3EFF53F16084}" destId="{35BC65D9-21BF-484F-99E2-1652BB373A6A}" srcOrd="2" destOrd="0" presId="urn:microsoft.com/office/officeart/2005/8/layout/lProcess3"/>
    <dgm:cxn modelId="{23AB1A5C-C6D4-451E-B5C3-CD07056CF22B}" type="presParOf" srcId="{233248A0-AA2E-4784-92B2-3EFF53F16084}" destId="{445526E7-9148-444D-9736-2874BB37E7DD}" srcOrd="3" destOrd="0" presId="urn:microsoft.com/office/officeart/2005/8/layout/lProcess3"/>
    <dgm:cxn modelId="{BAD3B092-6CA2-491E-A3F2-6F4079418849}" type="presParOf" srcId="{233248A0-AA2E-4784-92B2-3EFF53F16084}" destId="{BEB801DA-3A4A-4569-962B-CD1B59C7A23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48D5D8-126A-43E9-947D-B5F02798E7DE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E29349A4-D8E2-43CE-A308-2FBB859082FD}">
      <dgm:prSet phldrT="[Texte]"/>
      <dgm:spPr/>
      <dgm:t>
        <a:bodyPr/>
        <a:lstStyle/>
        <a:p>
          <a:r>
            <a:rPr lang="ar-DZ" dirty="0" smtClean="0"/>
            <a:t>منقولات ذات طبيعة خاصة</a:t>
          </a:r>
          <a:endParaRPr lang="fr-FR" dirty="0"/>
        </a:p>
      </dgm:t>
    </dgm:pt>
    <dgm:pt modelId="{B5AE7706-9F89-4A61-88A0-E8CD0E881BEA}" type="parTrans" cxnId="{1132F6C2-2AAB-4FC4-9A9E-F7D8C80AC355}">
      <dgm:prSet/>
      <dgm:spPr/>
      <dgm:t>
        <a:bodyPr/>
        <a:lstStyle/>
        <a:p>
          <a:endParaRPr lang="fr-FR"/>
        </a:p>
      </dgm:t>
    </dgm:pt>
    <dgm:pt modelId="{8CAA21AD-3303-4BCB-AE7D-539CE70FAE3F}" type="sibTrans" cxnId="{1132F6C2-2AAB-4FC4-9A9E-F7D8C80AC355}">
      <dgm:prSet/>
      <dgm:spPr/>
      <dgm:t>
        <a:bodyPr/>
        <a:lstStyle/>
        <a:p>
          <a:endParaRPr lang="fr-FR"/>
        </a:p>
      </dgm:t>
    </dgm:pt>
    <dgm:pt modelId="{09384A10-73F6-45F4-8181-C1CC837637A4}">
      <dgm:prSet phldrT="[Texte]"/>
      <dgm:spPr/>
      <dgm:t>
        <a:bodyPr/>
        <a:lstStyle/>
        <a:p>
          <a:r>
            <a:rPr lang="ar-DZ" dirty="0" smtClean="0"/>
            <a:t>إتباع الإجراءات الإدارية المنصوص عليها</a:t>
          </a:r>
          <a:endParaRPr lang="fr-FR" dirty="0"/>
        </a:p>
      </dgm:t>
    </dgm:pt>
    <dgm:pt modelId="{32C256F0-66C0-4F1B-A227-1259BC0EFE8F}" type="parTrans" cxnId="{2D73D22D-4389-48A6-ABAD-D86441D6704F}">
      <dgm:prSet/>
      <dgm:spPr/>
      <dgm:t>
        <a:bodyPr/>
        <a:lstStyle/>
        <a:p>
          <a:endParaRPr lang="fr-FR"/>
        </a:p>
      </dgm:t>
    </dgm:pt>
    <dgm:pt modelId="{7B54734D-C0C8-408B-B23F-3957A5864693}" type="sibTrans" cxnId="{2D73D22D-4389-48A6-ABAD-D86441D6704F}">
      <dgm:prSet/>
      <dgm:spPr/>
      <dgm:t>
        <a:bodyPr/>
        <a:lstStyle/>
        <a:p>
          <a:endParaRPr lang="fr-FR"/>
        </a:p>
      </dgm:t>
    </dgm:pt>
    <dgm:pt modelId="{6EFAE172-87FB-4288-B53C-E7A208A87B91}">
      <dgm:prSet phldrT="[Texte]"/>
      <dgm:spPr/>
      <dgm:t>
        <a:bodyPr/>
        <a:lstStyle/>
        <a:p>
          <a:r>
            <a:rPr lang="ar-DZ" dirty="0" smtClean="0"/>
            <a:t>انتقال الملكية</a:t>
          </a:r>
          <a:endParaRPr lang="fr-FR" dirty="0"/>
        </a:p>
      </dgm:t>
    </dgm:pt>
    <dgm:pt modelId="{EF179442-6394-4ABB-B6E0-9D56AD38A1F1}" type="parTrans" cxnId="{BF24CB65-A614-4AF8-A0F4-BA3CD1D9457E}">
      <dgm:prSet/>
      <dgm:spPr/>
      <dgm:t>
        <a:bodyPr/>
        <a:lstStyle/>
        <a:p>
          <a:endParaRPr lang="fr-FR"/>
        </a:p>
      </dgm:t>
    </dgm:pt>
    <dgm:pt modelId="{CC93EDD3-94C7-4F1A-B808-08FEB0ACD4D6}" type="sibTrans" cxnId="{BF24CB65-A614-4AF8-A0F4-BA3CD1D9457E}">
      <dgm:prSet/>
      <dgm:spPr/>
      <dgm:t>
        <a:bodyPr/>
        <a:lstStyle/>
        <a:p>
          <a:endParaRPr lang="fr-FR"/>
        </a:p>
      </dgm:t>
    </dgm:pt>
    <dgm:pt modelId="{1733C4F4-5E87-4ECE-A119-BFEC0094BB3C}">
      <dgm:prSet phldrT="[Texte]"/>
      <dgm:spPr/>
      <dgm:t>
        <a:bodyPr/>
        <a:lstStyle/>
        <a:p>
          <a:r>
            <a:rPr lang="ar-DZ" dirty="0" smtClean="0"/>
            <a:t>منقول معين بذاته</a:t>
          </a:r>
          <a:endParaRPr lang="fr-FR" dirty="0"/>
        </a:p>
      </dgm:t>
    </dgm:pt>
    <dgm:pt modelId="{046CB7C5-79C8-48A4-9201-D957C3772E23}" type="parTrans" cxnId="{5316D6A0-4491-47D7-AE7B-622038368523}">
      <dgm:prSet/>
      <dgm:spPr/>
      <dgm:t>
        <a:bodyPr/>
        <a:lstStyle/>
        <a:p>
          <a:endParaRPr lang="fr-FR"/>
        </a:p>
      </dgm:t>
    </dgm:pt>
    <dgm:pt modelId="{532DAA35-1D83-4340-9E42-816DCCB44A19}" type="sibTrans" cxnId="{5316D6A0-4491-47D7-AE7B-622038368523}">
      <dgm:prSet/>
      <dgm:spPr/>
      <dgm:t>
        <a:bodyPr/>
        <a:lstStyle/>
        <a:p>
          <a:endParaRPr lang="fr-FR"/>
        </a:p>
      </dgm:t>
    </dgm:pt>
    <dgm:pt modelId="{FEAAD63F-9759-4185-94ED-75F8EB92AFE8}">
      <dgm:prSet phldrT="[Texte]"/>
      <dgm:spPr/>
      <dgm:t>
        <a:bodyPr/>
        <a:lstStyle/>
        <a:p>
          <a:r>
            <a:rPr lang="ar-DZ" dirty="0" smtClean="0"/>
            <a:t>انتقال الملكية بمجرد تمام العقد</a:t>
          </a:r>
          <a:endParaRPr lang="fr-FR" dirty="0"/>
        </a:p>
      </dgm:t>
    </dgm:pt>
    <dgm:pt modelId="{5E4A0D3C-4FA7-40D1-98A2-A362D8843533}" type="parTrans" cxnId="{56B83007-36B7-475E-8C99-7FD82C1E1A7F}">
      <dgm:prSet/>
      <dgm:spPr/>
      <dgm:t>
        <a:bodyPr/>
        <a:lstStyle/>
        <a:p>
          <a:endParaRPr lang="fr-FR"/>
        </a:p>
      </dgm:t>
    </dgm:pt>
    <dgm:pt modelId="{EC758578-F965-4033-A9D4-5BC2A9EB901B}" type="sibTrans" cxnId="{56B83007-36B7-475E-8C99-7FD82C1E1A7F}">
      <dgm:prSet/>
      <dgm:spPr/>
      <dgm:t>
        <a:bodyPr/>
        <a:lstStyle/>
        <a:p>
          <a:endParaRPr lang="fr-FR"/>
        </a:p>
      </dgm:t>
    </dgm:pt>
    <dgm:pt modelId="{5023F638-1EB7-478C-B301-21CB63D05742}">
      <dgm:prSet phldrT="[Texte]"/>
      <dgm:spPr/>
      <dgm:t>
        <a:bodyPr/>
        <a:lstStyle/>
        <a:p>
          <a:r>
            <a:rPr lang="ar-DZ" dirty="0" smtClean="0"/>
            <a:t>منقول معين بنوعه</a:t>
          </a:r>
          <a:endParaRPr lang="fr-FR" dirty="0"/>
        </a:p>
      </dgm:t>
    </dgm:pt>
    <dgm:pt modelId="{3B240980-5E4E-4482-8529-857FF3D55DE4}" type="parTrans" cxnId="{01946386-9CD1-4979-B3E2-FDEAB37C8684}">
      <dgm:prSet/>
      <dgm:spPr/>
      <dgm:t>
        <a:bodyPr/>
        <a:lstStyle/>
        <a:p>
          <a:endParaRPr lang="fr-FR"/>
        </a:p>
      </dgm:t>
    </dgm:pt>
    <dgm:pt modelId="{BFE2E50E-5A6D-4AC3-AF80-F686B4D3DA1F}" type="sibTrans" cxnId="{01946386-9CD1-4979-B3E2-FDEAB37C8684}">
      <dgm:prSet/>
      <dgm:spPr/>
      <dgm:t>
        <a:bodyPr/>
        <a:lstStyle/>
        <a:p>
          <a:endParaRPr lang="fr-FR"/>
        </a:p>
      </dgm:t>
    </dgm:pt>
    <dgm:pt modelId="{09C58C26-0B63-4EBC-8B37-90056A0B901C}">
      <dgm:prSet phldrT="[Texte]"/>
      <dgm:spPr/>
      <dgm:t>
        <a:bodyPr/>
        <a:lstStyle/>
        <a:p>
          <a:r>
            <a:rPr lang="ar-DZ" dirty="0" smtClean="0"/>
            <a:t>القيام بعملية الإفراز</a:t>
          </a:r>
          <a:endParaRPr lang="fr-FR" dirty="0"/>
        </a:p>
      </dgm:t>
    </dgm:pt>
    <dgm:pt modelId="{1E7C57A7-8C8E-4864-98BB-D94B38CD48CC}" type="parTrans" cxnId="{823008EE-4139-4DE1-AA32-A91905AB9F6E}">
      <dgm:prSet/>
      <dgm:spPr/>
      <dgm:t>
        <a:bodyPr/>
        <a:lstStyle/>
        <a:p>
          <a:endParaRPr lang="fr-FR"/>
        </a:p>
      </dgm:t>
    </dgm:pt>
    <dgm:pt modelId="{2748EDE4-EE08-4399-85CE-54D00DED92EF}" type="sibTrans" cxnId="{823008EE-4139-4DE1-AA32-A91905AB9F6E}">
      <dgm:prSet/>
      <dgm:spPr/>
      <dgm:t>
        <a:bodyPr/>
        <a:lstStyle/>
        <a:p>
          <a:endParaRPr lang="fr-FR"/>
        </a:p>
      </dgm:t>
    </dgm:pt>
    <dgm:pt modelId="{46A90F17-66A0-4236-BFCD-07E7B7277CB0}">
      <dgm:prSet phldrT="[Texte]"/>
      <dgm:spPr/>
      <dgm:t>
        <a:bodyPr/>
        <a:lstStyle/>
        <a:p>
          <a:r>
            <a:rPr lang="ar-DZ" dirty="0" smtClean="0"/>
            <a:t>انتقال الملكية</a:t>
          </a:r>
          <a:endParaRPr lang="fr-FR" dirty="0"/>
        </a:p>
      </dgm:t>
    </dgm:pt>
    <dgm:pt modelId="{18AA6AAA-D1E0-44E4-AC16-A9D531DC438E}" type="parTrans" cxnId="{50586EEF-6DA6-4795-990C-099570DD6CF2}">
      <dgm:prSet/>
      <dgm:spPr/>
      <dgm:t>
        <a:bodyPr/>
        <a:lstStyle/>
        <a:p>
          <a:endParaRPr lang="fr-FR"/>
        </a:p>
      </dgm:t>
    </dgm:pt>
    <dgm:pt modelId="{403555E7-9ABC-4F53-8123-6F3AA9B93F8D}" type="sibTrans" cxnId="{50586EEF-6DA6-4795-990C-099570DD6CF2}">
      <dgm:prSet/>
      <dgm:spPr/>
      <dgm:t>
        <a:bodyPr/>
        <a:lstStyle/>
        <a:p>
          <a:endParaRPr lang="fr-FR"/>
        </a:p>
      </dgm:t>
    </dgm:pt>
    <dgm:pt modelId="{9F9EAC09-FC26-4F16-9885-15C6BF6F2C3D}" type="pres">
      <dgm:prSet presAssocID="{5948D5D8-126A-43E9-947D-B5F02798E7DE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94DA1A04-9ED4-4D34-91A5-B7E2F319DCF6}" type="pres">
      <dgm:prSet presAssocID="{E29349A4-D8E2-43CE-A308-2FBB859082FD}" presName="horFlow" presStyleCnt="0"/>
      <dgm:spPr/>
    </dgm:pt>
    <dgm:pt modelId="{63EE3F8E-DDB6-4FE0-A413-93BA52E7CA65}" type="pres">
      <dgm:prSet presAssocID="{E29349A4-D8E2-43CE-A308-2FBB859082FD}" presName="bigChev" presStyleLbl="node1" presStyleIdx="0" presStyleCnt="3"/>
      <dgm:spPr/>
    </dgm:pt>
    <dgm:pt modelId="{F3A88B50-A254-4624-913B-BA73C797B9CA}" type="pres">
      <dgm:prSet presAssocID="{32C256F0-66C0-4F1B-A227-1259BC0EFE8F}" presName="parTrans" presStyleCnt="0"/>
      <dgm:spPr/>
    </dgm:pt>
    <dgm:pt modelId="{0007D870-B43B-46AF-9263-3FBC1DC675BF}" type="pres">
      <dgm:prSet presAssocID="{09384A10-73F6-45F4-8181-C1CC837637A4}" presName="node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998C49-E032-4E94-9D4A-4AE42F5F6448}" type="pres">
      <dgm:prSet presAssocID="{7B54734D-C0C8-408B-B23F-3957A5864693}" presName="sibTrans" presStyleCnt="0"/>
      <dgm:spPr/>
    </dgm:pt>
    <dgm:pt modelId="{87317A38-3BE0-4BF6-A5FE-EEC54C0FC5D5}" type="pres">
      <dgm:prSet presAssocID="{6EFAE172-87FB-4288-B53C-E7A208A87B91}" presName="node" presStyleLbl="alignAccFollowNode1" presStyleIdx="1" presStyleCnt="5">
        <dgm:presLayoutVars>
          <dgm:bulletEnabled val="1"/>
        </dgm:presLayoutVars>
      </dgm:prSet>
      <dgm:spPr/>
    </dgm:pt>
    <dgm:pt modelId="{0316AF30-F213-4C0D-8696-4B565365A19F}" type="pres">
      <dgm:prSet presAssocID="{E29349A4-D8E2-43CE-A308-2FBB859082FD}" presName="vSp" presStyleCnt="0"/>
      <dgm:spPr/>
    </dgm:pt>
    <dgm:pt modelId="{897E15C3-FF99-4536-9E50-79E36F7C09F5}" type="pres">
      <dgm:prSet presAssocID="{1733C4F4-5E87-4ECE-A119-BFEC0094BB3C}" presName="horFlow" presStyleCnt="0"/>
      <dgm:spPr/>
    </dgm:pt>
    <dgm:pt modelId="{7A5A9D00-4662-4902-84F0-0E79FC521BD3}" type="pres">
      <dgm:prSet presAssocID="{1733C4F4-5E87-4ECE-A119-BFEC0094BB3C}" presName="bigChev" presStyleLbl="node1" presStyleIdx="1" presStyleCnt="3"/>
      <dgm:spPr/>
    </dgm:pt>
    <dgm:pt modelId="{BF9EA20E-CCFF-4B8F-B33F-DE8946C62A42}" type="pres">
      <dgm:prSet presAssocID="{5E4A0D3C-4FA7-40D1-98A2-A362D8843533}" presName="parTrans" presStyleCnt="0"/>
      <dgm:spPr/>
    </dgm:pt>
    <dgm:pt modelId="{C770EA3F-A403-42BC-A420-FFFDABA1FDBF}" type="pres">
      <dgm:prSet presAssocID="{FEAAD63F-9759-4185-94ED-75F8EB92AFE8}" presName="node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568A7A-98B3-456C-978F-E00B2FED9459}" type="pres">
      <dgm:prSet presAssocID="{1733C4F4-5E87-4ECE-A119-BFEC0094BB3C}" presName="vSp" presStyleCnt="0"/>
      <dgm:spPr/>
    </dgm:pt>
    <dgm:pt modelId="{7E29975B-A12C-49E5-9402-D6B15A735066}" type="pres">
      <dgm:prSet presAssocID="{5023F638-1EB7-478C-B301-21CB63D05742}" presName="horFlow" presStyleCnt="0"/>
      <dgm:spPr/>
    </dgm:pt>
    <dgm:pt modelId="{6D4DAD93-B669-46E6-ACCF-D5BB01098CFA}" type="pres">
      <dgm:prSet presAssocID="{5023F638-1EB7-478C-B301-21CB63D05742}" presName="bigChev" presStyleLbl="node1" presStyleIdx="2" presStyleCnt="3"/>
      <dgm:spPr/>
    </dgm:pt>
    <dgm:pt modelId="{F9EEF53B-F7FB-4AFD-A07B-3BE948E484B3}" type="pres">
      <dgm:prSet presAssocID="{1E7C57A7-8C8E-4864-98BB-D94B38CD48CC}" presName="parTrans" presStyleCnt="0"/>
      <dgm:spPr/>
    </dgm:pt>
    <dgm:pt modelId="{592908E5-A791-4E8D-BCBF-029346BD04CC}" type="pres">
      <dgm:prSet presAssocID="{09C58C26-0B63-4EBC-8B37-90056A0B901C}" presName="node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24A02B-74FF-4B48-9B14-6B15D24AF00F}" type="pres">
      <dgm:prSet presAssocID="{2748EDE4-EE08-4399-85CE-54D00DED92EF}" presName="sibTrans" presStyleCnt="0"/>
      <dgm:spPr/>
    </dgm:pt>
    <dgm:pt modelId="{3834F767-0997-4421-A0CE-72935908C648}" type="pres">
      <dgm:prSet presAssocID="{46A90F17-66A0-4236-BFCD-07E7B7277CB0}" presName="node" presStyleLbl="alignAccFollowNode1" presStyleIdx="4" presStyleCnt="5">
        <dgm:presLayoutVars>
          <dgm:bulletEnabled val="1"/>
        </dgm:presLayoutVars>
      </dgm:prSet>
      <dgm:spPr/>
    </dgm:pt>
  </dgm:ptLst>
  <dgm:cxnLst>
    <dgm:cxn modelId="{912948EE-0F4D-49FD-8BA9-1BD093AE3A4C}" type="presOf" srcId="{5948D5D8-126A-43E9-947D-B5F02798E7DE}" destId="{9F9EAC09-FC26-4F16-9885-15C6BF6F2C3D}" srcOrd="0" destOrd="0" presId="urn:microsoft.com/office/officeart/2005/8/layout/lProcess3"/>
    <dgm:cxn modelId="{56B83007-36B7-475E-8C99-7FD82C1E1A7F}" srcId="{1733C4F4-5E87-4ECE-A119-BFEC0094BB3C}" destId="{FEAAD63F-9759-4185-94ED-75F8EB92AFE8}" srcOrd="0" destOrd="0" parTransId="{5E4A0D3C-4FA7-40D1-98A2-A362D8843533}" sibTransId="{EC758578-F965-4033-A9D4-5BC2A9EB901B}"/>
    <dgm:cxn modelId="{01946386-9CD1-4979-B3E2-FDEAB37C8684}" srcId="{5948D5D8-126A-43E9-947D-B5F02798E7DE}" destId="{5023F638-1EB7-478C-B301-21CB63D05742}" srcOrd="2" destOrd="0" parTransId="{3B240980-5E4E-4482-8529-857FF3D55DE4}" sibTransId="{BFE2E50E-5A6D-4AC3-AF80-F686B4D3DA1F}"/>
    <dgm:cxn modelId="{3582CF43-2CA9-45F8-9E57-E33931644BF1}" type="presOf" srcId="{1733C4F4-5E87-4ECE-A119-BFEC0094BB3C}" destId="{7A5A9D00-4662-4902-84F0-0E79FC521BD3}" srcOrd="0" destOrd="0" presId="urn:microsoft.com/office/officeart/2005/8/layout/lProcess3"/>
    <dgm:cxn modelId="{5316D6A0-4491-47D7-AE7B-622038368523}" srcId="{5948D5D8-126A-43E9-947D-B5F02798E7DE}" destId="{1733C4F4-5E87-4ECE-A119-BFEC0094BB3C}" srcOrd="1" destOrd="0" parTransId="{046CB7C5-79C8-48A4-9201-D957C3772E23}" sibTransId="{532DAA35-1D83-4340-9E42-816DCCB44A19}"/>
    <dgm:cxn modelId="{823008EE-4139-4DE1-AA32-A91905AB9F6E}" srcId="{5023F638-1EB7-478C-B301-21CB63D05742}" destId="{09C58C26-0B63-4EBC-8B37-90056A0B901C}" srcOrd="0" destOrd="0" parTransId="{1E7C57A7-8C8E-4864-98BB-D94B38CD48CC}" sibTransId="{2748EDE4-EE08-4399-85CE-54D00DED92EF}"/>
    <dgm:cxn modelId="{6A7644E7-4BEA-44B9-90D5-F22D9DDC3C0B}" type="presOf" srcId="{46A90F17-66A0-4236-BFCD-07E7B7277CB0}" destId="{3834F767-0997-4421-A0CE-72935908C648}" srcOrd="0" destOrd="0" presId="urn:microsoft.com/office/officeart/2005/8/layout/lProcess3"/>
    <dgm:cxn modelId="{1BAD767C-85B6-45A5-878E-907813A77896}" type="presOf" srcId="{E29349A4-D8E2-43CE-A308-2FBB859082FD}" destId="{63EE3F8E-DDB6-4FE0-A413-93BA52E7CA65}" srcOrd="0" destOrd="0" presId="urn:microsoft.com/office/officeart/2005/8/layout/lProcess3"/>
    <dgm:cxn modelId="{1132F6C2-2AAB-4FC4-9A9E-F7D8C80AC355}" srcId="{5948D5D8-126A-43E9-947D-B5F02798E7DE}" destId="{E29349A4-D8E2-43CE-A308-2FBB859082FD}" srcOrd="0" destOrd="0" parTransId="{B5AE7706-9F89-4A61-88A0-E8CD0E881BEA}" sibTransId="{8CAA21AD-3303-4BCB-AE7D-539CE70FAE3F}"/>
    <dgm:cxn modelId="{C6CFE171-BC40-4C63-9173-19542EE41517}" type="presOf" srcId="{FEAAD63F-9759-4185-94ED-75F8EB92AFE8}" destId="{C770EA3F-A403-42BC-A420-FFFDABA1FDBF}" srcOrd="0" destOrd="0" presId="urn:microsoft.com/office/officeart/2005/8/layout/lProcess3"/>
    <dgm:cxn modelId="{2D73D22D-4389-48A6-ABAD-D86441D6704F}" srcId="{E29349A4-D8E2-43CE-A308-2FBB859082FD}" destId="{09384A10-73F6-45F4-8181-C1CC837637A4}" srcOrd="0" destOrd="0" parTransId="{32C256F0-66C0-4F1B-A227-1259BC0EFE8F}" sibTransId="{7B54734D-C0C8-408B-B23F-3957A5864693}"/>
    <dgm:cxn modelId="{BF24CB65-A614-4AF8-A0F4-BA3CD1D9457E}" srcId="{E29349A4-D8E2-43CE-A308-2FBB859082FD}" destId="{6EFAE172-87FB-4288-B53C-E7A208A87B91}" srcOrd="1" destOrd="0" parTransId="{EF179442-6394-4ABB-B6E0-9D56AD38A1F1}" sibTransId="{CC93EDD3-94C7-4F1A-B808-08FEB0ACD4D6}"/>
    <dgm:cxn modelId="{665E124D-A9E1-4992-87D2-164E2EDD2702}" type="presOf" srcId="{6EFAE172-87FB-4288-B53C-E7A208A87B91}" destId="{87317A38-3BE0-4BF6-A5FE-EEC54C0FC5D5}" srcOrd="0" destOrd="0" presId="urn:microsoft.com/office/officeart/2005/8/layout/lProcess3"/>
    <dgm:cxn modelId="{50586EEF-6DA6-4795-990C-099570DD6CF2}" srcId="{5023F638-1EB7-478C-B301-21CB63D05742}" destId="{46A90F17-66A0-4236-BFCD-07E7B7277CB0}" srcOrd="1" destOrd="0" parTransId="{18AA6AAA-D1E0-44E4-AC16-A9D531DC438E}" sibTransId="{403555E7-9ABC-4F53-8123-6F3AA9B93F8D}"/>
    <dgm:cxn modelId="{B88977CE-4AF3-42CB-BB41-9BFD1A40A35D}" type="presOf" srcId="{09384A10-73F6-45F4-8181-C1CC837637A4}" destId="{0007D870-B43B-46AF-9263-3FBC1DC675BF}" srcOrd="0" destOrd="0" presId="urn:microsoft.com/office/officeart/2005/8/layout/lProcess3"/>
    <dgm:cxn modelId="{BE4AA2A5-31B4-42DB-BF3C-CEB974F69A15}" type="presOf" srcId="{5023F638-1EB7-478C-B301-21CB63D05742}" destId="{6D4DAD93-B669-46E6-ACCF-D5BB01098CFA}" srcOrd="0" destOrd="0" presId="urn:microsoft.com/office/officeart/2005/8/layout/lProcess3"/>
    <dgm:cxn modelId="{1AF7C75A-8054-4D28-90F7-909F97F6CF9F}" type="presOf" srcId="{09C58C26-0B63-4EBC-8B37-90056A0B901C}" destId="{592908E5-A791-4E8D-BCBF-029346BD04CC}" srcOrd="0" destOrd="0" presId="urn:microsoft.com/office/officeart/2005/8/layout/lProcess3"/>
    <dgm:cxn modelId="{258D28BE-B1A4-427F-916E-F5FF0F52E6BB}" type="presParOf" srcId="{9F9EAC09-FC26-4F16-9885-15C6BF6F2C3D}" destId="{94DA1A04-9ED4-4D34-91A5-B7E2F319DCF6}" srcOrd="0" destOrd="0" presId="urn:microsoft.com/office/officeart/2005/8/layout/lProcess3"/>
    <dgm:cxn modelId="{4828D9DD-558B-429D-B833-74C5E4869142}" type="presParOf" srcId="{94DA1A04-9ED4-4D34-91A5-B7E2F319DCF6}" destId="{63EE3F8E-DDB6-4FE0-A413-93BA52E7CA65}" srcOrd="0" destOrd="0" presId="urn:microsoft.com/office/officeart/2005/8/layout/lProcess3"/>
    <dgm:cxn modelId="{C65BE397-3524-430E-A03B-6015A9F7DFCF}" type="presParOf" srcId="{94DA1A04-9ED4-4D34-91A5-B7E2F319DCF6}" destId="{F3A88B50-A254-4624-913B-BA73C797B9CA}" srcOrd="1" destOrd="0" presId="urn:microsoft.com/office/officeart/2005/8/layout/lProcess3"/>
    <dgm:cxn modelId="{FCC215ED-EFF1-4206-8484-ABCCE37E10D9}" type="presParOf" srcId="{94DA1A04-9ED4-4D34-91A5-B7E2F319DCF6}" destId="{0007D870-B43B-46AF-9263-3FBC1DC675BF}" srcOrd="2" destOrd="0" presId="urn:microsoft.com/office/officeart/2005/8/layout/lProcess3"/>
    <dgm:cxn modelId="{CF13A801-72B3-43FE-82FD-A8149E6EE76E}" type="presParOf" srcId="{94DA1A04-9ED4-4D34-91A5-B7E2F319DCF6}" destId="{BB998C49-E032-4E94-9D4A-4AE42F5F6448}" srcOrd="3" destOrd="0" presId="urn:microsoft.com/office/officeart/2005/8/layout/lProcess3"/>
    <dgm:cxn modelId="{CF0B01C5-F1D9-4C55-91EE-E5B79E905E25}" type="presParOf" srcId="{94DA1A04-9ED4-4D34-91A5-B7E2F319DCF6}" destId="{87317A38-3BE0-4BF6-A5FE-EEC54C0FC5D5}" srcOrd="4" destOrd="0" presId="urn:microsoft.com/office/officeart/2005/8/layout/lProcess3"/>
    <dgm:cxn modelId="{0516CB36-BF26-430B-BE4A-94F5BACB4B9F}" type="presParOf" srcId="{9F9EAC09-FC26-4F16-9885-15C6BF6F2C3D}" destId="{0316AF30-F213-4C0D-8696-4B565365A19F}" srcOrd="1" destOrd="0" presId="urn:microsoft.com/office/officeart/2005/8/layout/lProcess3"/>
    <dgm:cxn modelId="{89F0CE81-9A1A-4C4C-AAF3-1CDEFBAFD252}" type="presParOf" srcId="{9F9EAC09-FC26-4F16-9885-15C6BF6F2C3D}" destId="{897E15C3-FF99-4536-9E50-79E36F7C09F5}" srcOrd="2" destOrd="0" presId="urn:microsoft.com/office/officeart/2005/8/layout/lProcess3"/>
    <dgm:cxn modelId="{A044A1E1-5BE9-49B0-98F0-195D06D0060C}" type="presParOf" srcId="{897E15C3-FF99-4536-9E50-79E36F7C09F5}" destId="{7A5A9D00-4662-4902-84F0-0E79FC521BD3}" srcOrd="0" destOrd="0" presId="urn:microsoft.com/office/officeart/2005/8/layout/lProcess3"/>
    <dgm:cxn modelId="{D1E4F63E-D846-4D38-ACCF-ECEA69B170BB}" type="presParOf" srcId="{897E15C3-FF99-4536-9E50-79E36F7C09F5}" destId="{BF9EA20E-CCFF-4B8F-B33F-DE8946C62A42}" srcOrd="1" destOrd="0" presId="urn:microsoft.com/office/officeart/2005/8/layout/lProcess3"/>
    <dgm:cxn modelId="{161D4DC9-F31F-4923-836E-B3DB1955824D}" type="presParOf" srcId="{897E15C3-FF99-4536-9E50-79E36F7C09F5}" destId="{C770EA3F-A403-42BC-A420-FFFDABA1FDBF}" srcOrd="2" destOrd="0" presId="urn:microsoft.com/office/officeart/2005/8/layout/lProcess3"/>
    <dgm:cxn modelId="{F12185AA-CA52-4B81-A706-D154902B53CC}" type="presParOf" srcId="{9F9EAC09-FC26-4F16-9885-15C6BF6F2C3D}" destId="{36568A7A-98B3-456C-978F-E00B2FED9459}" srcOrd="3" destOrd="0" presId="urn:microsoft.com/office/officeart/2005/8/layout/lProcess3"/>
    <dgm:cxn modelId="{A9354A36-11E7-4501-9BED-098E22436413}" type="presParOf" srcId="{9F9EAC09-FC26-4F16-9885-15C6BF6F2C3D}" destId="{7E29975B-A12C-49E5-9402-D6B15A735066}" srcOrd="4" destOrd="0" presId="urn:microsoft.com/office/officeart/2005/8/layout/lProcess3"/>
    <dgm:cxn modelId="{83295766-C287-4274-BCBE-6CB322EC93A3}" type="presParOf" srcId="{7E29975B-A12C-49E5-9402-D6B15A735066}" destId="{6D4DAD93-B669-46E6-ACCF-D5BB01098CFA}" srcOrd="0" destOrd="0" presId="urn:microsoft.com/office/officeart/2005/8/layout/lProcess3"/>
    <dgm:cxn modelId="{6A79B3AB-EA86-48FF-9335-FD5CE46293DC}" type="presParOf" srcId="{7E29975B-A12C-49E5-9402-D6B15A735066}" destId="{F9EEF53B-F7FB-4AFD-A07B-3BE948E484B3}" srcOrd="1" destOrd="0" presId="urn:microsoft.com/office/officeart/2005/8/layout/lProcess3"/>
    <dgm:cxn modelId="{1BDB2C1C-00C2-424D-9534-22012E476F9B}" type="presParOf" srcId="{7E29975B-A12C-49E5-9402-D6B15A735066}" destId="{592908E5-A791-4E8D-BCBF-029346BD04CC}" srcOrd="2" destOrd="0" presId="urn:microsoft.com/office/officeart/2005/8/layout/lProcess3"/>
    <dgm:cxn modelId="{53F576AB-8285-43D2-9607-CC2F80721107}" type="presParOf" srcId="{7E29975B-A12C-49E5-9402-D6B15A735066}" destId="{A924A02B-74FF-4B48-9B14-6B15D24AF00F}" srcOrd="3" destOrd="0" presId="urn:microsoft.com/office/officeart/2005/8/layout/lProcess3"/>
    <dgm:cxn modelId="{7C708165-E9EC-4A33-9CC8-C3D27025C4F3}" type="presParOf" srcId="{7E29975B-A12C-49E5-9402-D6B15A735066}" destId="{3834F767-0997-4421-A0CE-72935908C648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9A82DB-BE5C-4883-8AA9-C024B4470273}">
      <dsp:nvSpPr>
        <dsp:cNvPr id="0" name=""/>
        <dsp:cNvSpPr/>
      </dsp:nvSpPr>
      <dsp:spPr>
        <a:xfrm>
          <a:off x="2852418" y="2262981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2058" y="0"/>
              </a:lnTo>
              <a:lnTo>
                <a:pt x="282058" y="537458"/>
              </a:lnTo>
              <a:lnTo>
                <a:pt x="564116" y="537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114997" y="2512231"/>
        <a:ext cx="38957" cy="38957"/>
      </dsp:txXfrm>
    </dsp:sp>
    <dsp:sp modelId="{3F4DC437-936B-42F0-A6AF-6D609C54C584}">
      <dsp:nvSpPr>
        <dsp:cNvPr id="0" name=""/>
        <dsp:cNvSpPr/>
      </dsp:nvSpPr>
      <dsp:spPr>
        <a:xfrm>
          <a:off x="2852418" y="1725523"/>
          <a:ext cx="564116" cy="537458"/>
        </a:xfrm>
        <a:custGeom>
          <a:avLst/>
          <a:gdLst/>
          <a:ahLst/>
          <a:cxnLst/>
          <a:rect l="0" t="0" r="0" b="0"/>
          <a:pathLst>
            <a:path>
              <a:moveTo>
                <a:pt x="0" y="537458"/>
              </a:moveTo>
              <a:lnTo>
                <a:pt x="282058" y="537458"/>
              </a:lnTo>
              <a:lnTo>
                <a:pt x="282058" y="0"/>
              </a:lnTo>
              <a:lnTo>
                <a:pt x="56411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3114997" y="1974773"/>
        <a:ext cx="38957" cy="38957"/>
      </dsp:txXfrm>
    </dsp:sp>
    <dsp:sp modelId="{DA6D36F9-BA4A-4FB9-A64B-C56627FB6037}">
      <dsp:nvSpPr>
        <dsp:cNvPr id="0" name=""/>
        <dsp:cNvSpPr/>
      </dsp:nvSpPr>
      <dsp:spPr>
        <a:xfrm rot="16200000">
          <a:off x="159470" y="1833015"/>
          <a:ext cx="4525963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تختلف الشكلية بحسب محل العقد</a:t>
          </a:r>
          <a:endParaRPr lang="fr-FR" sz="3400" kern="1200" dirty="0"/>
        </a:p>
      </dsp:txBody>
      <dsp:txXfrm>
        <a:off x="159470" y="1833015"/>
        <a:ext cx="4525963" cy="859932"/>
      </dsp:txXfrm>
    </dsp:sp>
    <dsp:sp modelId="{32CBBEBD-985A-40E1-9E84-3F8EA9EFC9DC}">
      <dsp:nvSpPr>
        <dsp:cNvPr id="0" name=""/>
        <dsp:cNvSpPr/>
      </dsp:nvSpPr>
      <dsp:spPr>
        <a:xfrm>
          <a:off x="3416534" y="1295556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عقار</a:t>
          </a:r>
          <a:endParaRPr lang="fr-FR" sz="3400" kern="1200" dirty="0"/>
        </a:p>
      </dsp:txBody>
      <dsp:txXfrm>
        <a:off x="3416534" y="1295556"/>
        <a:ext cx="2820580" cy="859932"/>
      </dsp:txXfrm>
    </dsp:sp>
    <dsp:sp modelId="{E366B8CE-196B-4E77-A5D1-B34FDD4295B3}">
      <dsp:nvSpPr>
        <dsp:cNvPr id="0" name=""/>
        <dsp:cNvSpPr/>
      </dsp:nvSpPr>
      <dsp:spPr>
        <a:xfrm>
          <a:off x="3416534" y="2370473"/>
          <a:ext cx="2820580" cy="8599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400" kern="1200" dirty="0" smtClean="0"/>
            <a:t>منقول</a:t>
          </a:r>
          <a:endParaRPr lang="fr-FR" sz="3400" kern="1200" dirty="0"/>
        </a:p>
      </dsp:txBody>
      <dsp:txXfrm>
        <a:off x="3416534" y="2370473"/>
        <a:ext cx="2820580" cy="859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AABA47-E355-44F5-8AB8-BE929FDA0519}">
      <dsp:nvSpPr>
        <dsp:cNvPr id="0" name=""/>
        <dsp:cNvSpPr/>
      </dsp:nvSpPr>
      <dsp:spPr>
        <a:xfrm>
          <a:off x="2205" y="553376"/>
          <a:ext cx="3407568" cy="136302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الكتابة الرسمية</a:t>
          </a:r>
          <a:endParaRPr lang="fr-FR" sz="4800" kern="1200" dirty="0"/>
        </a:p>
      </dsp:txBody>
      <dsp:txXfrm>
        <a:off x="683719" y="553376"/>
        <a:ext cx="2044541" cy="1363027"/>
      </dsp:txXfrm>
    </dsp:sp>
    <dsp:sp modelId="{A1E9A91E-E67C-407B-B738-B095EA64866A}">
      <dsp:nvSpPr>
        <dsp:cNvPr id="0" name=""/>
        <dsp:cNvSpPr/>
      </dsp:nvSpPr>
      <dsp:spPr>
        <a:xfrm>
          <a:off x="2966790" y="669233"/>
          <a:ext cx="2828282" cy="1131312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صحة العقد </a:t>
          </a:r>
          <a:endParaRPr lang="fr-FR" sz="2700" kern="1200" dirty="0"/>
        </a:p>
      </dsp:txBody>
      <dsp:txXfrm>
        <a:off x="3532446" y="669233"/>
        <a:ext cx="1696970" cy="1131312"/>
      </dsp:txXfrm>
    </dsp:sp>
    <dsp:sp modelId="{E3F7011E-1BBB-4F98-B0D7-5F8D180C4528}">
      <dsp:nvSpPr>
        <dsp:cNvPr id="0" name=""/>
        <dsp:cNvSpPr/>
      </dsp:nvSpPr>
      <dsp:spPr>
        <a:xfrm>
          <a:off x="5399112" y="669233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تخلفها يبطل العقد</a:t>
          </a:r>
          <a:endParaRPr lang="fr-FR" sz="2700" kern="1200" dirty="0"/>
        </a:p>
      </dsp:txBody>
      <dsp:txXfrm>
        <a:off x="5964768" y="669233"/>
        <a:ext cx="1696970" cy="1131312"/>
      </dsp:txXfrm>
    </dsp:sp>
    <dsp:sp modelId="{9EA5EE60-28FC-4F46-98B8-FC9555467C46}">
      <dsp:nvSpPr>
        <dsp:cNvPr id="0" name=""/>
        <dsp:cNvSpPr/>
      </dsp:nvSpPr>
      <dsp:spPr>
        <a:xfrm>
          <a:off x="2205" y="2107227"/>
          <a:ext cx="3407568" cy="136302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التسجيل</a:t>
          </a:r>
          <a:endParaRPr lang="fr-FR" sz="4800" kern="1200" dirty="0"/>
        </a:p>
      </dsp:txBody>
      <dsp:txXfrm>
        <a:off x="683719" y="2107227"/>
        <a:ext cx="2044541" cy="1363027"/>
      </dsp:txXfrm>
    </dsp:sp>
    <dsp:sp modelId="{69BA5C03-7F02-4D1F-8931-F7F7BC3AEBE5}">
      <dsp:nvSpPr>
        <dsp:cNvPr id="0" name=""/>
        <dsp:cNvSpPr/>
      </dsp:nvSpPr>
      <dsp:spPr>
        <a:xfrm>
          <a:off x="2966790" y="2223085"/>
          <a:ext cx="2828282" cy="1131312"/>
        </a:xfrm>
        <a:prstGeom prst="chevron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اقتضاء الرسوم للخزينة العمومية</a:t>
          </a:r>
          <a:endParaRPr lang="fr-FR" sz="2700" kern="1200" dirty="0"/>
        </a:p>
      </dsp:txBody>
      <dsp:txXfrm>
        <a:off x="3532446" y="2223085"/>
        <a:ext cx="1696970" cy="1131312"/>
      </dsp:txXfrm>
    </dsp:sp>
    <dsp:sp modelId="{CB09F937-DB2A-480A-9750-D55029110201}">
      <dsp:nvSpPr>
        <dsp:cNvPr id="0" name=""/>
        <dsp:cNvSpPr/>
      </dsp:nvSpPr>
      <dsp:spPr>
        <a:xfrm>
          <a:off x="2205" y="3661079"/>
          <a:ext cx="3407568" cy="136302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4800" kern="1200" dirty="0" smtClean="0"/>
            <a:t>الشهر العقاري</a:t>
          </a:r>
          <a:endParaRPr lang="fr-FR" sz="4800" kern="1200" dirty="0"/>
        </a:p>
      </dsp:txBody>
      <dsp:txXfrm>
        <a:off x="683719" y="3661079"/>
        <a:ext cx="2044541" cy="1363027"/>
      </dsp:txXfrm>
    </dsp:sp>
    <dsp:sp modelId="{35BC65D9-21BF-484F-99E2-1652BB373A6A}">
      <dsp:nvSpPr>
        <dsp:cNvPr id="0" name=""/>
        <dsp:cNvSpPr/>
      </dsp:nvSpPr>
      <dsp:spPr>
        <a:xfrm>
          <a:off x="2966790" y="3776936"/>
          <a:ext cx="2828282" cy="1131312"/>
        </a:xfrm>
        <a:prstGeom prst="chevron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ينقل الملكية</a:t>
          </a:r>
          <a:endParaRPr lang="fr-FR" sz="2700" kern="1200" dirty="0"/>
        </a:p>
      </dsp:txBody>
      <dsp:txXfrm>
        <a:off x="3532446" y="3776936"/>
        <a:ext cx="1696970" cy="1131312"/>
      </dsp:txXfrm>
    </dsp:sp>
    <dsp:sp modelId="{BEB801DA-3A4A-4569-962B-CD1B59C7A23B}">
      <dsp:nvSpPr>
        <dsp:cNvPr id="0" name=""/>
        <dsp:cNvSpPr/>
      </dsp:nvSpPr>
      <dsp:spPr>
        <a:xfrm>
          <a:off x="5399112" y="3776936"/>
          <a:ext cx="2828282" cy="1131312"/>
        </a:xfrm>
        <a:prstGeom prst="chevron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700" kern="1200" dirty="0" smtClean="0"/>
            <a:t>يجعل العقد نافذا في مواجهة الغير</a:t>
          </a:r>
          <a:endParaRPr lang="fr-FR" sz="2700" kern="1200" dirty="0"/>
        </a:p>
      </dsp:txBody>
      <dsp:txXfrm>
        <a:off x="5964768" y="3776936"/>
        <a:ext cx="1696970" cy="11313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EE3F8E-DDB6-4FE0-A413-93BA52E7CA65}">
      <dsp:nvSpPr>
        <dsp:cNvPr id="0" name=""/>
        <dsp:cNvSpPr/>
      </dsp:nvSpPr>
      <dsp:spPr>
        <a:xfrm>
          <a:off x="2205" y="553376"/>
          <a:ext cx="3407568" cy="136302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منقولات ذات طبيعة خاصة</a:t>
          </a:r>
          <a:endParaRPr lang="fr-FR" sz="3800" kern="1200" dirty="0"/>
        </a:p>
      </dsp:txBody>
      <dsp:txXfrm>
        <a:off x="683719" y="553376"/>
        <a:ext cx="2044541" cy="1363027"/>
      </dsp:txXfrm>
    </dsp:sp>
    <dsp:sp modelId="{0007D870-B43B-46AF-9263-3FBC1DC675BF}">
      <dsp:nvSpPr>
        <dsp:cNvPr id="0" name=""/>
        <dsp:cNvSpPr/>
      </dsp:nvSpPr>
      <dsp:spPr>
        <a:xfrm>
          <a:off x="2966790" y="669233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إتباع الإجراءات الإدارية المنصوص عليها</a:t>
          </a:r>
          <a:endParaRPr lang="fr-FR" sz="2400" kern="1200" dirty="0"/>
        </a:p>
      </dsp:txBody>
      <dsp:txXfrm>
        <a:off x="3532446" y="669233"/>
        <a:ext cx="1696970" cy="1131312"/>
      </dsp:txXfrm>
    </dsp:sp>
    <dsp:sp modelId="{87317A38-3BE0-4BF6-A5FE-EEC54C0FC5D5}">
      <dsp:nvSpPr>
        <dsp:cNvPr id="0" name=""/>
        <dsp:cNvSpPr/>
      </dsp:nvSpPr>
      <dsp:spPr>
        <a:xfrm>
          <a:off x="5399112" y="669233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2679212"/>
            <a:satOff val="-3448"/>
            <a:lumOff val="-269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2679212"/>
              <a:satOff val="-3448"/>
              <a:lumOff val="-2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انتقال الملكية</a:t>
          </a:r>
          <a:endParaRPr lang="fr-FR" sz="2400" kern="1200" dirty="0"/>
        </a:p>
      </dsp:txBody>
      <dsp:txXfrm>
        <a:off x="5964768" y="669233"/>
        <a:ext cx="1696970" cy="1131312"/>
      </dsp:txXfrm>
    </dsp:sp>
    <dsp:sp modelId="{7A5A9D00-4662-4902-84F0-0E79FC521BD3}">
      <dsp:nvSpPr>
        <dsp:cNvPr id="0" name=""/>
        <dsp:cNvSpPr/>
      </dsp:nvSpPr>
      <dsp:spPr>
        <a:xfrm>
          <a:off x="2205" y="2107227"/>
          <a:ext cx="3407568" cy="1363027"/>
        </a:xfrm>
        <a:prstGeom prst="chevron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منقول معين بذاته</a:t>
          </a:r>
          <a:endParaRPr lang="fr-FR" sz="3800" kern="1200" dirty="0"/>
        </a:p>
      </dsp:txBody>
      <dsp:txXfrm>
        <a:off x="683719" y="2107227"/>
        <a:ext cx="2044541" cy="1363027"/>
      </dsp:txXfrm>
    </dsp:sp>
    <dsp:sp modelId="{C770EA3F-A403-42BC-A420-FFFDABA1FDBF}">
      <dsp:nvSpPr>
        <dsp:cNvPr id="0" name=""/>
        <dsp:cNvSpPr/>
      </dsp:nvSpPr>
      <dsp:spPr>
        <a:xfrm>
          <a:off x="2966790" y="2223085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5358425"/>
            <a:satOff val="-6896"/>
            <a:lumOff val="-537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5358425"/>
              <a:satOff val="-6896"/>
              <a:lumOff val="-5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انتقال الملكية بمجرد تمام العقد</a:t>
          </a:r>
          <a:endParaRPr lang="fr-FR" sz="2400" kern="1200" dirty="0"/>
        </a:p>
      </dsp:txBody>
      <dsp:txXfrm>
        <a:off x="3532446" y="2223085"/>
        <a:ext cx="1696970" cy="1131312"/>
      </dsp:txXfrm>
    </dsp:sp>
    <dsp:sp modelId="{6D4DAD93-B669-46E6-ACCF-D5BB01098CFA}">
      <dsp:nvSpPr>
        <dsp:cNvPr id="0" name=""/>
        <dsp:cNvSpPr/>
      </dsp:nvSpPr>
      <dsp:spPr>
        <a:xfrm>
          <a:off x="2205" y="3661079"/>
          <a:ext cx="3407568" cy="1363027"/>
        </a:xfrm>
        <a:prstGeom prst="chevron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24130" rIns="0" bIns="2413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800" kern="1200" dirty="0" smtClean="0"/>
            <a:t>منقول معين بنوعه</a:t>
          </a:r>
          <a:endParaRPr lang="fr-FR" sz="3800" kern="1200" dirty="0"/>
        </a:p>
      </dsp:txBody>
      <dsp:txXfrm>
        <a:off x="683719" y="3661079"/>
        <a:ext cx="2044541" cy="1363027"/>
      </dsp:txXfrm>
    </dsp:sp>
    <dsp:sp modelId="{592908E5-A791-4E8D-BCBF-029346BD04CC}">
      <dsp:nvSpPr>
        <dsp:cNvPr id="0" name=""/>
        <dsp:cNvSpPr/>
      </dsp:nvSpPr>
      <dsp:spPr>
        <a:xfrm>
          <a:off x="2966790" y="3776936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8037638"/>
            <a:satOff val="-10345"/>
            <a:lumOff val="-806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8037638"/>
              <a:satOff val="-10345"/>
              <a:lumOff val="-8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القيام بعملية الإفراز</a:t>
          </a:r>
          <a:endParaRPr lang="fr-FR" sz="2400" kern="1200" dirty="0"/>
        </a:p>
      </dsp:txBody>
      <dsp:txXfrm>
        <a:off x="3532446" y="3776936"/>
        <a:ext cx="1696970" cy="1131312"/>
      </dsp:txXfrm>
    </dsp:sp>
    <dsp:sp modelId="{3834F767-0997-4421-A0CE-72935908C648}">
      <dsp:nvSpPr>
        <dsp:cNvPr id="0" name=""/>
        <dsp:cNvSpPr/>
      </dsp:nvSpPr>
      <dsp:spPr>
        <a:xfrm>
          <a:off x="5399112" y="3776936"/>
          <a:ext cx="2828282" cy="1131312"/>
        </a:xfrm>
        <a:prstGeom prst="chevron">
          <a:avLst/>
        </a:prstGeom>
        <a:solidFill>
          <a:schemeClr val="accent3">
            <a:tint val="40000"/>
            <a:alpha val="90000"/>
            <a:hueOff val="10716850"/>
            <a:satOff val="-13793"/>
            <a:lumOff val="-1075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10716850"/>
              <a:satOff val="-13793"/>
              <a:lumOff val="-10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2400" kern="1200" dirty="0" smtClean="0"/>
            <a:t>انتقال الملكية</a:t>
          </a:r>
          <a:endParaRPr lang="fr-FR" sz="2400" kern="1200" dirty="0"/>
        </a:p>
      </dsp:txBody>
      <dsp:txXfrm>
        <a:off x="5964768" y="3776936"/>
        <a:ext cx="1696970" cy="1131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697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361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2189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174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3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599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0060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52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68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20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95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0CE7F-ACDE-41F8-B096-150A7D75AD67}" type="datetimeFigureOut">
              <a:rPr lang="fr-FR" smtClean="0"/>
              <a:t>18/01/2021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8C94A-B538-419D-8291-22E6177CA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8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الشكلية في عقد الهبة	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عقود التبرعات</a:t>
            </a:r>
          </a:p>
          <a:p>
            <a:r>
              <a:rPr lang="ar-DZ" dirty="0" smtClean="0"/>
              <a:t>السنة الثانية ماستر قانون الأسرة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803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DZ" dirty="0" smtClean="0"/>
              <a:t>عقود الهبة المبرمة قبل صدور قانون الأسرة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85000" lnSpcReduction="1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تخضع للأحكام الشريعة الإسلامية ,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بالرجوع إلى الراجح من آراء فقهاء الشريعة الإسلامية نجد عقد الهبة رضائي سواء كان محله منقول أو عقار,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غير أنهم يشترطون القبض فقط من أجل تمام الهبة ,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كما استقر القضاء الجزائري على </a:t>
            </a:r>
            <a:r>
              <a:rPr lang="ar-DZ" dirty="0"/>
              <a:t>ا</a:t>
            </a:r>
            <a:r>
              <a:rPr lang="ar-DZ" dirty="0" smtClean="0"/>
              <a:t>عتبار الهبة عقد رضائيا قبل صدور قانون الأسرة فلم بقضي ببطلان الهبة إذا تخلق الشكل الرسمي فيها,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223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DZ" dirty="0" smtClean="0"/>
              <a:t>عقود الهبة المبرمة بعد صدور قانون الأسرة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7069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1535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DZ" dirty="0" smtClean="0"/>
              <a:t>الشكلية في هبة العقار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 lnSpcReduction="10000"/>
          </a:bodyPr>
          <a:lstStyle/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أحالت المادة 206 ق أسرة إلى قانون التوثيق,</a:t>
            </a:r>
          </a:p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المادة 12 من الأمر70-91 الصادر في 15/12/1970 المتضمن تنظيم التوثيق، و التي تم تكريس مضمونها في المادة 324 مكرر1 ق مدني أكدت على وجوب إفراغ عقد الهبة في الشكل الرسمي تحت طائلة البطلان,</a:t>
            </a:r>
          </a:p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فعقد هبة العقار في التشريع الجزائري عقد شكلي يجب إفراغه في الشكل الرسمي لينعقد صحيحا، وتسجيله لدى مصلحة التسجيل و شهره بالمحافظة العقارية حتى تنتقل الملكية ويمكن الاحتجاج به تجاه الغير,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794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8905276"/>
              </p:ext>
            </p:extLst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804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ar-DZ" dirty="0" smtClean="0"/>
              <a:t>الشكلية في هبة المنقول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rgbClr val="0070C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/>
          <a:lstStyle/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لم تشترط المادة 206 ق أسرة الرسمية في هبة المنقول، بل اشترطت فقط مراعاة الإجراءات الخاصة ببعض المنقولات</a:t>
            </a:r>
          </a:p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كهبة المركبات ذات المحرك فإنها تستوجب مراعاة الإجراء المتمثل في استخراج بطاقة رمادية </a:t>
            </a:r>
            <a:r>
              <a:rPr lang="ar-DZ" dirty="0" err="1" smtClean="0"/>
              <a:t>بإسم</a:t>
            </a:r>
            <a:r>
              <a:rPr lang="ar-DZ" dirty="0" smtClean="0"/>
              <a:t> الموهوب له </a:t>
            </a:r>
          </a:p>
          <a:p>
            <a:pPr algn="just" rtl="1">
              <a:buFont typeface="Wingdings" pitchFamily="2" charset="2"/>
              <a:buChar char="Ø"/>
            </a:pPr>
            <a:r>
              <a:rPr lang="ar-DZ" dirty="0" smtClean="0"/>
              <a:t>وتنطبق القواعد العامة على باقي المنقولات، فإذا كان معينا بذاته تنتقل الملكية بمجرد العقد، أما إذا كان معينا بنوعه فيجب إفرازه حتى تنتقل ملكيته,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921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7682785"/>
              </p:ext>
            </p:extLst>
          </p:nvPr>
        </p:nvGraphicFramePr>
        <p:xfrm>
          <a:off x="457200" y="548680"/>
          <a:ext cx="8229600" cy="557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6381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285</Words>
  <Application>Microsoft Office PowerPoint</Application>
  <PresentationFormat>Affichage à l'écran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الشكلية في عقد الهبة </vt:lpstr>
      <vt:lpstr>عقود الهبة المبرمة قبل صدور قانون الأسرة</vt:lpstr>
      <vt:lpstr>عقود الهبة المبرمة بعد صدور قانون الأسرة</vt:lpstr>
      <vt:lpstr>الشكلية في هبة العقار</vt:lpstr>
      <vt:lpstr>Présentation PowerPoint</vt:lpstr>
      <vt:lpstr>الشكلية في هبة المنقول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I3</dc:creator>
  <cp:lastModifiedBy>I3</cp:lastModifiedBy>
  <cp:revision>6</cp:revision>
  <dcterms:created xsi:type="dcterms:W3CDTF">2021-01-18T12:37:13Z</dcterms:created>
  <dcterms:modified xsi:type="dcterms:W3CDTF">2021-01-18T14:25:02Z</dcterms:modified>
</cp:coreProperties>
</file>