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11" r:id="rId3"/>
    <p:sldMasterId id="2147483728" r:id="rId4"/>
    <p:sldMasterId id="2147483746" r:id="rId5"/>
  </p:sldMasterIdLst>
  <p:notesMasterIdLst>
    <p:notesMasterId r:id="rId29"/>
  </p:notesMasterIdLst>
  <p:sldIdLst>
    <p:sldId id="257" r:id="rId6"/>
    <p:sldId id="258" r:id="rId7"/>
    <p:sldId id="259" r:id="rId8"/>
    <p:sldId id="260" r:id="rId9"/>
    <p:sldId id="274" r:id="rId10"/>
    <p:sldId id="283" r:id="rId11"/>
    <p:sldId id="261" r:id="rId12"/>
    <p:sldId id="264" r:id="rId13"/>
    <p:sldId id="265" r:id="rId14"/>
    <p:sldId id="268" r:id="rId15"/>
    <p:sldId id="278" r:id="rId16"/>
    <p:sldId id="284" r:id="rId17"/>
    <p:sldId id="275" r:id="rId18"/>
    <p:sldId id="279" r:id="rId19"/>
    <p:sldId id="267" r:id="rId20"/>
    <p:sldId id="280" r:id="rId21"/>
    <p:sldId id="285" r:id="rId22"/>
    <p:sldId id="281" r:id="rId23"/>
    <p:sldId id="282" r:id="rId24"/>
    <p:sldId id="277" r:id="rId25"/>
    <p:sldId id="271" r:id="rId26"/>
    <p:sldId id="272" r:id="rId27"/>
    <p:sldId id="27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0F5CA-D105-4B3F-B188-0E5F756867CA}" type="doc">
      <dgm:prSet loTypeId="urn:microsoft.com/office/officeart/2008/layout/AccentedPicture" loCatId="picture" qsTypeId="urn:microsoft.com/office/officeart/2005/8/quickstyle/simple1" qsCatId="simple" csTypeId="urn:microsoft.com/office/officeart/2005/8/colors/accent1_1" csCatId="accent1" phldr="1"/>
      <dgm:spPr/>
      <dgm:t>
        <a:bodyPr/>
        <a:lstStyle/>
        <a:p>
          <a:endParaRPr lang="fr-FR"/>
        </a:p>
      </dgm:t>
    </dgm:pt>
    <dgm:pt modelId="{9AA97304-FC1E-4380-80D8-89DD103BDB79}">
      <dgm:prSet custT="1"/>
      <dgm:spPr/>
      <dgm:t>
        <a:bodyPr/>
        <a:lstStyle/>
        <a:p>
          <a:pPr rtl="1"/>
          <a:r>
            <a:rPr lang="ar-DZ" sz="8000" b="1" dirty="0">
              <a:solidFill>
                <a:schemeClr val="tx1"/>
              </a:solidFill>
            </a:rPr>
            <a:t>خطة البحث</a:t>
          </a:r>
          <a:endParaRPr lang="fr-FR" sz="8000" b="1" dirty="0">
            <a:solidFill>
              <a:schemeClr val="tx1"/>
            </a:solidFill>
          </a:endParaRPr>
        </a:p>
      </dgm:t>
    </dgm:pt>
    <dgm:pt modelId="{2C81A4BA-8461-44E7-AA18-CB1B9713F9BB}" type="parTrans" cxnId="{38E1A8E4-52C9-486B-801C-C91884F54324}">
      <dgm:prSet/>
      <dgm:spPr/>
      <dgm:t>
        <a:bodyPr/>
        <a:lstStyle/>
        <a:p>
          <a:endParaRPr lang="fr-FR" b="1"/>
        </a:p>
      </dgm:t>
    </dgm:pt>
    <dgm:pt modelId="{12AD35F4-6995-41E7-B903-A1C3C0C0714B}" type="sibTrans" cxnId="{38E1A8E4-52C9-486B-801C-C91884F54324}">
      <dgm:prSet/>
      <dgm:spPr>
        <a:blipFill rotWithShape="1">
          <a:blip xmlns:r="http://schemas.openxmlformats.org/officeDocument/2006/relationships" r:embed="rId1"/>
          <a:stretch>
            <a:fillRect/>
          </a:stretch>
        </a:blipFill>
      </dgm:spPr>
      <dgm:t>
        <a:bodyPr/>
        <a:lstStyle/>
        <a:p>
          <a:endParaRPr lang="fr-FR" b="1"/>
        </a:p>
      </dgm:t>
    </dgm:pt>
    <dgm:pt modelId="{45AC00F8-947C-44B8-A2B4-A75E338BEACC}">
      <dgm:prSet/>
      <dgm:spPr/>
      <dgm:t>
        <a:bodyPr/>
        <a:lstStyle/>
        <a:p>
          <a:pPr rtl="1"/>
          <a:r>
            <a:rPr lang="ar-DZ" b="1"/>
            <a:t>المقدمة.</a:t>
          </a:r>
          <a:endParaRPr lang="fr-FR" b="1"/>
        </a:p>
      </dgm:t>
    </dgm:pt>
    <dgm:pt modelId="{AC797038-4952-4CB6-8AE4-0671AD277EAD}" type="parTrans" cxnId="{A7605525-85D0-4E93-839D-E1A13F60B892}">
      <dgm:prSet/>
      <dgm:spPr/>
      <dgm:t>
        <a:bodyPr/>
        <a:lstStyle/>
        <a:p>
          <a:endParaRPr lang="fr-FR" b="1"/>
        </a:p>
      </dgm:t>
    </dgm:pt>
    <dgm:pt modelId="{88AA4830-BF6D-4D4F-AB98-9129D837A99F}" type="sibTrans" cxnId="{A7605525-85D0-4E93-839D-E1A13F60B892}">
      <dgm:prSet/>
      <dgm:spPr/>
      <dgm:t>
        <a:bodyPr/>
        <a:lstStyle/>
        <a:p>
          <a:endParaRPr lang="fr-FR" b="1"/>
        </a:p>
      </dgm:t>
    </dgm:pt>
    <dgm:pt modelId="{1B55214C-9979-4DEE-B4CC-E9D548272167}">
      <dgm:prSet/>
      <dgm:spPr/>
      <dgm:t>
        <a:bodyPr/>
        <a:lstStyle/>
        <a:p>
          <a:pPr rtl="1"/>
          <a:r>
            <a:rPr lang="ar-DZ" b="1"/>
            <a:t>المبحث الأول: السياحة والبيئة.</a:t>
          </a:r>
          <a:endParaRPr lang="fr-FR" b="1"/>
        </a:p>
      </dgm:t>
    </dgm:pt>
    <dgm:pt modelId="{628E36F8-EDFD-4997-AAD5-C7929D6D8254}" type="parTrans" cxnId="{34E274A1-5ED9-4BD2-B51B-F7BDFE1752DC}">
      <dgm:prSet/>
      <dgm:spPr/>
      <dgm:t>
        <a:bodyPr/>
        <a:lstStyle/>
        <a:p>
          <a:endParaRPr lang="fr-FR" b="1"/>
        </a:p>
      </dgm:t>
    </dgm:pt>
    <dgm:pt modelId="{5CA42016-92C4-4333-9526-E25071FD2B05}" type="sibTrans" cxnId="{34E274A1-5ED9-4BD2-B51B-F7BDFE1752DC}">
      <dgm:prSet/>
      <dgm:spPr/>
      <dgm:t>
        <a:bodyPr/>
        <a:lstStyle/>
        <a:p>
          <a:endParaRPr lang="fr-FR" b="1"/>
        </a:p>
      </dgm:t>
    </dgm:pt>
    <dgm:pt modelId="{4E5277C7-01BB-420E-8CDE-4426468510F5}">
      <dgm:prSet/>
      <dgm:spPr/>
      <dgm:t>
        <a:bodyPr/>
        <a:lstStyle/>
        <a:p>
          <a:pPr rtl="1"/>
          <a:r>
            <a:rPr lang="ar-DZ" b="1"/>
            <a:t>المطلب الأول: تعريف السياحة.</a:t>
          </a:r>
          <a:endParaRPr lang="fr-FR" b="1"/>
        </a:p>
      </dgm:t>
    </dgm:pt>
    <dgm:pt modelId="{73E9767E-7C1A-4839-986B-E905C2A09519}" type="parTrans" cxnId="{B81A58B5-DD4F-476D-B721-5CE79C6AFF30}">
      <dgm:prSet/>
      <dgm:spPr/>
      <dgm:t>
        <a:bodyPr/>
        <a:lstStyle/>
        <a:p>
          <a:endParaRPr lang="fr-FR" b="1"/>
        </a:p>
      </dgm:t>
    </dgm:pt>
    <dgm:pt modelId="{B5707FF7-D760-4E89-937B-5B5FF31CBDB6}" type="sibTrans" cxnId="{B81A58B5-DD4F-476D-B721-5CE79C6AFF30}">
      <dgm:prSet/>
      <dgm:spPr/>
      <dgm:t>
        <a:bodyPr/>
        <a:lstStyle/>
        <a:p>
          <a:endParaRPr lang="fr-FR" b="1"/>
        </a:p>
      </dgm:t>
    </dgm:pt>
    <dgm:pt modelId="{44D63BA9-26D9-4226-A7B1-3BE3F57228B1}">
      <dgm:prSet/>
      <dgm:spPr/>
      <dgm:t>
        <a:bodyPr/>
        <a:lstStyle/>
        <a:p>
          <a:pPr rtl="1"/>
          <a:r>
            <a:rPr lang="ar-DZ" b="1"/>
            <a:t>المطلب الثاني: تعريف البيئة.</a:t>
          </a:r>
          <a:endParaRPr lang="fr-FR" b="1"/>
        </a:p>
      </dgm:t>
    </dgm:pt>
    <dgm:pt modelId="{2E5FD04B-F849-4C68-8891-62929301E496}" type="parTrans" cxnId="{2C456758-82E6-49A5-92C7-4932D131BE0E}">
      <dgm:prSet/>
      <dgm:spPr/>
      <dgm:t>
        <a:bodyPr/>
        <a:lstStyle/>
        <a:p>
          <a:endParaRPr lang="fr-FR" b="1"/>
        </a:p>
      </dgm:t>
    </dgm:pt>
    <dgm:pt modelId="{4053C4CA-9F4D-4594-B857-EDA43B2D7893}" type="sibTrans" cxnId="{2C456758-82E6-49A5-92C7-4932D131BE0E}">
      <dgm:prSet/>
      <dgm:spPr/>
      <dgm:t>
        <a:bodyPr/>
        <a:lstStyle/>
        <a:p>
          <a:endParaRPr lang="fr-FR" b="1"/>
        </a:p>
      </dgm:t>
    </dgm:pt>
    <dgm:pt modelId="{6F99FD39-A331-45CE-B5FE-298BB4DCAB2A}">
      <dgm:prSet/>
      <dgm:spPr/>
      <dgm:t>
        <a:bodyPr/>
        <a:lstStyle/>
        <a:p>
          <a:pPr rtl="1"/>
          <a:r>
            <a:rPr lang="ar-DZ" b="1"/>
            <a:t>المطلب الثالث: علاقة السياحة بالبيئة.</a:t>
          </a:r>
          <a:endParaRPr lang="fr-FR" b="1"/>
        </a:p>
      </dgm:t>
    </dgm:pt>
    <dgm:pt modelId="{32780E38-493F-43DF-880B-E8B094B02118}" type="parTrans" cxnId="{10EE1521-C317-4097-95A2-21F33D321FDD}">
      <dgm:prSet/>
      <dgm:spPr/>
      <dgm:t>
        <a:bodyPr/>
        <a:lstStyle/>
        <a:p>
          <a:endParaRPr lang="fr-FR" b="1"/>
        </a:p>
      </dgm:t>
    </dgm:pt>
    <dgm:pt modelId="{1F137581-EC6A-4BE9-BF2C-C9B9A795FBAC}" type="sibTrans" cxnId="{10EE1521-C317-4097-95A2-21F33D321FDD}">
      <dgm:prSet/>
      <dgm:spPr/>
      <dgm:t>
        <a:bodyPr/>
        <a:lstStyle/>
        <a:p>
          <a:endParaRPr lang="fr-FR" b="1"/>
        </a:p>
      </dgm:t>
    </dgm:pt>
    <dgm:pt modelId="{6DC3D658-0E27-4549-8088-6A6F705A0EF1}">
      <dgm:prSet/>
      <dgm:spPr/>
      <dgm:t>
        <a:bodyPr/>
        <a:lstStyle/>
        <a:p>
          <a:pPr rtl="1"/>
          <a:r>
            <a:rPr lang="ar-DZ" b="1"/>
            <a:t>المبحث الثاني: الإطار النظري للسياحة البيئية.</a:t>
          </a:r>
          <a:endParaRPr lang="fr-FR" b="1"/>
        </a:p>
      </dgm:t>
    </dgm:pt>
    <dgm:pt modelId="{AD8A31A5-A952-48FB-AAFF-2189FDE370E3}" type="parTrans" cxnId="{669F112E-A4CC-45CF-8483-261A51330C88}">
      <dgm:prSet/>
      <dgm:spPr/>
      <dgm:t>
        <a:bodyPr/>
        <a:lstStyle/>
        <a:p>
          <a:endParaRPr lang="fr-FR" b="1"/>
        </a:p>
      </dgm:t>
    </dgm:pt>
    <dgm:pt modelId="{D19271A9-E406-410C-88C8-DB49164BADD3}" type="sibTrans" cxnId="{669F112E-A4CC-45CF-8483-261A51330C88}">
      <dgm:prSet/>
      <dgm:spPr/>
      <dgm:t>
        <a:bodyPr/>
        <a:lstStyle/>
        <a:p>
          <a:endParaRPr lang="fr-FR" b="1"/>
        </a:p>
      </dgm:t>
    </dgm:pt>
    <dgm:pt modelId="{DEFCEB42-6216-470F-A1E2-AC0EACE103AB}">
      <dgm:prSet/>
      <dgm:spPr/>
      <dgm:t>
        <a:bodyPr/>
        <a:lstStyle/>
        <a:p>
          <a:pPr rtl="1"/>
          <a:r>
            <a:rPr lang="ar-DZ" b="1"/>
            <a:t>المطلب الأول: تعريف الاستدامة.</a:t>
          </a:r>
          <a:endParaRPr lang="fr-FR" b="1"/>
        </a:p>
      </dgm:t>
    </dgm:pt>
    <dgm:pt modelId="{89882416-3690-4D6A-93D0-B5B007454299}" type="parTrans" cxnId="{A67BE460-263D-4627-9360-EE7817511FD5}">
      <dgm:prSet/>
      <dgm:spPr/>
      <dgm:t>
        <a:bodyPr/>
        <a:lstStyle/>
        <a:p>
          <a:endParaRPr lang="fr-FR" b="1"/>
        </a:p>
      </dgm:t>
    </dgm:pt>
    <dgm:pt modelId="{99D104B5-DDA8-402A-BA62-2B3D62009C44}" type="sibTrans" cxnId="{A67BE460-263D-4627-9360-EE7817511FD5}">
      <dgm:prSet/>
      <dgm:spPr/>
      <dgm:t>
        <a:bodyPr/>
        <a:lstStyle/>
        <a:p>
          <a:endParaRPr lang="fr-FR" b="1"/>
        </a:p>
      </dgm:t>
    </dgm:pt>
    <dgm:pt modelId="{76E9D84F-8059-448F-986A-A7A1E9AFAFEA}">
      <dgm:prSet/>
      <dgm:spPr/>
      <dgm:t>
        <a:bodyPr/>
        <a:lstStyle/>
        <a:p>
          <a:pPr rtl="1"/>
          <a:r>
            <a:rPr lang="ar-DZ" b="1"/>
            <a:t>المطلب الثاني: ماهية السياحة البيئية (تعريفها، أهميتها، وأنواعها).</a:t>
          </a:r>
          <a:endParaRPr lang="fr-FR" b="1"/>
        </a:p>
      </dgm:t>
    </dgm:pt>
    <dgm:pt modelId="{90BCC660-DF3C-4F3D-8BE4-AF41E6590A8A}" type="parTrans" cxnId="{E6393FF4-11C7-48C4-BA44-7251D4804F63}">
      <dgm:prSet/>
      <dgm:spPr/>
      <dgm:t>
        <a:bodyPr/>
        <a:lstStyle/>
        <a:p>
          <a:endParaRPr lang="fr-FR" b="1"/>
        </a:p>
      </dgm:t>
    </dgm:pt>
    <dgm:pt modelId="{0CF7526E-D838-42D5-8A85-B7DA663330F7}" type="sibTrans" cxnId="{E6393FF4-11C7-48C4-BA44-7251D4804F63}">
      <dgm:prSet/>
      <dgm:spPr/>
      <dgm:t>
        <a:bodyPr/>
        <a:lstStyle/>
        <a:p>
          <a:endParaRPr lang="fr-FR" b="1"/>
        </a:p>
      </dgm:t>
    </dgm:pt>
    <dgm:pt modelId="{30E00FE3-370F-4A90-932D-915805D93CF7}">
      <dgm:prSet/>
      <dgm:spPr/>
      <dgm:t>
        <a:bodyPr/>
        <a:lstStyle/>
        <a:p>
          <a:pPr rtl="1"/>
          <a:r>
            <a:rPr lang="ar-DZ" b="1"/>
            <a:t>المطلب الثالث: نشأة مصطلح السياحة البيئية، مقوماتها وعناصرها.</a:t>
          </a:r>
          <a:endParaRPr lang="fr-FR" b="1"/>
        </a:p>
      </dgm:t>
    </dgm:pt>
    <dgm:pt modelId="{91EA36A2-65C0-4EEB-90B2-308A84E698A6}" type="parTrans" cxnId="{B4C9FFC4-894E-42AC-9CAC-3C60326E38B9}">
      <dgm:prSet/>
      <dgm:spPr/>
      <dgm:t>
        <a:bodyPr/>
        <a:lstStyle/>
        <a:p>
          <a:endParaRPr lang="fr-FR" b="1"/>
        </a:p>
      </dgm:t>
    </dgm:pt>
    <dgm:pt modelId="{7989C8AF-2EA2-44A3-9265-D2C38FF1B530}" type="sibTrans" cxnId="{B4C9FFC4-894E-42AC-9CAC-3C60326E38B9}">
      <dgm:prSet/>
      <dgm:spPr/>
      <dgm:t>
        <a:bodyPr/>
        <a:lstStyle/>
        <a:p>
          <a:endParaRPr lang="fr-FR" b="1"/>
        </a:p>
      </dgm:t>
    </dgm:pt>
    <dgm:pt modelId="{A8557CD9-3964-498B-9241-E4D15ECD9CD1}">
      <dgm:prSet/>
      <dgm:spPr/>
      <dgm:t>
        <a:bodyPr/>
        <a:lstStyle/>
        <a:p>
          <a:pPr rtl="1"/>
          <a:r>
            <a:rPr lang="ar-DZ" b="1"/>
            <a:t>المبحث الثالث: السياحة البيئية المستدامة</a:t>
          </a:r>
          <a:endParaRPr lang="fr-FR" b="1"/>
        </a:p>
      </dgm:t>
    </dgm:pt>
    <dgm:pt modelId="{3F2290C0-70EE-41A1-BFCA-3CB2334F0019}" type="parTrans" cxnId="{015BE240-9185-4741-8B9A-411B8B5E6983}">
      <dgm:prSet/>
      <dgm:spPr/>
      <dgm:t>
        <a:bodyPr/>
        <a:lstStyle/>
        <a:p>
          <a:endParaRPr lang="fr-FR" b="1"/>
        </a:p>
      </dgm:t>
    </dgm:pt>
    <dgm:pt modelId="{E4FC9270-CB00-42F6-8CB2-BCB1365FC8F7}" type="sibTrans" cxnId="{015BE240-9185-4741-8B9A-411B8B5E6983}">
      <dgm:prSet/>
      <dgm:spPr/>
      <dgm:t>
        <a:bodyPr/>
        <a:lstStyle/>
        <a:p>
          <a:endParaRPr lang="fr-FR" b="1"/>
        </a:p>
      </dgm:t>
    </dgm:pt>
    <dgm:pt modelId="{ACC875CD-EAE8-4933-AD0E-E98C4F9E48DE}">
      <dgm:prSet/>
      <dgm:spPr/>
      <dgm:t>
        <a:bodyPr/>
        <a:lstStyle/>
        <a:p>
          <a:pPr rtl="1"/>
          <a:r>
            <a:rPr lang="ar-DZ" b="1"/>
            <a:t>المطلب الأول: ظهور السياحة البيئية المستدامة</a:t>
          </a:r>
          <a:endParaRPr lang="fr-FR" b="1"/>
        </a:p>
      </dgm:t>
    </dgm:pt>
    <dgm:pt modelId="{07DA3EB7-BFA3-4B05-956D-89EB70FD7228}" type="parTrans" cxnId="{30CCECD6-923B-4EE8-98D7-C89F84929855}">
      <dgm:prSet/>
      <dgm:spPr/>
      <dgm:t>
        <a:bodyPr/>
        <a:lstStyle/>
        <a:p>
          <a:endParaRPr lang="fr-FR" b="1"/>
        </a:p>
      </dgm:t>
    </dgm:pt>
    <dgm:pt modelId="{53C75A49-CC02-4724-98A5-161A9B58B13E}" type="sibTrans" cxnId="{30CCECD6-923B-4EE8-98D7-C89F84929855}">
      <dgm:prSet/>
      <dgm:spPr/>
      <dgm:t>
        <a:bodyPr/>
        <a:lstStyle/>
        <a:p>
          <a:endParaRPr lang="fr-FR" b="1"/>
        </a:p>
      </dgm:t>
    </dgm:pt>
    <dgm:pt modelId="{1CF68826-46DE-4C33-9AD9-A3D4BC94AE52}">
      <dgm:prSet/>
      <dgm:spPr/>
      <dgm:t>
        <a:bodyPr/>
        <a:lstStyle/>
        <a:p>
          <a:pPr rtl="1"/>
          <a:r>
            <a:rPr lang="ar-DZ" b="1"/>
            <a:t>المطلب الثاني: مبادئ السياحة البيئية المستدامة</a:t>
          </a:r>
          <a:endParaRPr lang="fr-FR" b="1"/>
        </a:p>
      </dgm:t>
    </dgm:pt>
    <dgm:pt modelId="{BEC814F2-E552-41D9-A120-0E42F30AE41E}" type="parTrans" cxnId="{F4C3621C-D449-44F6-85CA-388F3A26E763}">
      <dgm:prSet/>
      <dgm:spPr/>
      <dgm:t>
        <a:bodyPr/>
        <a:lstStyle/>
        <a:p>
          <a:endParaRPr lang="fr-FR" b="1"/>
        </a:p>
      </dgm:t>
    </dgm:pt>
    <dgm:pt modelId="{421F0E73-1442-4B3B-9EFE-FC6C4DA10167}" type="sibTrans" cxnId="{F4C3621C-D449-44F6-85CA-388F3A26E763}">
      <dgm:prSet/>
      <dgm:spPr/>
      <dgm:t>
        <a:bodyPr/>
        <a:lstStyle/>
        <a:p>
          <a:endParaRPr lang="fr-FR" b="1"/>
        </a:p>
      </dgm:t>
    </dgm:pt>
    <dgm:pt modelId="{305F48BF-A5AE-4E9B-AF41-50EFB58C75BC}">
      <dgm:prSet/>
      <dgm:spPr/>
      <dgm:t>
        <a:bodyPr/>
        <a:lstStyle/>
        <a:p>
          <a:pPr rtl="1"/>
          <a:r>
            <a:rPr lang="ar-DZ" b="1"/>
            <a:t>المطلب الثالث: تنمية السياحة البيئية المستدامة وطرق التخطيط لها</a:t>
          </a:r>
          <a:endParaRPr lang="fr-FR" b="1"/>
        </a:p>
      </dgm:t>
    </dgm:pt>
    <dgm:pt modelId="{9C9F3614-A5D4-4A73-B6D0-80762361B263}" type="parTrans" cxnId="{1A88E19D-BE11-4B6E-86EB-C7B90E3461F7}">
      <dgm:prSet/>
      <dgm:spPr/>
      <dgm:t>
        <a:bodyPr/>
        <a:lstStyle/>
        <a:p>
          <a:endParaRPr lang="fr-FR" b="1"/>
        </a:p>
      </dgm:t>
    </dgm:pt>
    <dgm:pt modelId="{75B43C78-75A0-40C4-9C7A-99953E7A4A64}" type="sibTrans" cxnId="{1A88E19D-BE11-4B6E-86EB-C7B90E3461F7}">
      <dgm:prSet/>
      <dgm:spPr/>
      <dgm:t>
        <a:bodyPr/>
        <a:lstStyle/>
        <a:p>
          <a:endParaRPr lang="fr-FR" b="1"/>
        </a:p>
      </dgm:t>
    </dgm:pt>
    <dgm:pt modelId="{383F1970-2924-43E2-B34A-0478626FED45}">
      <dgm:prSet/>
      <dgm:spPr/>
      <dgm:t>
        <a:bodyPr/>
        <a:lstStyle/>
        <a:p>
          <a:pPr rtl="1"/>
          <a:r>
            <a:rPr lang="ar-DZ" b="1"/>
            <a:t>خاتمة:</a:t>
          </a:r>
          <a:endParaRPr lang="fr-FR" b="1"/>
        </a:p>
      </dgm:t>
    </dgm:pt>
    <dgm:pt modelId="{F1A8D516-DE41-4852-9765-09DEC6AFCE3F}" type="parTrans" cxnId="{7BFEC718-BDB1-4FAC-A572-8A407BFE4D79}">
      <dgm:prSet/>
      <dgm:spPr/>
      <dgm:t>
        <a:bodyPr/>
        <a:lstStyle/>
        <a:p>
          <a:endParaRPr lang="fr-FR" b="1"/>
        </a:p>
      </dgm:t>
    </dgm:pt>
    <dgm:pt modelId="{AE64E4FC-296E-42BE-97ED-59B3DB3D0EE0}" type="sibTrans" cxnId="{7BFEC718-BDB1-4FAC-A572-8A407BFE4D79}">
      <dgm:prSet/>
      <dgm:spPr/>
      <dgm:t>
        <a:bodyPr/>
        <a:lstStyle/>
        <a:p>
          <a:endParaRPr lang="fr-FR" b="1"/>
        </a:p>
      </dgm:t>
    </dgm:pt>
    <dgm:pt modelId="{180DEDF6-0713-48C7-90D5-8DD8FEA52319}">
      <dgm:prSet/>
      <dgm:spPr/>
      <dgm:t>
        <a:bodyPr/>
        <a:lstStyle/>
        <a:p>
          <a:pPr rtl="1"/>
          <a:r>
            <a:rPr lang="ar-DZ" b="1"/>
            <a:t>قائمة المراجع:</a:t>
          </a:r>
          <a:endParaRPr lang="fr-FR" b="1"/>
        </a:p>
      </dgm:t>
    </dgm:pt>
    <dgm:pt modelId="{CEDFDBD0-69CA-4825-940E-EF596DD29D31}" type="parTrans" cxnId="{FE018787-1339-4C08-A9C7-4C85B029ABE3}">
      <dgm:prSet/>
      <dgm:spPr/>
      <dgm:t>
        <a:bodyPr/>
        <a:lstStyle/>
        <a:p>
          <a:endParaRPr lang="fr-FR" b="1"/>
        </a:p>
      </dgm:t>
    </dgm:pt>
    <dgm:pt modelId="{AB6037B6-1702-4B77-B746-F3AD9DDE10C1}" type="sibTrans" cxnId="{FE018787-1339-4C08-A9C7-4C85B029ABE3}">
      <dgm:prSet/>
      <dgm:spPr/>
      <dgm:t>
        <a:bodyPr/>
        <a:lstStyle/>
        <a:p>
          <a:endParaRPr lang="fr-FR" b="1"/>
        </a:p>
      </dgm:t>
    </dgm:pt>
    <dgm:pt modelId="{3BD2A0A7-132A-4DAA-8C4C-C79B13458D83}" type="pres">
      <dgm:prSet presAssocID="{4DC0F5CA-D105-4B3F-B188-0E5F756867CA}" presName="Name0" presStyleCnt="0">
        <dgm:presLayoutVars>
          <dgm:dir/>
        </dgm:presLayoutVars>
      </dgm:prSet>
      <dgm:spPr/>
    </dgm:pt>
    <dgm:pt modelId="{DDFCF4FD-7B8E-412F-A8AC-9161C0F34C4D}" type="pres">
      <dgm:prSet presAssocID="{12AD35F4-6995-41E7-B903-A1C3C0C0714B}" presName="picture_1" presStyleLbl="bgImgPlace1" presStyleIdx="0" presStyleCnt="1" custLinFactNeighborX="-561" custLinFactNeighborY="-1100"/>
      <dgm:spPr/>
    </dgm:pt>
    <dgm:pt modelId="{BAA9E81A-B9BA-490F-8B89-2D0DD6FCF2C3}" type="pres">
      <dgm:prSet presAssocID="{9AA97304-FC1E-4380-80D8-89DD103BDB79}" presName="text_1" presStyleLbl="node1" presStyleIdx="0" presStyleCnt="0" custScaleY="27023" custLinFactY="14249" custLinFactNeighborX="27699" custLinFactNeighborY="100000">
        <dgm:presLayoutVars>
          <dgm:bulletEnabled val="1"/>
        </dgm:presLayoutVars>
      </dgm:prSet>
      <dgm:spPr/>
    </dgm:pt>
    <dgm:pt modelId="{662441F7-6F41-4292-96E1-A6A32879FF3F}" type="pres">
      <dgm:prSet presAssocID="{4DC0F5CA-D105-4B3F-B188-0E5F756867CA}" presName="linV" presStyleCnt="0"/>
      <dgm:spPr/>
    </dgm:pt>
    <dgm:pt modelId="{A6A96946-69C2-49AB-A9FF-966562605C17}" type="pres">
      <dgm:prSet presAssocID="{45AC00F8-947C-44B8-A2B4-A75E338BEACC}" presName="pair" presStyleCnt="0"/>
      <dgm:spPr/>
    </dgm:pt>
    <dgm:pt modelId="{9BBDF6A2-2540-480C-804E-8DB6FED98E6A}" type="pres">
      <dgm:prSet presAssocID="{45AC00F8-947C-44B8-A2B4-A75E338BEACC}" presName="spaceH" presStyleLbl="node1" presStyleIdx="0" presStyleCnt="0"/>
      <dgm:spPr/>
    </dgm:pt>
    <dgm:pt modelId="{D4DB0A21-D757-4938-9B3A-2316C65AD2FA}" type="pres">
      <dgm:prSet presAssocID="{45AC00F8-947C-44B8-A2B4-A75E338BEACC}" presName="desPictures" presStyleLbl="alignImgPlace1" presStyleIdx="0" presStyleCnt="15"/>
      <dgm:spPr/>
    </dgm:pt>
    <dgm:pt modelId="{6A591DDD-D85E-4CA4-9D5C-36B1480D82FE}" type="pres">
      <dgm:prSet presAssocID="{45AC00F8-947C-44B8-A2B4-A75E338BEACC}" presName="desTextWrapper" presStyleCnt="0"/>
      <dgm:spPr/>
    </dgm:pt>
    <dgm:pt modelId="{4D4C9CD0-7974-44EE-8F41-AFE2D96F1835}" type="pres">
      <dgm:prSet presAssocID="{45AC00F8-947C-44B8-A2B4-A75E338BEACC}" presName="desText" presStyleLbl="revTx" presStyleIdx="0" presStyleCnt="15">
        <dgm:presLayoutVars>
          <dgm:bulletEnabled val="1"/>
        </dgm:presLayoutVars>
      </dgm:prSet>
      <dgm:spPr/>
    </dgm:pt>
    <dgm:pt modelId="{D57D22C7-D108-45AD-983F-ABB49880778A}" type="pres">
      <dgm:prSet presAssocID="{88AA4830-BF6D-4D4F-AB98-9129D837A99F}" presName="spaceV" presStyleCnt="0"/>
      <dgm:spPr/>
    </dgm:pt>
    <dgm:pt modelId="{E5BC14DC-87C9-4CCC-B182-E8ECEBB271D4}" type="pres">
      <dgm:prSet presAssocID="{1B55214C-9979-4DEE-B4CC-E9D548272167}" presName="pair" presStyleCnt="0"/>
      <dgm:spPr/>
    </dgm:pt>
    <dgm:pt modelId="{4755FBAE-2FF7-4B6B-9010-5C517ACF6A31}" type="pres">
      <dgm:prSet presAssocID="{1B55214C-9979-4DEE-B4CC-E9D548272167}" presName="spaceH" presStyleLbl="node1" presStyleIdx="0" presStyleCnt="0"/>
      <dgm:spPr/>
    </dgm:pt>
    <dgm:pt modelId="{A2057052-C404-4B9C-B919-5BC3527288C5}" type="pres">
      <dgm:prSet presAssocID="{1B55214C-9979-4DEE-B4CC-E9D548272167}" presName="desPictures" presStyleLbl="alignImgPlace1" presStyleIdx="1" presStyleCnt="15"/>
      <dgm:spPr/>
    </dgm:pt>
    <dgm:pt modelId="{76855F53-2DEC-4B51-BA5C-9E2B87EC9150}" type="pres">
      <dgm:prSet presAssocID="{1B55214C-9979-4DEE-B4CC-E9D548272167}" presName="desTextWrapper" presStyleCnt="0"/>
      <dgm:spPr/>
    </dgm:pt>
    <dgm:pt modelId="{71912BCB-DD4B-40C5-8036-D852F094D83C}" type="pres">
      <dgm:prSet presAssocID="{1B55214C-9979-4DEE-B4CC-E9D548272167}" presName="desText" presStyleLbl="revTx" presStyleIdx="1" presStyleCnt="15">
        <dgm:presLayoutVars>
          <dgm:bulletEnabled val="1"/>
        </dgm:presLayoutVars>
      </dgm:prSet>
      <dgm:spPr/>
    </dgm:pt>
    <dgm:pt modelId="{C19E9F1D-72BF-4D79-A479-974A095884B3}" type="pres">
      <dgm:prSet presAssocID="{5CA42016-92C4-4333-9526-E25071FD2B05}" presName="spaceV" presStyleCnt="0"/>
      <dgm:spPr/>
    </dgm:pt>
    <dgm:pt modelId="{B3E5F9C1-AC4C-4D57-AFAA-56CE6104CC9B}" type="pres">
      <dgm:prSet presAssocID="{4E5277C7-01BB-420E-8CDE-4426468510F5}" presName="pair" presStyleCnt="0"/>
      <dgm:spPr/>
    </dgm:pt>
    <dgm:pt modelId="{9A4412F7-6156-4570-8F88-E55C3B59AD24}" type="pres">
      <dgm:prSet presAssocID="{4E5277C7-01BB-420E-8CDE-4426468510F5}" presName="spaceH" presStyleLbl="node1" presStyleIdx="0" presStyleCnt="0"/>
      <dgm:spPr/>
    </dgm:pt>
    <dgm:pt modelId="{D25BBE7D-EBC4-4695-B896-A1C23E132B63}" type="pres">
      <dgm:prSet presAssocID="{4E5277C7-01BB-420E-8CDE-4426468510F5}" presName="desPictures" presStyleLbl="alignImgPlace1" presStyleIdx="2" presStyleCnt="15"/>
      <dgm:spPr/>
    </dgm:pt>
    <dgm:pt modelId="{A79F3C85-5D12-49B6-8188-DB8EB910E30A}" type="pres">
      <dgm:prSet presAssocID="{4E5277C7-01BB-420E-8CDE-4426468510F5}" presName="desTextWrapper" presStyleCnt="0"/>
      <dgm:spPr/>
    </dgm:pt>
    <dgm:pt modelId="{B52CE19C-3D8F-4424-9DBB-900B4FE22293}" type="pres">
      <dgm:prSet presAssocID="{4E5277C7-01BB-420E-8CDE-4426468510F5}" presName="desText" presStyleLbl="revTx" presStyleIdx="2" presStyleCnt="15">
        <dgm:presLayoutVars>
          <dgm:bulletEnabled val="1"/>
        </dgm:presLayoutVars>
      </dgm:prSet>
      <dgm:spPr/>
    </dgm:pt>
    <dgm:pt modelId="{9C11FE85-3D1B-405A-A1FC-34757999214B}" type="pres">
      <dgm:prSet presAssocID="{B5707FF7-D760-4E89-937B-5B5FF31CBDB6}" presName="spaceV" presStyleCnt="0"/>
      <dgm:spPr/>
    </dgm:pt>
    <dgm:pt modelId="{20657C85-FA92-47DE-B5D6-2B9E1C3EA8C8}" type="pres">
      <dgm:prSet presAssocID="{44D63BA9-26D9-4226-A7B1-3BE3F57228B1}" presName="pair" presStyleCnt="0"/>
      <dgm:spPr/>
    </dgm:pt>
    <dgm:pt modelId="{E25938E6-9D93-4372-A280-BDFDDF81CC23}" type="pres">
      <dgm:prSet presAssocID="{44D63BA9-26D9-4226-A7B1-3BE3F57228B1}" presName="spaceH" presStyleLbl="node1" presStyleIdx="0" presStyleCnt="0"/>
      <dgm:spPr/>
    </dgm:pt>
    <dgm:pt modelId="{7F390AEC-CC6A-4758-8882-EC9A7F04EDF7}" type="pres">
      <dgm:prSet presAssocID="{44D63BA9-26D9-4226-A7B1-3BE3F57228B1}" presName="desPictures" presStyleLbl="alignImgPlace1" presStyleIdx="3" presStyleCnt="15"/>
      <dgm:spPr/>
    </dgm:pt>
    <dgm:pt modelId="{73C0E284-5791-4923-ADC6-F8DC1564DE4A}" type="pres">
      <dgm:prSet presAssocID="{44D63BA9-26D9-4226-A7B1-3BE3F57228B1}" presName="desTextWrapper" presStyleCnt="0"/>
      <dgm:spPr/>
    </dgm:pt>
    <dgm:pt modelId="{03C619BE-A9EC-4F5E-B023-FF29C3A30D8D}" type="pres">
      <dgm:prSet presAssocID="{44D63BA9-26D9-4226-A7B1-3BE3F57228B1}" presName="desText" presStyleLbl="revTx" presStyleIdx="3" presStyleCnt="15">
        <dgm:presLayoutVars>
          <dgm:bulletEnabled val="1"/>
        </dgm:presLayoutVars>
      </dgm:prSet>
      <dgm:spPr/>
    </dgm:pt>
    <dgm:pt modelId="{D961C192-B49D-48CF-A691-5CD9949BFEDC}" type="pres">
      <dgm:prSet presAssocID="{4053C4CA-9F4D-4594-B857-EDA43B2D7893}" presName="spaceV" presStyleCnt="0"/>
      <dgm:spPr/>
    </dgm:pt>
    <dgm:pt modelId="{9BC3E603-BEBA-445D-B82B-E867418C10B6}" type="pres">
      <dgm:prSet presAssocID="{6F99FD39-A331-45CE-B5FE-298BB4DCAB2A}" presName="pair" presStyleCnt="0"/>
      <dgm:spPr/>
    </dgm:pt>
    <dgm:pt modelId="{D77AEF00-7F38-40E5-9712-829D75C1E7CF}" type="pres">
      <dgm:prSet presAssocID="{6F99FD39-A331-45CE-B5FE-298BB4DCAB2A}" presName="spaceH" presStyleLbl="node1" presStyleIdx="0" presStyleCnt="0"/>
      <dgm:spPr/>
    </dgm:pt>
    <dgm:pt modelId="{B66E2ADF-48B5-4B63-8D83-F802A34C2431}" type="pres">
      <dgm:prSet presAssocID="{6F99FD39-A331-45CE-B5FE-298BB4DCAB2A}" presName="desPictures" presStyleLbl="alignImgPlace1" presStyleIdx="4" presStyleCnt="15"/>
      <dgm:spPr/>
    </dgm:pt>
    <dgm:pt modelId="{74555C41-0BBE-4059-BF9F-38EEA27610E3}" type="pres">
      <dgm:prSet presAssocID="{6F99FD39-A331-45CE-B5FE-298BB4DCAB2A}" presName="desTextWrapper" presStyleCnt="0"/>
      <dgm:spPr/>
    </dgm:pt>
    <dgm:pt modelId="{3A50DCA2-7798-4440-9ED8-3F7B8E6B0B15}" type="pres">
      <dgm:prSet presAssocID="{6F99FD39-A331-45CE-B5FE-298BB4DCAB2A}" presName="desText" presStyleLbl="revTx" presStyleIdx="4" presStyleCnt="15">
        <dgm:presLayoutVars>
          <dgm:bulletEnabled val="1"/>
        </dgm:presLayoutVars>
      </dgm:prSet>
      <dgm:spPr/>
    </dgm:pt>
    <dgm:pt modelId="{4250C723-6B93-4AFD-81D6-F81C39404F1B}" type="pres">
      <dgm:prSet presAssocID="{1F137581-EC6A-4BE9-BF2C-C9B9A795FBAC}" presName="spaceV" presStyleCnt="0"/>
      <dgm:spPr/>
    </dgm:pt>
    <dgm:pt modelId="{6ECF7929-DCCE-4C21-B1AE-3C741919446C}" type="pres">
      <dgm:prSet presAssocID="{6DC3D658-0E27-4549-8088-6A6F705A0EF1}" presName="pair" presStyleCnt="0"/>
      <dgm:spPr/>
    </dgm:pt>
    <dgm:pt modelId="{368E0A6B-49C2-46D2-928E-AC87792C386A}" type="pres">
      <dgm:prSet presAssocID="{6DC3D658-0E27-4549-8088-6A6F705A0EF1}" presName="spaceH" presStyleLbl="node1" presStyleIdx="0" presStyleCnt="0"/>
      <dgm:spPr/>
    </dgm:pt>
    <dgm:pt modelId="{7EBF5F91-B590-4AA9-92B6-83B036191941}" type="pres">
      <dgm:prSet presAssocID="{6DC3D658-0E27-4549-8088-6A6F705A0EF1}" presName="desPictures" presStyleLbl="alignImgPlace1" presStyleIdx="5" presStyleCnt="15"/>
      <dgm:spPr/>
    </dgm:pt>
    <dgm:pt modelId="{A7DE013A-D12B-42F8-931B-F020165EBCD4}" type="pres">
      <dgm:prSet presAssocID="{6DC3D658-0E27-4549-8088-6A6F705A0EF1}" presName="desTextWrapper" presStyleCnt="0"/>
      <dgm:spPr/>
    </dgm:pt>
    <dgm:pt modelId="{14EBFAF7-870C-4666-B3F7-CCB3FB4F0927}" type="pres">
      <dgm:prSet presAssocID="{6DC3D658-0E27-4549-8088-6A6F705A0EF1}" presName="desText" presStyleLbl="revTx" presStyleIdx="5" presStyleCnt="15">
        <dgm:presLayoutVars>
          <dgm:bulletEnabled val="1"/>
        </dgm:presLayoutVars>
      </dgm:prSet>
      <dgm:spPr/>
    </dgm:pt>
    <dgm:pt modelId="{69F4EED0-60BA-4A50-9C51-6305371296E0}" type="pres">
      <dgm:prSet presAssocID="{D19271A9-E406-410C-88C8-DB49164BADD3}" presName="spaceV" presStyleCnt="0"/>
      <dgm:spPr/>
    </dgm:pt>
    <dgm:pt modelId="{9C551C4D-A173-4F1C-B522-390F9251DDB1}" type="pres">
      <dgm:prSet presAssocID="{DEFCEB42-6216-470F-A1E2-AC0EACE103AB}" presName="pair" presStyleCnt="0"/>
      <dgm:spPr/>
    </dgm:pt>
    <dgm:pt modelId="{30A14F8E-3267-40DF-BD24-F52698A6D875}" type="pres">
      <dgm:prSet presAssocID="{DEFCEB42-6216-470F-A1E2-AC0EACE103AB}" presName="spaceH" presStyleLbl="node1" presStyleIdx="0" presStyleCnt="0"/>
      <dgm:spPr/>
    </dgm:pt>
    <dgm:pt modelId="{27F4B012-CBBF-4CBF-9D7D-3A71142D3F97}" type="pres">
      <dgm:prSet presAssocID="{DEFCEB42-6216-470F-A1E2-AC0EACE103AB}" presName="desPictures" presStyleLbl="alignImgPlace1" presStyleIdx="6" presStyleCnt="15"/>
      <dgm:spPr/>
    </dgm:pt>
    <dgm:pt modelId="{22DF3850-C3C4-4CB5-ACAF-D947EA8BB333}" type="pres">
      <dgm:prSet presAssocID="{DEFCEB42-6216-470F-A1E2-AC0EACE103AB}" presName="desTextWrapper" presStyleCnt="0"/>
      <dgm:spPr/>
    </dgm:pt>
    <dgm:pt modelId="{E6F39B17-FFD5-4D96-92B6-637842679E64}" type="pres">
      <dgm:prSet presAssocID="{DEFCEB42-6216-470F-A1E2-AC0EACE103AB}" presName="desText" presStyleLbl="revTx" presStyleIdx="6" presStyleCnt="15">
        <dgm:presLayoutVars>
          <dgm:bulletEnabled val="1"/>
        </dgm:presLayoutVars>
      </dgm:prSet>
      <dgm:spPr/>
    </dgm:pt>
    <dgm:pt modelId="{963EB5E1-8A7B-44B4-9156-DFB583FF63A4}" type="pres">
      <dgm:prSet presAssocID="{99D104B5-DDA8-402A-BA62-2B3D62009C44}" presName="spaceV" presStyleCnt="0"/>
      <dgm:spPr/>
    </dgm:pt>
    <dgm:pt modelId="{6A83CAF4-B742-4532-B940-492490067EC0}" type="pres">
      <dgm:prSet presAssocID="{76E9D84F-8059-448F-986A-A7A1E9AFAFEA}" presName="pair" presStyleCnt="0"/>
      <dgm:spPr/>
    </dgm:pt>
    <dgm:pt modelId="{C7D3048E-C30F-4B62-8AF4-8C3A290FC4A0}" type="pres">
      <dgm:prSet presAssocID="{76E9D84F-8059-448F-986A-A7A1E9AFAFEA}" presName="spaceH" presStyleLbl="node1" presStyleIdx="0" presStyleCnt="0"/>
      <dgm:spPr/>
    </dgm:pt>
    <dgm:pt modelId="{8E2B8F4F-81FB-4771-99DF-8FFF27D4D5F6}" type="pres">
      <dgm:prSet presAssocID="{76E9D84F-8059-448F-986A-A7A1E9AFAFEA}" presName="desPictures" presStyleLbl="alignImgPlace1" presStyleIdx="7" presStyleCnt="15"/>
      <dgm:spPr/>
    </dgm:pt>
    <dgm:pt modelId="{9705389C-4DAC-435B-82ED-314EB9A84FD6}" type="pres">
      <dgm:prSet presAssocID="{76E9D84F-8059-448F-986A-A7A1E9AFAFEA}" presName="desTextWrapper" presStyleCnt="0"/>
      <dgm:spPr/>
    </dgm:pt>
    <dgm:pt modelId="{CC3A6EBD-85DA-4435-A7B6-F23F0D79AFC1}" type="pres">
      <dgm:prSet presAssocID="{76E9D84F-8059-448F-986A-A7A1E9AFAFEA}" presName="desText" presStyleLbl="revTx" presStyleIdx="7" presStyleCnt="15">
        <dgm:presLayoutVars>
          <dgm:bulletEnabled val="1"/>
        </dgm:presLayoutVars>
      </dgm:prSet>
      <dgm:spPr/>
    </dgm:pt>
    <dgm:pt modelId="{EE7CF108-4EEF-4956-90B6-01640F2AC03B}" type="pres">
      <dgm:prSet presAssocID="{0CF7526E-D838-42D5-8A85-B7DA663330F7}" presName="spaceV" presStyleCnt="0"/>
      <dgm:spPr/>
    </dgm:pt>
    <dgm:pt modelId="{EB3F917D-7F40-4A1A-9DCE-71E8E7581D6F}" type="pres">
      <dgm:prSet presAssocID="{30E00FE3-370F-4A90-932D-915805D93CF7}" presName="pair" presStyleCnt="0"/>
      <dgm:spPr/>
    </dgm:pt>
    <dgm:pt modelId="{C1EB98A9-637C-494B-8A77-8BC6DD06FA8A}" type="pres">
      <dgm:prSet presAssocID="{30E00FE3-370F-4A90-932D-915805D93CF7}" presName="spaceH" presStyleLbl="node1" presStyleIdx="0" presStyleCnt="0"/>
      <dgm:spPr/>
    </dgm:pt>
    <dgm:pt modelId="{91854B12-4E29-4942-AF9D-1BA6ED15DA07}" type="pres">
      <dgm:prSet presAssocID="{30E00FE3-370F-4A90-932D-915805D93CF7}" presName="desPictures" presStyleLbl="alignImgPlace1" presStyleIdx="8" presStyleCnt="15"/>
      <dgm:spPr/>
    </dgm:pt>
    <dgm:pt modelId="{52F61B02-3EFF-4865-8D11-B874EDA97B90}" type="pres">
      <dgm:prSet presAssocID="{30E00FE3-370F-4A90-932D-915805D93CF7}" presName="desTextWrapper" presStyleCnt="0"/>
      <dgm:spPr/>
    </dgm:pt>
    <dgm:pt modelId="{15AAD25F-8270-4539-B7AA-A29B0B3CE8BE}" type="pres">
      <dgm:prSet presAssocID="{30E00FE3-370F-4A90-932D-915805D93CF7}" presName="desText" presStyleLbl="revTx" presStyleIdx="8" presStyleCnt="15">
        <dgm:presLayoutVars>
          <dgm:bulletEnabled val="1"/>
        </dgm:presLayoutVars>
      </dgm:prSet>
      <dgm:spPr/>
    </dgm:pt>
    <dgm:pt modelId="{B115BE63-F61B-4181-BB70-ECE063CD83E8}" type="pres">
      <dgm:prSet presAssocID="{7989C8AF-2EA2-44A3-9265-D2C38FF1B530}" presName="spaceV" presStyleCnt="0"/>
      <dgm:spPr/>
    </dgm:pt>
    <dgm:pt modelId="{4BF78E59-5700-4497-8F08-D671835F15EC}" type="pres">
      <dgm:prSet presAssocID="{A8557CD9-3964-498B-9241-E4D15ECD9CD1}" presName="pair" presStyleCnt="0"/>
      <dgm:spPr/>
    </dgm:pt>
    <dgm:pt modelId="{A84EAD9E-487E-40FF-97E3-5BC6404BCC61}" type="pres">
      <dgm:prSet presAssocID="{A8557CD9-3964-498B-9241-E4D15ECD9CD1}" presName="spaceH" presStyleLbl="node1" presStyleIdx="0" presStyleCnt="0"/>
      <dgm:spPr/>
    </dgm:pt>
    <dgm:pt modelId="{EA592827-4D15-45CC-BF7C-C58B94B820CC}" type="pres">
      <dgm:prSet presAssocID="{A8557CD9-3964-498B-9241-E4D15ECD9CD1}" presName="desPictures" presStyleLbl="alignImgPlace1" presStyleIdx="9" presStyleCnt="15"/>
      <dgm:spPr/>
    </dgm:pt>
    <dgm:pt modelId="{56D07AA8-9649-412A-BE95-C1A8E754D2DC}" type="pres">
      <dgm:prSet presAssocID="{A8557CD9-3964-498B-9241-E4D15ECD9CD1}" presName="desTextWrapper" presStyleCnt="0"/>
      <dgm:spPr/>
    </dgm:pt>
    <dgm:pt modelId="{1D7E9308-0934-4045-8067-758CC18D09AC}" type="pres">
      <dgm:prSet presAssocID="{A8557CD9-3964-498B-9241-E4D15ECD9CD1}" presName="desText" presStyleLbl="revTx" presStyleIdx="9" presStyleCnt="15">
        <dgm:presLayoutVars>
          <dgm:bulletEnabled val="1"/>
        </dgm:presLayoutVars>
      </dgm:prSet>
      <dgm:spPr/>
    </dgm:pt>
    <dgm:pt modelId="{AD583673-0AB3-4FC1-A9FE-0E5D04A970AE}" type="pres">
      <dgm:prSet presAssocID="{E4FC9270-CB00-42F6-8CB2-BCB1365FC8F7}" presName="spaceV" presStyleCnt="0"/>
      <dgm:spPr/>
    </dgm:pt>
    <dgm:pt modelId="{2860B1B6-4A9C-40EE-B06B-314D6E26AFC5}" type="pres">
      <dgm:prSet presAssocID="{ACC875CD-EAE8-4933-AD0E-E98C4F9E48DE}" presName="pair" presStyleCnt="0"/>
      <dgm:spPr/>
    </dgm:pt>
    <dgm:pt modelId="{0E5FB20A-899B-40D0-83C9-CABD50BBAC09}" type="pres">
      <dgm:prSet presAssocID="{ACC875CD-EAE8-4933-AD0E-E98C4F9E48DE}" presName="spaceH" presStyleLbl="node1" presStyleIdx="0" presStyleCnt="0"/>
      <dgm:spPr/>
    </dgm:pt>
    <dgm:pt modelId="{D66B0510-FABD-4710-987D-0ECC3753E40E}" type="pres">
      <dgm:prSet presAssocID="{ACC875CD-EAE8-4933-AD0E-E98C4F9E48DE}" presName="desPictures" presStyleLbl="alignImgPlace1" presStyleIdx="10" presStyleCnt="15"/>
      <dgm:spPr/>
    </dgm:pt>
    <dgm:pt modelId="{8C6A0CAC-7985-4ED3-AB87-5C727F4B16FE}" type="pres">
      <dgm:prSet presAssocID="{ACC875CD-EAE8-4933-AD0E-E98C4F9E48DE}" presName="desTextWrapper" presStyleCnt="0"/>
      <dgm:spPr/>
    </dgm:pt>
    <dgm:pt modelId="{1D616981-51C8-4B05-AB8E-D88C2C6EECF1}" type="pres">
      <dgm:prSet presAssocID="{ACC875CD-EAE8-4933-AD0E-E98C4F9E48DE}" presName="desText" presStyleLbl="revTx" presStyleIdx="10" presStyleCnt="15">
        <dgm:presLayoutVars>
          <dgm:bulletEnabled val="1"/>
        </dgm:presLayoutVars>
      </dgm:prSet>
      <dgm:spPr/>
    </dgm:pt>
    <dgm:pt modelId="{F1CC0F6F-E4F4-4782-9D0B-3234C1E204F5}" type="pres">
      <dgm:prSet presAssocID="{53C75A49-CC02-4724-98A5-161A9B58B13E}" presName="spaceV" presStyleCnt="0"/>
      <dgm:spPr/>
    </dgm:pt>
    <dgm:pt modelId="{2223EC53-6F68-4D09-A6E8-9ED656817A43}" type="pres">
      <dgm:prSet presAssocID="{1CF68826-46DE-4C33-9AD9-A3D4BC94AE52}" presName="pair" presStyleCnt="0"/>
      <dgm:spPr/>
    </dgm:pt>
    <dgm:pt modelId="{6F6BEB6B-30EA-4F1F-9E97-3A2928570CA2}" type="pres">
      <dgm:prSet presAssocID="{1CF68826-46DE-4C33-9AD9-A3D4BC94AE52}" presName="spaceH" presStyleLbl="node1" presStyleIdx="0" presStyleCnt="0"/>
      <dgm:spPr/>
    </dgm:pt>
    <dgm:pt modelId="{196700C6-4455-45C7-826B-CF36B50D8892}" type="pres">
      <dgm:prSet presAssocID="{1CF68826-46DE-4C33-9AD9-A3D4BC94AE52}" presName="desPictures" presStyleLbl="alignImgPlace1" presStyleIdx="11" presStyleCnt="15"/>
      <dgm:spPr/>
    </dgm:pt>
    <dgm:pt modelId="{4AB8414C-7570-46D6-869F-18A53D07D83D}" type="pres">
      <dgm:prSet presAssocID="{1CF68826-46DE-4C33-9AD9-A3D4BC94AE52}" presName="desTextWrapper" presStyleCnt="0"/>
      <dgm:spPr/>
    </dgm:pt>
    <dgm:pt modelId="{E6BA8567-7BDC-4413-BC35-0D59D6531A36}" type="pres">
      <dgm:prSet presAssocID="{1CF68826-46DE-4C33-9AD9-A3D4BC94AE52}" presName="desText" presStyleLbl="revTx" presStyleIdx="11" presStyleCnt="15">
        <dgm:presLayoutVars>
          <dgm:bulletEnabled val="1"/>
        </dgm:presLayoutVars>
      </dgm:prSet>
      <dgm:spPr/>
    </dgm:pt>
    <dgm:pt modelId="{4C7BCC74-FA6A-4794-9A9E-EC4597F691B6}" type="pres">
      <dgm:prSet presAssocID="{421F0E73-1442-4B3B-9EFE-FC6C4DA10167}" presName="spaceV" presStyleCnt="0"/>
      <dgm:spPr/>
    </dgm:pt>
    <dgm:pt modelId="{975BC2F4-46FA-48EC-B67F-7836C5A7AA59}" type="pres">
      <dgm:prSet presAssocID="{305F48BF-A5AE-4E9B-AF41-50EFB58C75BC}" presName="pair" presStyleCnt="0"/>
      <dgm:spPr/>
    </dgm:pt>
    <dgm:pt modelId="{590395AC-6648-4AF5-98F9-2F35698191EA}" type="pres">
      <dgm:prSet presAssocID="{305F48BF-A5AE-4E9B-AF41-50EFB58C75BC}" presName="spaceH" presStyleLbl="node1" presStyleIdx="0" presStyleCnt="0"/>
      <dgm:spPr/>
    </dgm:pt>
    <dgm:pt modelId="{6AB70630-24FD-45E2-BC2B-E9F8F04A599B}" type="pres">
      <dgm:prSet presAssocID="{305F48BF-A5AE-4E9B-AF41-50EFB58C75BC}" presName="desPictures" presStyleLbl="alignImgPlace1" presStyleIdx="12" presStyleCnt="15"/>
      <dgm:spPr/>
    </dgm:pt>
    <dgm:pt modelId="{2EB52D63-0E32-4889-9513-909FA377B2CB}" type="pres">
      <dgm:prSet presAssocID="{305F48BF-A5AE-4E9B-AF41-50EFB58C75BC}" presName="desTextWrapper" presStyleCnt="0"/>
      <dgm:spPr/>
    </dgm:pt>
    <dgm:pt modelId="{6397610E-2286-488B-B172-7D18F313A281}" type="pres">
      <dgm:prSet presAssocID="{305F48BF-A5AE-4E9B-AF41-50EFB58C75BC}" presName="desText" presStyleLbl="revTx" presStyleIdx="12" presStyleCnt="15">
        <dgm:presLayoutVars>
          <dgm:bulletEnabled val="1"/>
        </dgm:presLayoutVars>
      </dgm:prSet>
      <dgm:spPr/>
    </dgm:pt>
    <dgm:pt modelId="{7F768EF4-D60B-4E78-9150-36F20F1B8770}" type="pres">
      <dgm:prSet presAssocID="{75B43C78-75A0-40C4-9C7A-99953E7A4A64}" presName="spaceV" presStyleCnt="0"/>
      <dgm:spPr/>
    </dgm:pt>
    <dgm:pt modelId="{72489FFD-2C2C-4E72-84C5-FD9C1A0F8AB0}" type="pres">
      <dgm:prSet presAssocID="{383F1970-2924-43E2-B34A-0478626FED45}" presName="pair" presStyleCnt="0"/>
      <dgm:spPr/>
    </dgm:pt>
    <dgm:pt modelId="{2299BAC9-C8BA-4834-8F49-E55C2A1EE441}" type="pres">
      <dgm:prSet presAssocID="{383F1970-2924-43E2-B34A-0478626FED45}" presName="spaceH" presStyleLbl="node1" presStyleIdx="0" presStyleCnt="0"/>
      <dgm:spPr/>
    </dgm:pt>
    <dgm:pt modelId="{90FD9C7E-16EA-4F37-BBFF-B060E62736DC}" type="pres">
      <dgm:prSet presAssocID="{383F1970-2924-43E2-B34A-0478626FED45}" presName="desPictures" presStyleLbl="alignImgPlace1" presStyleIdx="13" presStyleCnt="15"/>
      <dgm:spPr/>
    </dgm:pt>
    <dgm:pt modelId="{74654AC9-E901-4B3B-B92B-211F7DA0814E}" type="pres">
      <dgm:prSet presAssocID="{383F1970-2924-43E2-B34A-0478626FED45}" presName="desTextWrapper" presStyleCnt="0"/>
      <dgm:spPr/>
    </dgm:pt>
    <dgm:pt modelId="{4947BB9E-A906-4B34-A82D-98D7B41DE6CF}" type="pres">
      <dgm:prSet presAssocID="{383F1970-2924-43E2-B34A-0478626FED45}" presName="desText" presStyleLbl="revTx" presStyleIdx="13" presStyleCnt="15">
        <dgm:presLayoutVars>
          <dgm:bulletEnabled val="1"/>
        </dgm:presLayoutVars>
      </dgm:prSet>
      <dgm:spPr/>
    </dgm:pt>
    <dgm:pt modelId="{3716EF5C-34A3-43DE-A7BB-589CB48F5D70}" type="pres">
      <dgm:prSet presAssocID="{AE64E4FC-296E-42BE-97ED-59B3DB3D0EE0}" presName="spaceV" presStyleCnt="0"/>
      <dgm:spPr/>
    </dgm:pt>
    <dgm:pt modelId="{2C2C59D1-2AA7-419C-8CE3-36D0E6311BE0}" type="pres">
      <dgm:prSet presAssocID="{180DEDF6-0713-48C7-90D5-8DD8FEA52319}" presName="pair" presStyleCnt="0"/>
      <dgm:spPr/>
    </dgm:pt>
    <dgm:pt modelId="{5418B562-B4FD-491E-B011-38AE72647CEA}" type="pres">
      <dgm:prSet presAssocID="{180DEDF6-0713-48C7-90D5-8DD8FEA52319}" presName="spaceH" presStyleLbl="node1" presStyleIdx="0" presStyleCnt="0"/>
      <dgm:spPr/>
    </dgm:pt>
    <dgm:pt modelId="{AD8EF9A2-DF32-4443-8C92-F4641CE623FA}" type="pres">
      <dgm:prSet presAssocID="{180DEDF6-0713-48C7-90D5-8DD8FEA52319}" presName="desPictures" presStyleLbl="alignImgPlace1" presStyleIdx="14" presStyleCnt="15"/>
      <dgm:spPr/>
    </dgm:pt>
    <dgm:pt modelId="{34FF4B08-B9E3-4CEB-8884-3ED14FC4DD60}" type="pres">
      <dgm:prSet presAssocID="{180DEDF6-0713-48C7-90D5-8DD8FEA52319}" presName="desTextWrapper" presStyleCnt="0"/>
      <dgm:spPr/>
    </dgm:pt>
    <dgm:pt modelId="{F4AF1702-AD7C-4788-A720-107F125FDE6C}" type="pres">
      <dgm:prSet presAssocID="{180DEDF6-0713-48C7-90D5-8DD8FEA52319}" presName="desText" presStyleLbl="revTx" presStyleIdx="14" presStyleCnt="15">
        <dgm:presLayoutVars>
          <dgm:bulletEnabled val="1"/>
        </dgm:presLayoutVars>
      </dgm:prSet>
      <dgm:spPr/>
    </dgm:pt>
    <dgm:pt modelId="{BCEAB7F9-00B8-4939-B747-96A2988D647D}" type="pres">
      <dgm:prSet presAssocID="{4DC0F5CA-D105-4B3F-B188-0E5F756867CA}" presName="maxNode" presStyleCnt="0"/>
      <dgm:spPr/>
    </dgm:pt>
    <dgm:pt modelId="{B6D91155-4B18-49C6-8D7E-3D0BF3239451}" type="pres">
      <dgm:prSet presAssocID="{4DC0F5CA-D105-4B3F-B188-0E5F756867CA}" presName="Name33" presStyleCnt="0"/>
      <dgm:spPr/>
    </dgm:pt>
  </dgm:ptLst>
  <dgm:cxnLst>
    <dgm:cxn modelId="{A5507406-FD45-4F34-952C-67EDD5F8FA84}" type="presOf" srcId="{180DEDF6-0713-48C7-90D5-8DD8FEA52319}" destId="{F4AF1702-AD7C-4788-A720-107F125FDE6C}" srcOrd="0" destOrd="0" presId="urn:microsoft.com/office/officeart/2008/layout/AccentedPicture"/>
    <dgm:cxn modelId="{4CEE740F-0D7C-4406-B036-CC38CE5505BA}" type="presOf" srcId="{44D63BA9-26D9-4226-A7B1-3BE3F57228B1}" destId="{03C619BE-A9EC-4F5E-B023-FF29C3A30D8D}" srcOrd="0" destOrd="0" presId="urn:microsoft.com/office/officeart/2008/layout/AccentedPicture"/>
    <dgm:cxn modelId="{B8487612-F038-4861-B300-2CE782BBE96F}" type="presOf" srcId="{305F48BF-A5AE-4E9B-AF41-50EFB58C75BC}" destId="{6397610E-2286-488B-B172-7D18F313A281}" srcOrd="0" destOrd="0" presId="urn:microsoft.com/office/officeart/2008/layout/AccentedPicture"/>
    <dgm:cxn modelId="{7BFEC718-BDB1-4FAC-A572-8A407BFE4D79}" srcId="{4DC0F5CA-D105-4B3F-B188-0E5F756867CA}" destId="{383F1970-2924-43E2-B34A-0478626FED45}" srcOrd="14" destOrd="0" parTransId="{F1A8D516-DE41-4852-9765-09DEC6AFCE3F}" sibTransId="{AE64E4FC-296E-42BE-97ED-59B3DB3D0EE0}"/>
    <dgm:cxn modelId="{F4C3621C-D449-44F6-85CA-388F3A26E763}" srcId="{4DC0F5CA-D105-4B3F-B188-0E5F756867CA}" destId="{1CF68826-46DE-4C33-9AD9-A3D4BC94AE52}" srcOrd="12" destOrd="0" parTransId="{BEC814F2-E552-41D9-A120-0E42F30AE41E}" sibTransId="{421F0E73-1442-4B3B-9EFE-FC6C4DA10167}"/>
    <dgm:cxn modelId="{10EE1521-C317-4097-95A2-21F33D321FDD}" srcId="{4DC0F5CA-D105-4B3F-B188-0E5F756867CA}" destId="{6F99FD39-A331-45CE-B5FE-298BB4DCAB2A}" srcOrd="5" destOrd="0" parTransId="{32780E38-493F-43DF-880B-E8B094B02118}" sibTransId="{1F137581-EC6A-4BE9-BF2C-C9B9A795FBAC}"/>
    <dgm:cxn modelId="{A7605525-85D0-4E93-839D-E1A13F60B892}" srcId="{4DC0F5CA-D105-4B3F-B188-0E5F756867CA}" destId="{45AC00F8-947C-44B8-A2B4-A75E338BEACC}" srcOrd="1" destOrd="0" parTransId="{AC797038-4952-4CB6-8AE4-0671AD277EAD}" sibTransId="{88AA4830-BF6D-4D4F-AB98-9129D837A99F}"/>
    <dgm:cxn modelId="{EC31CD26-BCA0-4076-963B-A0E4E70B74EC}" type="presOf" srcId="{12AD35F4-6995-41E7-B903-A1C3C0C0714B}" destId="{DDFCF4FD-7B8E-412F-A8AC-9161C0F34C4D}" srcOrd="0" destOrd="0" presId="urn:microsoft.com/office/officeart/2008/layout/AccentedPicture"/>
    <dgm:cxn modelId="{669F112E-A4CC-45CF-8483-261A51330C88}" srcId="{4DC0F5CA-D105-4B3F-B188-0E5F756867CA}" destId="{6DC3D658-0E27-4549-8088-6A6F705A0EF1}" srcOrd="6" destOrd="0" parTransId="{AD8A31A5-A952-48FB-AAFF-2189FDE370E3}" sibTransId="{D19271A9-E406-410C-88C8-DB49164BADD3}"/>
    <dgm:cxn modelId="{8B60C33F-F133-44ED-AE60-27BD794E2182}" type="presOf" srcId="{76E9D84F-8059-448F-986A-A7A1E9AFAFEA}" destId="{CC3A6EBD-85DA-4435-A7B6-F23F0D79AFC1}" srcOrd="0" destOrd="0" presId="urn:microsoft.com/office/officeart/2008/layout/AccentedPicture"/>
    <dgm:cxn modelId="{015BE240-9185-4741-8B9A-411B8B5E6983}" srcId="{4DC0F5CA-D105-4B3F-B188-0E5F756867CA}" destId="{A8557CD9-3964-498B-9241-E4D15ECD9CD1}" srcOrd="10" destOrd="0" parTransId="{3F2290C0-70EE-41A1-BFCA-3CB2334F0019}" sibTransId="{E4FC9270-CB00-42F6-8CB2-BCB1365FC8F7}"/>
    <dgm:cxn modelId="{A67BE460-263D-4627-9360-EE7817511FD5}" srcId="{4DC0F5CA-D105-4B3F-B188-0E5F756867CA}" destId="{DEFCEB42-6216-470F-A1E2-AC0EACE103AB}" srcOrd="7" destOrd="0" parTransId="{89882416-3690-4D6A-93D0-B5B007454299}" sibTransId="{99D104B5-DDA8-402A-BA62-2B3D62009C44}"/>
    <dgm:cxn modelId="{D501DD65-9D64-46C9-ACFC-D5EA5EC892D1}" type="presOf" srcId="{6DC3D658-0E27-4549-8088-6A6F705A0EF1}" destId="{14EBFAF7-870C-4666-B3F7-CCB3FB4F0927}" srcOrd="0" destOrd="0" presId="urn:microsoft.com/office/officeart/2008/layout/AccentedPicture"/>
    <dgm:cxn modelId="{EEB05A67-D0AA-4CB6-B786-5523DA110682}" type="presOf" srcId="{1CF68826-46DE-4C33-9AD9-A3D4BC94AE52}" destId="{E6BA8567-7BDC-4413-BC35-0D59D6531A36}" srcOrd="0" destOrd="0" presId="urn:microsoft.com/office/officeart/2008/layout/AccentedPicture"/>
    <dgm:cxn modelId="{87733A6E-AB64-4296-9F58-BEF610B51300}" type="presOf" srcId="{4DC0F5CA-D105-4B3F-B188-0E5F756867CA}" destId="{3BD2A0A7-132A-4DAA-8C4C-C79B13458D83}" srcOrd="0" destOrd="0" presId="urn:microsoft.com/office/officeart/2008/layout/AccentedPicture"/>
    <dgm:cxn modelId="{AB32C46E-AF61-4DCF-B3F9-2AF6CF09A429}" type="presOf" srcId="{DEFCEB42-6216-470F-A1E2-AC0EACE103AB}" destId="{E6F39B17-FFD5-4D96-92B6-637842679E64}" srcOrd="0" destOrd="0" presId="urn:microsoft.com/office/officeart/2008/layout/AccentedPicture"/>
    <dgm:cxn modelId="{C3D3B654-39A8-4E5C-9918-1F8C3EC3371D}" type="presOf" srcId="{A8557CD9-3964-498B-9241-E4D15ECD9CD1}" destId="{1D7E9308-0934-4045-8067-758CC18D09AC}" srcOrd="0" destOrd="0" presId="urn:microsoft.com/office/officeart/2008/layout/AccentedPicture"/>
    <dgm:cxn modelId="{2C456758-82E6-49A5-92C7-4932D131BE0E}" srcId="{4DC0F5CA-D105-4B3F-B188-0E5F756867CA}" destId="{44D63BA9-26D9-4226-A7B1-3BE3F57228B1}" srcOrd="4" destOrd="0" parTransId="{2E5FD04B-F849-4C68-8891-62929301E496}" sibTransId="{4053C4CA-9F4D-4594-B857-EDA43B2D7893}"/>
    <dgm:cxn modelId="{534B8A79-7849-494E-A916-C1AF13FDC301}" type="presOf" srcId="{9AA97304-FC1E-4380-80D8-89DD103BDB79}" destId="{BAA9E81A-B9BA-490F-8B89-2D0DD6FCF2C3}" srcOrd="0" destOrd="0" presId="urn:microsoft.com/office/officeart/2008/layout/AccentedPicture"/>
    <dgm:cxn modelId="{FE018787-1339-4C08-A9C7-4C85B029ABE3}" srcId="{4DC0F5CA-D105-4B3F-B188-0E5F756867CA}" destId="{180DEDF6-0713-48C7-90D5-8DD8FEA52319}" srcOrd="15" destOrd="0" parTransId="{CEDFDBD0-69CA-4825-940E-EF596DD29D31}" sibTransId="{AB6037B6-1702-4B77-B746-F3AD9DDE10C1}"/>
    <dgm:cxn modelId="{1A88E19D-BE11-4B6E-86EB-C7B90E3461F7}" srcId="{4DC0F5CA-D105-4B3F-B188-0E5F756867CA}" destId="{305F48BF-A5AE-4E9B-AF41-50EFB58C75BC}" srcOrd="13" destOrd="0" parTransId="{9C9F3614-A5D4-4A73-B6D0-80762361B263}" sibTransId="{75B43C78-75A0-40C4-9C7A-99953E7A4A64}"/>
    <dgm:cxn modelId="{BD1CAD9F-88BF-4BBA-A3BB-339994ACD4C5}" type="presOf" srcId="{45AC00F8-947C-44B8-A2B4-A75E338BEACC}" destId="{4D4C9CD0-7974-44EE-8F41-AFE2D96F1835}" srcOrd="0" destOrd="0" presId="urn:microsoft.com/office/officeart/2008/layout/AccentedPicture"/>
    <dgm:cxn modelId="{34E274A1-5ED9-4BD2-B51B-F7BDFE1752DC}" srcId="{4DC0F5CA-D105-4B3F-B188-0E5F756867CA}" destId="{1B55214C-9979-4DEE-B4CC-E9D548272167}" srcOrd="2" destOrd="0" parTransId="{628E36F8-EDFD-4997-AAD5-C7929D6D8254}" sibTransId="{5CA42016-92C4-4333-9526-E25071FD2B05}"/>
    <dgm:cxn modelId="{5FC395AC-3D1A-4BE9-9C4E-F468E8DC4846}" type="presOf" srcId="{ACC875CD-EAE8-4933-AD0E-E98C4F9E48DE}" destId="{1D616981-51C8-4B05-AB8E-D88C2C6EECF1}" srcOrd="0" destOrd="0" presId="urn:microsoft.com/office/officeart/2008/layout/AccentedPicture"/>
    <dgm:cxn modelId="{B81A58B5-DD4F-476D-B721-5CE79C6AFF30}" srcId="{4DC0F5CA-D105-4B3F-B188-0E5F756867CA}" destId="{4E5277C7-01BB-420E-8CDE-4426468510F5}" srcOrd="3" destOrd="0" parTransId="{73E9767E-7C1A-4839-986B-E905C2A09519}" sibTransId="{B5707FF7-D760-4E89-937B-5B5FF31CBDB6}"/>
    <dgm:cxn modelId="{B4C9FFC4-894E-42AC-9CAC-3C60326E38B9}" srcId="{4DC0F5CA-D105-4B3F-B188-0E5F756867CA}" destId="{30E00FE3-370F-4A90-932D-915805D93CF7}" srcOrd="9" destOrd="0" parTransId="{91EA36A2-65C0-4EEB-90B2-308A84E698A6}" sibTransId="{7989C8AF-2EA2-44A3-9265-D2C38FF1B530}"/>
    <dgm:cxn modelId="{78D89ECE-8880-4583-B4AC-4DB9615850BD}" type="presOf" srcId="{30E00FE3-370F-4A90-932D-915805D93CF7}" destId="{15AAD25F-8270-4539-B7AA-A29B0B3CE8BE}" srcOrd="0" destOrd="0" presId="urn:microsoft.com/office/officeart/2008/layout/AccentedPicture"/>
    <dgm:cxn modelId="{FFCA17CF-69BC-4CBA-89B8-55CAC77F4122}" type="presOf" srcId="{4E5277C7-01BB-420E-8CDE-4426468510F5}" destId="{B52CE19C-3D8F-4424-9DBB-900B4FE22293}" srcOrd="0" destOrd="0" presId="urn:microsoft.com/office/officeart/2008/layout/AccentedPicture"/>
    <dgm:cxn modelId="{30CCECD6-923B-4EE8-98D7-C89F84929855}" srcId="{4DC0F5CA-D105-4B3F-B188-0E5F756867CA}" destId="{ACC875CD-EAE8-4933-AD0E-E98C4F9E48DE}" srcOrd="11" destOrd="0" parTransId="{07DA3EB7-BFA3-4B05-956D-89EB70FD7228}" sibTransId="{53C75A49-CC02-4724-98A5-161A9B58B13E}"/>
    <dgm:cxn modelId="{D100DBDD-6D87-45A7-A14E-8709B7BCA3AA}" type="presOf" srcId="{383F1970-2924-43E2-B34A-0478626FED45}" destId="{4947BB9E-A906-4B34-A82D-98D7B41DE6CF}" srcOrd="0" destOrd="0" presId="urn:microsoft.com/office/officeart/2008/layout/AccentedPicture"/>
    <dgm:cxn modelId="{38E1A8E4-52C9-486B-801C-C91884F54324}" srcId="{4DC0F5CA-D105-4B3F-B188-0E5F756867CA}" destId="{9AA97304-FC1E-4380-80D8-89DD103BDB79}" srcOrd="0" destOrd="0" parTransId="{2C81A4BA-8461-44E7-AA18-CB1B9713F9BB}" sibTransId="{12AD35F4-6995-41E7-B903-A1C3C0C0714B}"/>
    <dgm:cxn modelId="{6CD445EE-C1C2-4A0C-A844-25BF7C6F9660}" type="presOf" srcId="{1B55214C-9979-4DEE-B4CC-E9D548272167}" destId="{71912BCB-DD4B-40C5-8036-D852F094D83C}" srcOrd="0" destOrd="0" presId="urn:microsoft.com/office/officeart/2008/layout/AccentedPicture"/>
    <dgm:cxn modelId="{E6393FF4-11C7-48C4-BA44-7251D4804F63}" srcId="{4DC0F5CA-D105-4B3F-B188-0E5F756867CA}" destId="{76E9D84F-8059-448F-986A-A7A1E9AFAFEA}" srcOrd="8" destOrd="0" parTransId="{90BCC660-DF3C-4F3D-8BE4-AF41E6590A8A}" sibTransId="{0CF7526E-D838-42D5-8A85-B7DA663330F7}"/>
    <dgm:cxn modelId="{0889C8FD-5772-42D3-A8E9-FE712D3626A4}" type="presOf" srcId="{6F99FD39-A331-45CE-B5FE-298BB4DCAB2A}" destId="{3A50DCA2-7798-4440-9ED8-3F7B8E6B0B15}" srcOrd="0" destOrd="0" presId="urn:microsoft.com/office/officeart/2008/layout/AccentedPicture"/>
    <dgm:cxn modelId="{C1EE2A8F-EBF1-4F1E-9570-0F11ACBA9E02}" type="presParOf" srcId="{3BD2A0A7-132A-4DAA-8C4C-C79B13458D83}" destId="{DDFCF4FD-7B8E-412F-A8AC-9161C0F34C4D}" srcOrd="0" destOrd="0" presId="urn:microsoft.com/office/officeart/2008/layout/AccentedPicture"/>
    <dgm:cxn modelId="{3181F82A-23F2-43FF-8E7D-C4DCC487C4D5}" type="presParOf" srcId="{3BD2A0A7-132A-4DAA-8C4C-C79B13458D83}" destId="{BAA9E81A-B9BA-490F-8B89-2D0DD6FCF2C3}" srcOrd="1" destOrd="0" presId="urn:microsoft.com/office/officeart/2008/layout/AccentedPicture"/>
    <dgm:cxn modelId="{9D093BBF-5AB8-445E-A75E-0A4C348CB5D2}" type="presParOf" srcId="{3BD2A0A7-132A-4DAA-8C4C-C79B13458D83}" destId="{662441F7-6F41-4292-96E1-A6A32879FF3F}" srcOrd="2" destOrd="0" presId="urn:microsoft.com/office/officeart/2008/layout/AccentedPicture"/>
    <dgm:cxn modelId="{7D3506B6-D31B-4294-9FBD-B06519CE889F}" type="presParOf" srcId="{662441F7-6F41-4292-96E1-A6A32879FF3F}" destId="{A6A96946-69C2-49AB-A9FF-966562605C17}" srcOrd="0" destOrd="0" presId="urn:microsoft.com/office/officeart/2008/layout/AccentedPicture"/>
    <dgm:cxn modelId="{3191A6D3-CB51-46ED-A689-5A262896195D}" type="presParOf" srcId="{A6A96946-69C2-49AB-A9FF-966562605C17}" destId="{9BBDF6A2-2540-480C-804E-8DB6FED98E6A}" srcOrd="0" destOrd="0" presId="urn:microsoft.com/office/officeart/2008/layout/AccentedPicture"/>
    <dgm:cxn modelId="{296660C8-38C0-417E-AFC9-3B2F3C9605E4}" type="presParOf" srcId="{A6A96946-69C2-49AB-A9FF-966562605C17}" destId="{D4DB0A21-D757-4938-9B3A-2316C65AD2FA}" srcOrd="1" destOrd="0" presId="urn:microsoft.com/office/officeart/2008/layout/AccentedPicture"/>
    <dgm:cxn modelId="{C4455500-72EA-424E-A6D3-D0B7C5210C0C}" type="presParOf" srcId="{A6A96946-69C2-49AB-A9FF-966562605C17}" destId="{6A591DDD-D85E-4CA4-9D5C-36B1480D82FE}" srcOrd="2" destOrd="0" presId="urn:microsoft.com/office/officeart/2008/layout/AccentedPicture"/>
    <dgm:cxn modelId="{CEE55EEA-AA14-4232-9F49-3E2EADC20CFA}" type="presParOf" srcId="{6A591DDD-D85E-4CA4-9D5C-36B1480D82FE}" destId="{4D4C9CD0-7974-44EE-8F41-AFE2D96F1835}" srcOrd="0" destOrd="0" presId="urn:microsoft.com/office/officeart/2008/layout/AccentedPicture"/>
    <dgm:cxn modelId="{A344E6DC-C2B7-44CC-9D82-D2126ACBA84A}" type="presParOf" srcId="{662441F7-6F41-4292-96E1-A6A32879FF3F}" destId="{D57D22C7-D108-45AD-983F-ABB49880778A}" srcOrd="1" destOrd="0" presId="urn:microsoft.com/office/officeart/2008/layout/AccentedPicture"/>
    <dgm:cxn modelId="{5BE0CEB3-8273-45D7-B87F-E1B4D679F1B7}" type="presParOf" srcId="{662441F7-6F41-4292-96E1-A6A32879FF3F}" destId="{E5BC14DC-87C9-4CCC-B182-E8ECEBB271D4}" srcOrd="2" destOrd="0" presId="urn:microsoft.com/office/officeart/2008/layout/AccentedPicture"/>
    <dgm:cxn modelId="{8080E41D-4472-4AD2-8F2E-9428C8BF19F3}" type="presParOf" srcId="{E5BC14DC-87C9-4CCC-B182-E8ECEBB271D4}" destId="{4755FBAE-2FF7-4B6B-9010-5C517ACF6A31}" srcOrd="0" destOrd="0" presId="urn:microsoft.com/office/officeart/2008/layout/AccentedPicture"/>
    <dgm:cxn modelId="{56196DBF-AC8B-4B0F-BD83-8F70C03ED050}" type="presParOf" srcId="{E5BC14DC-87C9-4CCC-B182-E8ECEBB271D4}" destId="{A2057052-C404-4B9C-B919-5BC3527288C5}" srcOrd="1" destOrd="0" presId="urn:microsoft.com/office/officeart/2008/layout/AccentedPicture"/>
    <dgm:cxn modelId="{EA222E9D-1CA2-413F-B836-133980AB00EB}" type="presParOf" srcId="{E5BC14DC-87C9-4CCC-B182-E8ECEBB271D4}" destId="{76855F53-2DEC-4B51-BA5C-9E2B87EC9150}" srcOrd="2" destOrd="0" presId="urn:microsoft.com/office/officeart/2008/layout/AccentedPicture"/>
    <dgm:cxn modelId="{7F5DABA6-1C45-461D-B4B3-C00B3D38C876}" type="presParOf" srcId="{76855F53-2DEC-4B51-BA5C-9E2B87EC9150}" destId="{71912BCB-DD4B-40C5-8036-D852F094D83C}" srcOrd="0" destOrd="0" presId="urn:microsoft.com/office/officeart/2008/layout/AccentedPicture"/>
    <dgm:cxn modelId="{EE26ED9C-E6D9-414D-8F32-D7223CD419B9}" type="presParOf" srcId="{662441F7-6F41-4292-96E1-A6A32879FF3F}" destId="{C19E9F1D-72BF-4D79-A479-974A095884B3}" srcOrd="3" destOrd="0" presId="urn:microsoft.com/office/officeart/2008/layout/AccentedPicture"/>
    <dgm:cxn modelId="{EC82B5E6-89C9-46D9-9F10-AB2F1D065EF6}" type="presParOf" srcId="{662441F7-6F41-4292-96E1-A6A32879FF3F}" destId="{B3E5F9C1-AC4C-4D57-AFAA-56CE6104CC9B}" srcOrd="4" destOrd="0" presId="urn:microsoft.com/office/officeart/2008/layout/AccentedPicture"/>
    <dgm:cxn modelId="{8785E988-C9F9-4902-895F-0D04240A9D01}" type="presParOf" srcId="{B3E5F9C1-AC4C-4D57-AFAA-56CE6104CC9B}" destId="{9A4412F7-6156-4570-8F88-E55C3B59AD24}" srcOrd="0" destOrd="0" presId="urn:microsoft.com/office/officeart/2008/layout/AccentedPicture"/>
    <dgm:cxn modelId="{E70EF9A5-9354-40DF-B03C-183138A31F33}" type="presParOf" srcId="{B3E5F9C1-AC4C-4D57-AFAA-56CE6104CC9B}" destId="{D25BBE7D-EBC4-4695-B896-A1C23E132B63}" srcOrd="1" destOrd="0" presId="urn:microsoft.com/office/officeart/2008/layout/AccentedPicture"/>
    <dgm:cxn modelId="{383880D3-EE7E-4C3A-ADC1-4E58C63FAEE2}" type="presParOf" srcId="{B3E5F9C1-AC4C-4D57-AFAA-56CE6104CC9B}" destId="{A79F3C85-5D12-49B6-8188-DB8EB910E30A}" srcOrd="2" destOrd="0" presId="urn:microsoft.com/office/officeart/2008/layout/AccentedPicture"/>
    <dgm:cxn modelId="{984C2A54-45C2-4CD7-8B18-B8E5632A038B}" type="presParOf" srcId="{A79F3C85-5D12-49B6-8188-DB8EB910E30A}" destId="{B52CE19C-3D8F-4424-9DBB-900B4FE22293}" srcOrd="0" destOrd="0" presId="urn:microsoft.com/office/officeart/2008/layout/AccentedPicture"/>
    <dgm:cxn modelId="{9246153C-FDA6-46A3-939B-B9CB06EDE22B}" type="presParOf" srcId="{662441F7-6F41-4292-96E1-A6A32879FF3F}" destId="{9C11FE85-3D1B-405A-A1FC-34757999214B}" srcOrd="5" destOrd="0" presId="urn:microsoft.com/office/officeart/2008/layout/AccentedPicture"/>
    <dgm:cxn modelId="{7CCE2268-7BA9-44C0-892B-BC0E934CA3C0}" type="presParOf" srcId="{662441F7-6F41-4292-96E1-A6A32879FF3F}" destId="{20657C85-FA92-47DE-B5D6-2B9E1C3EA8C8}" srcOrd="6" destOrd="0" presId="urn:microsoft.com/office/officeart/2008/layout/AccentedPicture"/>
    <dgm:cxn modelId="{7602883A-F7BC-42D7-81A9-FB69F54A2F48}" type="presParOf" srcId="{20657C85-FA92-47DE-B5D6-2B9E1C3EA8C8}" destId="{E25938E6-9D93-4372-A280-BDFDDF81CC23}" srcOrd="0" destOrd="0" presId="urn:microsoft.com/office/officeart/2008/layout/AccentedPicture"/>
    <dgm:cxn modelId="{7EF6340F-B266-4394-8A03-19A4234CCC8C}" type="presParOf" srcId="{20657C85-FA92-47DE-B5D6-2B9E1C3EA8C8}" destId="{7F390AEC-CC6A-4758-8882-EC9A7F04EDF7}" srcOrd="1" destOrd="0" presId="urn:microsoft.com/office/officeart/2008/layout/AccentedPicture"/>
    <dgm:cxn modelId="{CC77DA57-F538-4C3E-BC86-70F8FB4FF754}" type="presParOf" srcId="{20657C85-FA92-47DE-B5D6-2B9E1C3EA8C8}" destId="{73C0E284-5791-4923-ADC6-F8DC1564DE4A}" srcOrd="2" destOrd="0" presId="urn:microsoft.com/office/officeart/2008/layout/AccentedPicture"/>
    <dgm:cxn modelId="{2E97EF0F-C6A6-4DB3-84AA-DF6F3F7A12BF}" type="presParOf" srcId="{73C0E284-5791-4923-ADC6-F8DC1564DE4A}" destId="{03C619BE-A9EC-4F5E-B023-FF29C3A30D8D}" srcOrd="0" destOrd="0" presId="urn:microsoft.com/office/officeart/2008/layout/AccentedPicture"/>
    <dgm:cxn modelId="{46DEEAF9-986E-4333-BC9F-9DED7F0CC7F6}" type="presParOf" srcId="{662441F7-6F41-4292-96E1-A6A32879FF3F}" destId="{D961C192-B49D-48CF-A691-5CD9949BFEDC}" srcOrd="7" destOrd="0" presId="urn:microsoft.com/office/officeart/2008/layout/AccentedPicture"/>
    <dgm:cxn modelId="{AAAC67F5-0124-4A08-A35A-79DFA63490C6}" type="presParOf" srcId="{662441F7-6F41-4292-96E1-A6A32879FF3F}" destId="{9BC3E603-BEBA-445D-B82B-E867418C10B6}" srcOrd="8" destOrd="0" presId="urn:microsoft.com/office/officeart/2008/layout/AccentedPicture"/>
    <dgm:cxn modelId="{E01D5EF6-4958-4EFC-9450-AEA2F5BC2A15}" type="presParOf" srcId="{9BC3E603-BEBA-445D-B82B-E867418C10B6}" destId="{D77AEF00-7F38-40E5-9712-829D75C1E7CF}" srcOrd="0" destOrd="0" presId="urn:microsoft.com/office/officeart/2008/layout/AccentedPicture"/>
    <dgm:cxn modelId="{2B5C3433-0C60-48EC-8AFA-227DA2DEAEA4}" type="presParOf" srcId="{9BC3E603-BEBA-445D-B82B-E867418C10B6}" destId="{B66E2ADF-48B5-4B63-8D83-F802A34C2431}" srcOrd="1" destOrd="0" presId="urn:microsoft.com/office/officeart/2008/layout/AccentedPicture"/>
    <dgm:cxn modelId="{9F270A1A-68D8-493F-AE62-7DD8EC74ABAF}" type="presParOf" srcId="{9BC3E603-BEBA-445D-B82B-E867418C10B6}" destId="{74555C41-0BBE-4059-BF9F-38EEA27610E3}" srcOrd="2" destOrd="0" presId="urn:microsoft.com/office/officeart/2008/layout/AccentedPicture"/>
    <dgm:cxn modelId="{CA028E8A-E578-4E32-9784-408A25020D20}" type="presParOf" srcId="{74555C41-0BBE-4059-BF9F-38EEA27610E3}" destId="{3A50DCA2-7798-4440-9ED8-3F7B8E6B0B15}" srcOrd="0" destOrd="0" presId="urn:microsoft.com/office/officeart/2008/layout/AccentedPicture"/>
    <dgm:cxn modelId="{63C7F7FA-4284-45AE-9983-DD48EBDA146E}" type="presParOf" srcId="{662441F7-6F41-4292-96E1-A6A32879FF3F}" destId="{4250C723-6B93-4AFD-81D6-F81C39404F1B}" srcOrd="9" destOrd="0" presId="urn:microsoft.com/office/officeart/2008/layout/AccentedPicture"/>
    <dgm:cxn modelId="{62B031F8-9EAA-495C-80AE-748B08D14E5A}" type="presParOf" srcId="{662441F7-6F41-4292-96E1-A6A32879FF3F}" destId="{6ECF7929-DCCE-4C21-B1AE-3C741919446C}" srcOrd="10" destOrd="0" presId="urn:microsoft.com/office/officeart/2008/layout/AccentedPicture"/>
    <dgm:cxn modelId="{268CFC10-2528-4A79-BEF7-1FF61FA90C52}" type="presParOf" srcId="{6ECF7929-DCCE-4C21-B1AE-3C741919446C}" destId="{368E0A6B-49C2-46D2-928E-AC87792C386A}" srcOrd="0" destOrd="0" presId="urn:microsoft.com/office/officeart/2008/layout/AccentedPicture"/>
    <dgm:cxn modelId="{3B3FB119-FCFA-4469-BCC0-5F61AE7B09E1}" type="presParOf" srcId="{6ECF7929-DCCE-4C21-B1AE-3C741919446C}" destId="{7EBF5F91-B590-4AA9-92B6-83B036191941}" srcOrd="1" destOrd="0" presId="urn:microsoft.com/office/officeart/2008/layout/AccentedPicture"/>
    <dgm:cxn modelId="{B2414C02-B5BB-4205-92D1-FB4DEFFF3AED}" type="presParOf" srcId="{6ECF7929-DCCE-4C21-B1AE-3C741919446C}" destId="{A7DE013A-D12B-42F8-931B-F020165EBCD4}" srcOrd="2" destOrd="0" presId="urn:microsoft.com/office/officeart/2008/layout/AccentedPicture"/>
    <dgm:cxn modelId="{DAA2E8BE-1160-4661-8927-238DBB3A0C12}" type="presParOf" srcId="{A7DE013A-D12B-42F8-931B-F020165EBCD4}" destId="{14EBFAF7-870C-4666-B3F7-CCB3FB4F0927}" srcOrd="0" destOrd="0" presId="urn:microsoft.com/office/officeart/2008/layout/AccentedPicture"/>
    <dgm:cxn modelId="{EC7EF82F-024D-4E7B-B67F-0614B105F39B}" type="presParOf" srcId="{662441F7-6F41-4292-96E1-A6A32879FF3F}" destId="{69F4EED0-60BA-4A50-9C51-6305371296E0}" srcOrd="11" destOrd="0" presId="urn:microsoft.com/office/officeart/2008/layout/AccentedPicture"/>
    <dgm:cxn modelId="{5002C432-9988-4B77-828B-17D4A1DDECCA}" type="presParOf" srcId="{662441F7-6F41-4292-96E1-A6A32879FF3F}" destId="{9C551C4D-A173-4F1C-B522-390F9251DDB1}" srcOrd="12" destOrd="0" presId="urn:microsoft.com/office/officeart/2008/layout/AccentedPicture"/>
    <dgm:cxn modelId="{8B76EBC3-B9F0-4911-9CC8-57BC2510AC66}" type="presParOf" srcId="{9C551C4D-A173-4F1C-B522-390F9251DDB1}" destId="{30A14F8E-3267-40DF-BD24-F52698A6D875}" srcOrd="0" destOrd="0" presId="urn:microsoft.com/office/officeart/2008/layout/AccentedPicture"/>
    <dgm:cxn modelId="{8D2420FB-E105-443E-B49A-4B11F13FECFF}" type="presParOf" srcId="{9C551C4D-A173-4F1C-B522-390F9251DDB1}" destId="{27F4B012-CBBF-4CBF-9D7D-3A71142D3F97}" srcOrd="1" destOrd="0" presId="urn:microsoft.com/office/officeart/2008/layout/AccentedPicture"/>
    <dgm:cxn modelId="{B55A2485-5803-4932-A2B1-6086938387EF}" type="presParOf" srcId="{9C551C4D-A173-4F1C-B522-390F9251DDB1}" destId="{22DF3850-C3C4-4CB5-ACAF-D947EA8BB333}" srcOrd="2" destOrd="0" presId="urn:microsoft.com/office/officeart/2008/layout/AccentedPicture"/>
    <dgm:cxn modelId="{8C546839-11AF-47B3-9B51-14EC8D392523}" type="presParOf" srcId="{22DF3850-C3C4-4CB5-ACAF-D947EA8BB333}" destId="{E6F39B17-FFD5-4D96-92B6-637842679E64}" srcOrd="0" destOrd="0" presId="urn:microsoft.com/office/officeart/2008/layout/AccentedPicture"/>
    <dgm:cxn modelId="{BBDB5DF2-A9D0-4AC9-8084-CB67A12F351A}" type="presParOf" srcId="{662441F7-6F41-4292-96E1-A6A32879FF3F}" destId="{963EB5E1-8A7B-44B4-9156-DFB583FF63A4}" srcOrd="13" destOrd="0" presId="urn:microsoft.com/office/officeart/2008/layout/AccentedPicture"/>
    <dgm:cxn modelId="{1F8A26B0-3213-48F5-85F1-7AD713C90ECE}" type="presParOf" srcId="{662441F7-6F41-4292-96E1-A6A32879FF3F}" destId="{6A83CAF4-B742-4532-B940-492490067EC0}" srcOrd="14" destOrd="0" presId="urn:microsoft.com/office/officeart/2008/layout/AccentedPicture"/>
    <dgm:cxn modelId="{410ED295-ACAE-435D-AB6A-6C671C7949A3}" type="presParOf" srcId="{6A83CAF4-B742-4532-B940-492490067EC0}" destId="{C7D3048E-C30F-4B62-8AF4-8C3A290FC4A0}" srcOrd="0" destOrd="0" presId="urn:microsoft.com/office/officeart/2008/layout/AccentedPicture"/>
    <dgm:cxn modelId="{5D57880A-7F1A-4E75-B2BF-726B8837C420}" type="presParOf" srcId="{6A83CAF4-B742-4532-B940-492490067EC0}" destId="{8E2B8F4F-81FB-4771-99DF-8FFF27D4D5F6}" srcOrd="1" destOrd="0" presId="urn:microsoft.com/office/officeart/2008/layout/AccentedPicture"/>
    <dgm:cxn modelId="{29FDB402-51E1-4FA3-A762-F0DE4A155889}" type="presParOf" srcId="{6A83CAF4-B742-4532-B940-492490067EC0}" destId="{9705389C-4DAC-435B-82ED-314EB9A84FD6}" srcOrd="2" destOrd="0" presId="urn:microsoft.com/office/officeart/2008/layout/AccentedPicture"/>
    <dgm:cxn modelId="{697A1CDC-3FE4-48F4-B714-1D86B9526738}" type="presParOf" srcId="{9705389C-4DAC-435B-82ED-314EB9A84FD6}" destId="{CC3A6EBD-85DA-4435-A7B6-F23F0D79AFC1}" srcOrd="0" destOrd="0" presId="urn:microsoft.com/office/officeart/2008/layout/AccentedPicture"/>
    <dgm:cxn modelId="{D7332E6C-F52C-4E91-978B-09489A3FDFC1}" type="presParOf" srcId="{662441F7-6F41-4292-96E1-A6A32879FF3F}" destId="{EE7CF108-4EEF-4956-90B6-01640F2AC03B}" srcOrd="15" destOrd="0" presId="urn:microsoft.com/office/officeart/2008/layout/AccentedPicture"/>
    <dgm:cxn modelId="{F8EA6191-5667-4F2D-ACC5-41A9BBD66E71}" type="presParOf" srcId="{662441F7-6F41-4292-96E1-A6A32879FF3F}" destId="{EB3F917D-7F40-4A1A-9DCE-71E8E7581D6F}" srcOrd="16" destOrd="0" presId="urn:microsoft.com/office/officeart/2008/layout/AccentedPicture"/>
    <dgm:cxn modelId="{0D9017E3-38D2-4689-A42F-C930FBB6F4E0}" type="presParOf" srcId="{EB3F917D-7F40-4A1A-9DCE-71E8E7581D6F}" destId="{C1EB98A9-637C-494B-8A77-8BC6DD06FA8A}" srcOrd="0" destOrd="0" presId="urn:microsoft.com/office/officeart/2008/layout/AccentedPicture"/>
    <dgm:cxn modelId="{5955D51A-86A3-488E-86A7-ACEF8132313B}" type="presParOf" srcId="{EB3F917D-7F40-4A1A-9DCE-71E8E7581D6F}" destId="{91854B12-4E29-4942-AF9D-1BA6ED15DA07}" srcOrd="1" destOrd="0" presId="urn:microsoft.com/office/officeart/2008/layout/AccentedPicture"/>
    <dgm:cxn modelId="{03A875D7-9ABE-4C5B-B132-1A22F38DAB67}" type="presParOf" srcId="{EB3F917D-7F40-4A1A-9DCE-71E8E7581D6F}" destId="{52F61B02-3EFF-4865-8D11-B874EDA97B90}" srcOrd="2" destOrd="0" presId="urn:microsoft.com/office/officeart/2008/layout/AccentedPicture"/>
    <dgm:cxn modelId="{F906CB69-D819-4EE0-A90C-7736257E8859}" type="presParOf" srcId="{52F61B02-3EFF-4865-8D11-B874EDA97B90}" destId="{15AAD25F-8270-4539-B7AA-A29B0B3CE8BE}" srcOrd="0" destOrd="0" presId="urn:microsoft.com/office/officeart/2008/layout/AccentedPicture"/>
    <dgm:cxn modelId="{D52FD6FE-123D-4B49-99F6-CD26EF744B4B}" type="presParOf" srcId="{662441F7-6F41-4292-96E1-A6A32879FF3F}" destId="{B115BE63-F61B-4181-BB70-ECE063CD83E8}" srcOrd="17" destOrd="0" presId="urn:microsoft.com/office/officeart/2008/layout/AccentedPicture"/>
    <dgm:cxn modelId="{B251522D-24B4-462F-8A86-0D62EB0B53E6}" type="presParOf" srcId="{662441F7-6F41-4292-96E1-A6A32879FF3F}" destId="{4BF78E59-5700-4497-8F08-D671835F15EC}" srcOrd="18" destOrd="0" presId="urn:microsoft.com/office/officeart/2008/layout/AccentedPicture"/>
    <dgm:cxn modelId="{5131C317-4246-47CA-B4BD-9DC0734E0CDB}" type="presParOf" srcId="{4BF78E59-5700-4497-8F08-D671835F15EC}" destId="{A84EAD9E-487E-40FF-97E3-5BC6404BCC61}" srcOrd="0" destOrd="0" presId="urn:microsoft.com/office/officeart/2008/layout/AccentedPicture"/>
    <dgm:cxn modelId="{F53CCF0A-76C6-4A52-8229-4A9659F59D52}" type="presParOf" srcId="{4BF78E59-5700-4497-8F08-D671835F15EC}" destId="{EA592827-4D15-45CC-BF7C-C58B94B820CC}" srcOrd="1" destOrd="0" presId="urn:microsoft.com/office/officeart/2008/layout/AccentedPicture"/>
    <dgm:cxn modelId="{8C109798-96B6-408D-80D6-57B81852B311}" type="presParOf" srcId="{4BF78E59-5700-4497-8F08-D671835F15EC}" destId="{56D07AA8-9649-412A-BE95-C1A8E754D2DC}" srcOrd="2" destOrd="0" presId="urn:microsoft.com/office/officeart/2008/layout/AccentedPicture"/>
    <dgm:cxn modelId="{5C3138BA-B772-413D-AF84-6E077A20C652}" type="presParOf" srcId="{56D07AA8-9649-412A-BE95-C1A8E754D2DC}" destId="{1D7E9308-0934-4045-8067-758CC18D09AC}" srcOrd="0" destOrd="0" presId="urn:microsoft.com/office/officeart/2008/layout/AccentedPicture"/>
    <dgm:cxn modelId="{EEE8FF37-9425-4AB3-9368-C9F4A8551DC5}" type="presParOf" srcId="{662441F7-6F41-4292-96E1-A6A32879FF3F}" destId="{AD583673-0AB3-4FC1-A9FE-0E5D04A970AE}" srcOrd="19" destOrd="0" presId="urn:microsoft.com/office/officeart/2008/layout/AccentedPicture"/>
    <dgm:cxn modelId="{E03E35F3-0BF1-4DC1-94C3-E248D947D8A8}" type="presParOf" srcId="{662441F7-6F41-4292-96E1-A6A32879FF3F}" destId="{2860B1B6-4A9C-40EE-B06B-314D6E26AFC5}" srcOrd="20" destOrd="0" presId="urn:microsoft.com/office/officeart/2008/layout/AccentedPicture"/>
    <dgm:cxn modelId="{9BD3BC54-805B-4D14-829D-B2747E8C0523}" type="presParOf" srcId="{2860B1B6-4A9C-40EE-B06B-314D6E26AFC5}" destId="{0E5FB20A-899B-40D0-83C9-CABD50BBAC09}" srcOrd="0" destOrd="0" presId="urn:microsoft.com/office/officeart/2008/layout/AccentedPicture"/>
    <dgm:cxn modelId="{4B255C90-17FD-481F-A8AF-109C588BFF8D}" type="presParOf" srcId="{2860B1B6-4A9C-40EE-B06B-314D6E26AFC5}" destId="{D66B0510-FABD-4710-987D-0ECC3753E40E}" srcOrd="1" destOrd="0" presId="urn:microsoft.com/office/officeart/2008/layout/AccentedPicture"/>
    <dgm:cxn modelId="{1FC28022-6A89-41E5-B50F-59670B9FFEA6}" type="presParOf" srcId="{2860B1B6-4A9C-40EE-B06B-314D6E26AFC5}" destId="{8C6A0CAC-7985-4ED3-AB87-5C727F4B16FE}" srcOrd="2" destOrd="0" presId="urn:microsoft.com/office/officeart/2008/layout/AccentedPicture"/>
    <dgm:cxn modelId="{B4CCDBCB-D899-4BD7-A474-4A8B59DA4403}" type="presParOf" srcId="{8C6A0CAC-7985-4ED3-AB87-5C727F4B16FE}" destId="{1D616981-51C8-4B05-AB8E-D88C2C6EECF1}" srcOrd="0" destOrd="0" presId="urn:microsoft.com/office/officeart/2008/layout/AccentedPicture"/>
    <dgm:cxn modelId="{31FD73AA-840C-4FCA-A590-EEA950CE1CC5}" type="presParOf" srcId="{662441F7-6F41-4292-96E1-A6A32879FF3F}" destId="{F1CC0F6F-E4F4-4782-9D0B-3234C1E204F5}" srcOrd="21" destOrd="0" presId="urn:microsoft.com/office/officeart/2008/layout/AccentedPicture"/>
    <dgm:cxn modelId="{A5AE16AE-195E-498A-A172-7286E0A1CB62}" type="presParOf" srcId="{662441F7-6F41-4292-96E1-A6A32879FF3F}" destId="{2223EC53-6F68-4D09-A6E8-9ED656817A43}" srcOrd="22" destOrd="0" presId="urn:microsoft.com/office/officeart/2008/layout/AccentedPicture"/>
    <dgm:cxn modelId="{C1B5109E-2B76-4BED-BC0E-ABF0C7C16969}" type="presParOf" srcId="{2223EC53-6F68-4D09-A6E8-9ED656817A43}" destId="{6F6BEB6B-30EA-4F1F-9E97-3A2928570CA2}" srcOrd="0" destOrd="0" presId="urn:microsoft.com/office/officeart/2008/layout/AccentedPicture"/>
    <dgm:cxn modelId="{8B778899-0916-400D-AF76-34AB036EBF90}" type="presParOf" srcId="{2223EC53-6F68-4D09-A6E8-9ED656817A43}" destId="{196700C6-4455-45C7-826B-CF36B50D8892}" srcOrd="1" destOrd="0" presId="urn:microsoft.com/office/officeart/2008/layout/AccentedPicture"/>
    <dgm:cxn modelId="{4E47B307-EE48-485A-8A3A-74103AA3D5A6}" type="presParOf" srcId="{2223EC53-6F68-4D09-A6E8-9ED656817A43}" destId="{4AB8414C-7570-46D6-869F-18A53D07D83D}" srcOrd="2" destOrd="0" presId="urn:microsoft.com/office/officeart/2008/layout/AccentedPicture"/>
    <dgm:cxn modelId="{1064B42B-2E4B-4309-8415-14E68032D966}" type="presParOf" srcId="{4AB8414C-7570-46D6-869F-18A53D07D83D}" destId="{E6BA8567-7BDC-4413-BC35-0D59D6531A36}" srcOrd="0" destOrd="0" presId="urn:microsoft.com/office/officeart/2008/layout/AccentedPicture"/>
    <dgm:cxn modelId="{60153FA0-8E17-402B-A668-32140A4D79F2}" type="presParOf" srcId="{662441F7-6F41-4292-96E1-A6A32879FF3F}" destId="{4C7BCC74-FA6A-4794-9A9E-EC4597F691B6}" srcOrd="23" destOrd="0" presId="urn:microsoft.com/office/officeart/2008/layout/AccentedPicture"/>
    <dgm:cxn modelId="{E9F91D20-849A-4C1D-9376-CD66C0C80718}" type="presParOf" srcId="{662441F7-6F41-4292-96E1-A6A32879FF3F}" destId="{975BC2F4-46FA-48EC-B67F-7836C5A7AA59}" srcOrd="24" destOrd="0" presId="urn:microsoft.com/office/officeart/2008/layout/AccentedPicture"/>
    <dgm:cxn modelId="{AB6FAFF9-4484-4BA5-B07D-8255482E4D35}" type="presParOf" srcId="{975BC2F4-46FA-48EC-B67F-7836C5A7AA59}" destId="{590395AC-6648-4AF5-98F9-2F35698191EA}" srcOrd="0" destOrd="0" presId="urn:microsoft.com/office/officeart/2008/layout/AccentedPicture"/>
    <dgm:cxn modelId="{792D26A3-56FC-4577-A11F-36E672178504}" type="presParOf" srcId="{975BC2F4-46FA-48EC-B67F-7836C5A7AA59}" destId="{6AB70630-24FD-45E2-BC2B-E9F8F04A599B}" srcOrd="1" destOrd="0" presId="urn:microsoft.com/office/officeart/2008/layout/AccentedPicture"/>
    <dgm:cxn modelId="{C73255F1-5041-4581-BA22-F72B63D0D67D}" type="presParOf" srcId="{975BC2F4-46FA-48EC-B67F-7836C5A7AA59}" destId="{2EB52D63-0E32-4889-9513-909FA377B2CB}" srcOrd="2" destOrd="0" presId="urn:microsoft.com/office/officeart/2008/layout/AccentedPicture"/>
    <dgm:cxn modelId="{B344551F-65EC-4EFF-B7D0-ED06D01A081A}" type="presParOf" srcId="{2EB52D63-0E32-4889-9513-909FA377B2CB}" destId="{6397610E-2286-488B-B172-7D18F313A281}" srcOrd="0" destOrd="0" presId="urn:microsoft.com/office/officeart/2008/layout/AccentedPicture"/>
    <dgm:cxn modelId="{57FDC01B-4FFF-4B62-8FB0-26B57B0DF4D4}" type="presParOf" srcId="{662441F7-6F41-4292-96E1-A6A32879FF3F}" destId="{7F768EF4-D60B-4E78-9150-36F20F1B8770}" srcOrd="25" destOrd="0" presId="urn:microsoft.com/office/officeart/2008/layout/AccentedPicture"/>
    <dgm:cxn modelId="{9C188012-6657-4B0F-A5E6-663494CAB8DC}" type="presParOf" srcId="{662441F7-6F41-4292-96E1-A6A32879FF3F}" destId="{72489FFD-2C2C-4E72-84C5-FD9C1A0F8AB0}" srcOrd="26" destOrd="0" presId="urn:microsoft.com/office/officeart/2008/layout/AccentedPicture"/>
    <dgm:cxn modelId="{8C992AB5-718A-402C-8F35-9F4F6D7DD875}" type="presParOf" srcId="{72489FFD-2C2C-4E72-84C5-FD9C1A0F8AB0}" destId="{2299BAC9-C8BA-4834-8F49-E55C2A1EE441}" srcOrd="0" destOrd="0" presId="urn:microsoft.com/office/officeart/2008/layout/AccentedPicture"/>
    <dgm:cxn modelId="{6FE9369C-2D29-4369-9B97-FE6926EA9701}" type="presParOf" srcId="{72489FFD-2C2C-4E72-84C5-FD9C1A0F8AB0}" destId="{90FD9C7E-16EA-4F37-BBFF-B060E62736DC}" srcOrd="1" destOrd="0" presId="urn:microsoft.com/office/officeart/2008/layout/AccentedPicture"/>
    <dgm:cxn modelId="{3F5FF1E2-91AC-4688-BF9B-9FBF7AACFC36}" type="presParOf" srcId="{72489FFD-2C2C-4E72-84C5-FD9C1A0F8AB0}" destId="{74654AC9-E901-4B3B-B92B-211F7DA0814E}" srcOrd="2" destOrd="0" presId="urn:microsoft.com/office/officeart/2008/layout/AccentedPicture"/>
    <dgm:cxn modelId="{22DF6384-E0A7-4305-B458-438F64DA1E5A}" type="presParOf" srcId="{74654AC9-E901-4B3B-B92B-211F7DA0814E}" destId="{4947BB9E-A906-4B34-A82D-98D7B41DE6CF}" srcOrd="0" destOrd="0" presId="urn:microsoft.com/office/officeart/2008/layout/AccentedPicture"/>
    <dgm:cxn modelId="{E0BE92C4-2711-49B3-A729-FF1282C90ADA}" type="presParOf" srcId="{662441F7-6F41-4292-96E1-A6A32879FF3F}" destId="{3716EF5C-34A3-43DE-A7BB-589CB48F5D70}" srcOrd="27" destOrd="0" presId="urn:microsoft.com/office/officeart/2008/layout/AccentedPicture"/>
    <dgm:cxn modelId="{B3694FC2-F759-4B62-8E8F-388CE27E1379}" type="presParOf" srcId="{662441F7-6F41-4292-96E1-A6A32879FF3F}" destId="{2C2C59D1-2AA7-419C-8CE3-36D0E6311BE0}" srcOrd="28" destOrd="0" presId="urn:microsoft.com/office/officeart/2008/layout/AccentedPicture"/>
    <dgm:cxn modelId="{9C3EFCEB-971C-4054-A046-688D4DBECBDE}" type="presParOf" srcId="{2C2C59D1-2AA7-419C-8CE3-36D0E6311BE0}" destId="{5418B562-B4FD-491E-B011-38AE72647CEA}" srcOrd="0" destOrd="0" presId="urn:microsoft.com/office/officeart/2008/layout/AccentedPicture"/>
    <dgm:cxn modelId="{9EC084D1-595E-4475-AC63-6EBA2593AB87}" type="presParOf" srcId="{2C2C59D1-2AA7-419C-8CE3-36D0E6311BE0}" destId="{AD8EF9A2-DF32-4443-8C92-F4641CE623FA}" srcOrd="1" destOrd="0" presId="urn:microsoft.com/office/officeart/2008/layout/AccentedPicture"/>
    <dgm:cxn modelId="{EE1F743D-6536-4C97-9F00-F0CA20890C91}" type="presParOf" srcId="{2C2C59D1-2AA7-419C-8CE3-36D0E6311BE0}" destId="{34FF4B08-B9E3-4CEB-8884-3ED14FC4DD60}" srcOrd="2" destOrd="0" presId="urn:microsoft.com/office/officeart/2008/layout/AccentedPicture"/>
    <dgm:cxn modelId="{48C46E30-FFEB-4026-BAC7-9AB5B049AF51}" type="presParOf" srcId="{34FF4B08-B9E3-4CEB-8884-3ED14FC4DD60}" destId="{F4AF1702-AD7C-4788-A720-107F125FDE6C}" srcOrd="0" destOrd="0" presId="urn:microsoft.com/office/officeart/2008/layout/AccentedPicture"/>
    <dgm:cxn modelId="{4E6427AA-4F69-4864-8617-4E4197C33922}" type="presParOf" srcId="{3BD2A0A7-132A-4DAA-8C4C-C79B13458D83}" destId="{BCEAB7F9-00B8-4939-B747-96A2988D647D}" srcOrd="3" destOrd="0" presId="urn:microsoft.com/office/officeart/2008/layout/AccentedPicture"/>
    <dgm:cxn modelId="{81930F98-DFEF-4803-A944-01137BF8DD11}" type="presParOf" srcId="{BCEAB7F9-00B8-4939-B747-96A2988D647D}" destId="{B6D91155-4B18-49C6-8D7E-3D0BF3239451}"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7E7D2-D7B7-4594-9C44-2C6C6EA5141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208A4CC5-A94C-4502-A390-31D648F0F00A}">
      <dgm:prSet custT="1"/>
      <dgm:spPr/>
      <dgm:t>
        <a:bodyPr/>
        <a:lstStyle/>
        <a:p>
          <a:pPr algn="ctr" rtl="0"/>
          <a:r>
            <a:rPr lang="ar-DZ" sz="11500" b="1" dirty="0">
              <a:solidFill>
                <a:srgbClr val="7030A0"/>
              </a:solidFill>
              <a:latin typeface="Ara Aqeeq Bold" panose="00000500000000000000" pitchFamily="2" charset="-78"/>
              <a:cs typeface="Ara Aqeeq Bold" panose="00000500000000000000" pitchFamily="2" charset="-78"/>
            </a:rPr>
            <a:t>المبحث الأول:</a:t>
          </a:r>
        </a:p>
        <a:p>
          <a:pPr algn="ctr" rtl="0"/>
          <a:r>
            <a:rPr lang="ar-DZ" sz="11500" b="1" dirty="0">
              <a:solidFill>
                <a:srgbClr val="7030A0"/>
              </a:solidFill>
              <a:latin typeface="Ara Aqeeq Bold" panose="00000500000000000000" pitchFamily="2" charset="-78"/>
              <a:cs typeface="Ara Aqeeq Bold" panose="00000500000000000000" pitchFamily="2" charset="-78"/>
            </a:rPr>
            <a:t> السياحة والبيئة</a:t>
          </a:r>
          <a:r>
            <a:rPr lang="ar-DZ" sz="11500" b="1" dirty="0">
              <a:solidFill>
                <a:srgbClr val="7030A0"/>
              </a:solidFill>
            </a:rPr>
            <a:t>.</a:t>
          </a:r>
          <a:endParaRPr lang="fr-FR" sz="11500" dirty="0">
            <a:solidFill>
              <a:srgbClr val="7030A0"/>
            </a:solidFill>
          </a:endParaRPr>
        </a:p>
      </dgm:t>
    </dgm:pt>
    <dgm:pt modelId="{2F6DB7A6-585C-48E5-BDC8-3444B8B3817E}" type="parTrans" cxnId="{53EA49E4-544A-45DC-B513-ECBE41DFA93F}">
      <dgm:prSet/>
      <dgm:spPr/>
      <dgm:t>
        <a:bodyPr/>
        <a:lstStyle/>
        <a:p>
          <a:endParaRPr lang="fr-FR"/>
        </a:p>
      </dgm:t>
    </dgm:pt>
    <dgm:pt modelId="{4FC34D8E-2416-446F-879C-E6EA2BC7AA79}" type="sibTrans" cxnId="{53EA49E4-544A-45DC-B513-ECBE41DFA93F}">
      <dgm:prSet/>
      <dgm:spPr/>
      <dgm:t>
        <a:bodyPr/>
        <a:lstStyle/>
        <a:p>
          <a:endParaRPr lang="fr-FR"/>
        </a:p>
      </dgm:t>
    </dgm:pt>
    <dgm:pt modelId="{C5A7459C-A88C-4397-B2DA-3B5E054A93F5}" type="pres">
      <dgm:prSet presAssocID="{5497E7D2-D7B7-4594-9C44-2C6C6EA5141D}" presName="linear" presStyleCnt="0">
        <dgm:presLayoutVars>
          <dgm:animLvl val="lvl"/>
          <dgm:resizeHandles val="exact"/>
        </dgm:presLayoutVars>
      </dgm:prSet>
      <dgm:spPr/>
    </dgm:pt>
    <dgm:pt modelId="{669549F3-9597-4080-9A3E-68AE7109EC10}" type="pres">
      <dgm:prSet presAssocID="{208A4CC5-A94C-4502-A390-31D648F0F00A}" presName="parentText" presStyleLbl="node1" presStyleIdx="0" presStyleCnt="1">
        <dgm:presLayoutVars>
          <dgm:chMax val="0"/>
          <dgm:bulletEnabled val="1"/>
        </dgm:presLayoutVars>
      </dgm:prSet>
      <dgm:spPr/>
    </dgm:pt>
  </dgm:ptLst>
  <dgm:cxnLst>
    <dgm:cxn modelId="{74147893-4EE4-4E71-814A-B695A2B41D9A}" type="presOf" srcId="{5497E7D2-D7B7-4594-9C44-2C6C6EA5141D}" destId="{C5A7459C-A88C-4397-B2DA-3B5E054A93F5}" srcOrd="0" destOrd="0" presId="urn:microsoft.com/office/officeart/2005/8/layout/vList2"/>
    <dgm:cxn modelId="{B30890A3-B5F2-4C85-8E9E-E5C020FF9541}" type="presOf" srcId="{208A4CC5-A94C-4502-A390-31D648F0F00A}" destId="{669549F3-9597-4080-9A3E-68AE7109EC10}" srcOrd="0" destOrd="0" presId="urn:microsoft.com/office/officeart/2005/8/layout/vList2"/>
    <dgm:cxn modelId="{53EA49E4-544A-45DC-B513-ECBE41DFA93F}" srcId="{5497E7D2-D7B7-4594-9C44-2C6C6EA5141D}" destId="{208A4CC5-A94C-4502-A390-31D648F0F00A}" srcOrd="0" destOrd="0" parTransId="{2F6DB7A6-585C-48E5-BDC8-3444B8B3817E}" sibTransId="{4FC34D8E-2416-446F-879C-E6EA2BC7AA79}"/>
    <dgm:cxn modelId="{3D6A38F9-610A-49C9-8E33-81C2563813E7}" type="presParOf" srcId="{C5A7459C-A88C-4397-B2DA-3B5E054A93F5}" destId="{669549F3-9597-4080-9A3E-68AE7109EC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AD28E-E43A-4519-B903-6332331F0174}"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fr-FR"/>
        </a:p>
      </dgm:t>
    </dgm:pt>
    <dgm:pt modelId="{CF678C74-BE25-451B-BEEA-77EE08F44BF4}">
      <dgm:prSet custT="1"/>
      <dgm:spPr/>
      <dgm:t>
        <a:bodyPr/>
        <a:lstStyle/>
        <a:p>
          <a:pPr rtl="1"/>
          <a:r>
            <a:rPr lang="ar-DZ" sz="2000" b="1" dirty="0">
              <a:solidFill>
                <a:srgbClr val="FF0000"/>
              </a:solidFill>
            </a:rPr>
            <a:t>المفهوم اللغوي:</a:t>
          </a:r>
          <a:endParaRPr lang="fr-FR" sz="2000" b="1" dirty="0">
            <a:solidFill>
              <a:srgbClr val="FF0000"/>
            </a:solidFill>
          </a:endParaRPr>
        </a:p>
      </dgm:t>
    </dgm:pt>
    <dgm:pt modelId="{017CC62C-58CE-4E23-B206-B60BA42510D2}" type="parTrans" cxnId="{AE8EAAF4-651F-4D35-9B49-F9E41D461F5E}">
      <dgm:prSet/>
      <dgm:spPr/>
      <dgm:t>
        <a:bodyPr/>
        <a:lstStyle/>
        <a:p>
          <a:endParaRPr lang="fr-FR"/>
        </a:p>
      </dgm:t>
    </dgm:pt>
    <dgm:pt modelId="{BC967783-BE01-4F17-8387-BFEEE0936032}" type="sibTrans" cxnId="{AE8EAAF4-651F-4D35-9B49-F9E41D461F5E}">
      <dgm:prSet/>
      <dgm:spPr/>
      <dgm:t>
        <a:bodyPr/>
        <a:lstStyle/>
        <a:p>
          <a:endParaRPr lang="fr-FR"/>
        </a:p>
      </dgm:t>
    </dgm:pt>
    <dgm:pt modelId="{763F9AE2-C300-4A0D-A486-DB1605FBED22}">
      <dgm:prSet custT="1"/>
      <dgm:spPr/>
      <dgm:t>
        <a:bodyPr/>
        <a:lstStyle/>
        <a:p>
          <a:pPr rtl="1"/>
          <a:r>
            <a:rPr lang="ar-DZ" sz="2000" b="1" dirty="0"/>
            <a:t>يعني السفر والتجوال </a:t>
          </a:r>
          <a:r>
            <a:rPr lang="ar-DZ" sz="2000" b="1" dirty="0" err="1"/>
            <a:t>بإنتقال</a:t>
          </a:r>
          <a:r>
            <a:rPr lang="ar-DZ" sz="2000" b="1" dirty="0"/>
            <a:t> من مكان إلى آخر، فإذا كان هذا </a:t>
          </a:r>
          <a:r>
            <a:rPr lang="ar-DZ" sz="2000" b="1" dirty="0" err="1"/>
            <a:t>الإنتقال</a:t>
          </a:r>
          <a:r>
            <a:rPr lang="ar-DZ" sz="2000" b="1" dirty="0"/>
            <a:t> من مدينة إلى أخرى يسمى سياحة داخلية، أما إذا كان من دولة إلى أخرى يسمى سياحة خارجية.</a:t>
          </a:r>
          <a:endParaRPr lang="fr-FR" sz="2000" b="1" dirty="0"/>
        </a:p>
      </dgm:t>
    </dgm:pt>
    <dgm:pt modelId="{1E1A07A5-9432-4240-96F0-E8943037D58D}" type="parTrans" cxnId="{456F0E47-32A4-4F83-A33E-0ABB8A1CFA91}">
      <dgm:prSet/>
      <dgm:spPr/>
      <dgm:t>
        <a:bodyPr/>
        <a:lstStyle/>
        <a:p>
          <a:endParaRPr lang="fr-FR"/>
        </a:p>
      </dgm:t>
    </dgm:pt>
    <dgm:pt modelId="{39288AF9-1B6D-4B87-BE25-093F71CFA9B8}" type="sibTrans" cxnId="{456F0E47-32A4-4F83-A33E-0ABB8A1CFA91}">
      <dgm:prSet/>
      <dgm:spPr/>
      <dgm:t>
        <a:bodyPr/>
        <a:lstStyle/>
        <a:p>
          <a:endParaRPr lang="fr-FR"/>
        </a:p>
      </dgm:t>
    </dgm:pt>
    <dgm:pt modelId="{D1428ACD-D9D5-4CDC-9D39-6C6D3BDEB44A}">
      <dgm:prSet/>
      <dgm:spPr/>
      <dgm:t>
        <a:bodyPr/>
        <a:lstStyle/>
        <a:p>
          <a:pPr algn="r" rtl="1"/>
          <a:r>
            <a:rPr lang="ar-DZ" sz="1800" b="1" dirty="0">
              <a:solidFill>
                <a:srgbClr val="FF0000"/>
              </a:solidFill>
            </a:rPr>
            <a:t>•المفهوم الاصطلاحي:</a:t>
          </a:r>
          <a:endParaRPr lang="fr-FR" sz="1800" b="1" dirty="0">
            <a:solidFill>
              <a:srgbClr val="FF0000"/>
            </a:solidFill>
          </a:endParaRPr>
        </a:p>
      </dgm:t>
    </dgm:pt>
    <dgm:pt modelId="{360ADFFA-AA94-457A-BFAF-8E5D0C0F3C01}" type="parTrans" cxnId="{9301D0C1-045C-4636-A96D-8E8F13317EF8}">
      <dgm:prSet/>
      <dgm:spPr/>
      <dgm:t>
        <a:bodyPr/>
        <a:lstStyle/>
        <a:p>
          <a:endParaRPr lang="fr-FR"/>
        </a:p>
      </dgm:t>
    </dgm:pt>
    <dgm:pt modelId="{8E49081A-694A-4B65-865A-5619F7D048F5}" type="sibTrans" cxnId="{9301D0C1-045C-4636-A96D-8E8F13317EF8}">
      <dgm:prSet/>
      <dgm:spPr/>
      <dgm:t>
        <a:bodyPr/>
        <a:lstStyle/>
        <a:p>
          <a:endParaRPr lang="fr-FR"/>
        </a:p>
      </dgm:t>
    </dgm:pt>
    <dgm:pt modelId="{8624D350-5647-4BE4-81DB-98A5857A7324}">
      <dgm:prSet custT="1"/>
      <dgm:spPr/>
      <dgm:t>
        <a:bodyPr/>
        <a:lstStyle/>
        <a:p>
          <a:pPr algn="ctr" rtl="1"/>
          <a:r>
            <a:rPr lang="ar-DZ" sz="1800" b="1" dirty="0" err="1"/>
            <a:t>ناخد</a:t>
          </a:r>
          <a:r>
            <a:rPr lang="ar-DZ" sz="1800" b="1" dirty="0"/>
            <a:t> تعريف للباحث الألماني "جون </a:t>
          </a:r>
          <a:r>
            <a:rPr lang="ar-DZ" sz="1800" b="1" dirty="0" err="1"/>
            <a:t>بيرفرديلر</a:t>
          </a:r>
          <a:r>
            <a:rPr lang="ar-DZ" sz="1800" b="1" dirty="0"/>
            <a:t>" عام 1905 ويعرف السياحة: «بأنها ظاهرة من ظواهر عصرنا تنبثق من الحاجة المتزايدة للراحة، وإلى تغيير الهواء والإحساس بجمال الطبيعة، وإلى الشعور بالبهجة والمتعة من الإقامة في ناطق لها طبيعتها الخاصة، وأيضا إلى نمو </a:t>
          </a:r>
          <a:r>
            <a:rPr lang="ar-DZ" sz="1800" b="1" dirty="0" err="1"/>
            <a:t>الإتصالات</a:t>
          </a:r>
          <a:r>
            <a:rPr lang="ar-DZ" sz="1800" b="1" dirty="0"/>
            <a:t> على الأخص بين شعوب مختلفة من الجماعات الإنسانية وهي </a:t>
          </a:r>
          <a:r>
            <a:rPr lang="ar-DZ" sz="1800" b="1" dirty="0" err="1"/>
            <a:t>الإتصالات</a:t>
          </a:r>
          <a:r>
            <a:rPr lang="ar-DZ" sz="1800" b="1" dirty="0"/>
            <a:t> التي كانت ثمرة </a:t>
          </a:r>
          <a:r>
            <a:rPr lang="ar-DZ" sz="1800" b="1" dirty="0" err="1"/>
            <a:t>لإتساع</a:t>
          </a:r>
          <a:r>
            <a:rPr lang="ar-DZ" sz="1800" b="1" dirty="0"/>
            <a:t> نطاق التجارة والصناعة.</a:t>
          </a:r>
          <a:endParaRPr lang="fr-FR" sz="1800" b="1" dirty="0"/>
        </a:p>
      </dgm:t>
    </dgm:pt>
    <dgm:pt modelId="{69A4CB45-2D35-4FDC-AA79-119995DAAF70}" type="parTrans" cxnId="{315388DF-2095-4531-A67A-0B99506846F6}">
      <dgm:prSet/>
      <dgm:spPr/>
      <dgm:t>
        <a:bodyPr/>
        <a:lstStyle/>
        <a:p>
          <a:endParaRPr lang="fr-FR"/>
        </a:p>
      </dgm:t>
    </dgm:pt>
    <dgm:pt modelId="{0C7F3505-C66B-4D3F-9B7E-419763E120DA}" type="sibTrans" cxnId="{315388DF-2095-4531-A67A-0B99506846F6}">
      <dgm:prSet/>
      <dgm:spPr/>
      <dgm:t>
        <a:bodyPr/>
        <a:lstStyle/>
        <a:p>
          <a:endParaRPr lang="fr-FR"/>
        </a:p>
      </dgm:t>
    </dgm:pt>
    <dgm:pt modelId="{C0B3B082-0123-42D2-8F59-6B2813E9C7D6}" type="pres">
      <dgm:prSet presAssocID="{4CEAD28E-E43A-4519-B903-6332331F0174}" presName="compositeShape" presStyleCnt="0">
        <dgm:presLayoutVars>
          <dgm:chMax val="2"/>
          <dgm:dir/>
          <dgm:resizeHandles val="exact"/>
        </dgm:presLayoutVars>
      </dgm:prSet>
      <dgm:spPr/>
    </dgm:pt>
    <dgm:pt modelId="{608CD276-CC75-4E33-A1AE-0D094A2641E4}" type="pres">
      <dgm:prSet presAssocID="{4CEAD28E-E43A-4519-B903-6332331F0174}" presName="divider" presStyleLbl="fgShp" presStyleIdx="0" presStyleCnt="1"/>
      <dgm:spPr/>
    </dgm:pt>
    <dgm:pt modelId="{12941162-2D94-47A0-8108-A2C1352598CA}" type="pres">
      <dgm:prSet presAssocID="{CF678C74-BE25-451B-BEEA-77EE08F44BF4}" presName="downArrow" presStyleLbl="node1" presStyleIdx="0" presStyleCnt="2"/>
      <dgm:spPr/>
    </dgm:pt>
    <dgm:pt modelId="{9C369AC7-5D06-41A1-A7F5-F1E0E1DF8B3C}" type="pres">
      <dgm:prSet presAssocID="{CF678C74-BE25-451B-BEEA-77EE08F44BF4}" presName="downArrowText" presStyleLbl="revTx" presStyleIdx="0" presStyleCnt="2">
        <dgm:presLayoutVars>
          <dgm:bulletEnabled val="1"/>
        </dgm:presLayoutVars>
      </dgm:prSet>
      <dgm:spPr/>
    </dgm:pt>
    <dgm:pt modelId="{58C1EA81-86A1-4405-9A4F-5ACCF2984076}" type="pres">
      <dgm:prSet presAssocID="{D1428ACD-D9D5-4CDC-9D39-6C6D3BDEB44A}" presName="upArrow" presStyleLbl="node1" presStyleIdx="1" presStyleCnt="2"/>
      <dgm:spPr/>
    </dgm:pt>
    <dgm:pt modelId="{DF1A8E68-7320-4399-BC99-61B1F2C38209}" type="pres">
      <dgm:prSet presAssocID="{D1428ACD-D9D5-4CDC-9D39-6C6D3BDEB44A}" presName="upArrowText" presStyleLbl="revTx" presStyleIdx="1" presStyleCnt="2" custScaleX="120852">
        <dgm:presLayoutVars>
          <dgm:bulletEnabled val="1"/>
        </dgm:presLayoutVars>
      </dgm:prSet>
      <dgm:spPr/>
    </dgm:pt>
  </dgm:ptLst>
  <dgm:cxnLst>
    <dgm:cxn modelId="{59DC0F23-CBF4-410A-9A0A-D75A1A94EC27}" type="presOf" srcId="{763F9AE2-C300-4A0D-A486-DB1605FBED22}" destId="{9C369AC7-5D06-41A1-A7F5-F1E0E1DF8B3C}" srcOrd="0" destOrd="1" presId="urn:microsoft.com/office/officeart/2005/8/layout/arrow3"/>
    <dgm:cxn modelId="{3ACDD740-ED41-4361-8AE0-D5BCF5DD24A1}" type="presOf" srcId="{CF678C74-BE25-451B-BEEA-77EE08F44BF4}" destId="{9C369AC7-5D06-41A1-A7F5-F1E0E1DF8B3C}" srcOrd="0" destOrd="0" presId="urn:microsoft.com/office/officeart/2005/8/layout/arrow3"/>
    <dgm:cxn modelId="{456F0E47-32A4-4F83-A33E-0ABB8A1CFA91}" srcId="{CF678C74-BE25-451B-BEEA-77EE08F44BF4}" destId="{763F9AE2-C300-4A0D-A486-DB1605FBED22}" srcOrd="0" destOrd="0" parTransId="{1E1A07A5-9432-4240-96F0-E8943037D58D}" sibTransId="{39288AF9-1B6D-4B87-BE25-093F71CFA9B8}"/>
    <dgm:cxn modelId="{B4AF3173-A037-473A-B3CD-59AC455483F1}" type="presOf" srcId="{8624D350-5647-4BE4-81DB-98A5857A7324}" destId="{DF1A8E68-7320-4399-BC99-61B1F2C38209}" srcOrd="0" destOrd="1" presId="urn:microsoft.com/office/officeart/2005/8/layout/arrow3"/>
    <dgm:cxn modelId="{48EFC9B8-1A84-4629-B24A-DC068A3A01BD}" type="presOf" srcId="{D1428ACD-D9D5-4CDC-9D39-6C6D3BDEB44A}" destId="{DF1A8E68-7320-4399-BC99-61B1F2C38209}" srcOrd="0" destOrd="0" presId="urn:microsoft.com/office/officeart/2005/8/layout/arrow3"/>
    <dgm:cxn modelId="{9301D0C1-045C-4636-A96D-8E8F13317EF8}" srcId="{4CEAD28E-E43A-4519-B903-6332331F0174}" destId="{D1428ACD-D9D5-4CDC-9D39-6C6D3BDEB44A}" srcOrd="1" destOrd="0" parTransId="{360ADFFA-AA94-457A-BFAF-8E5D0C0F3C01}" sibTransId="{8E49081A-694A-4B65-865A-5619F7D048F5}"/>
    <dgm:cxn modelId="{20B865CE-D326-451B-A675-534ED2C518DF}" type="presOf" srcId="{4CEAD28E-E43A-4519-B903-6332331F0174}" destId="{C0B3B082-0123-42D2-8F59-6B2813E9C7D6}" srcOrd="0" destOrd="0" presId="urn:microsoft.com/office/officeart/2005/8/layout/arrow3"/>
    <dgm:cxn modelId="{315388DF-2095-4531-A67A-0B99506846F6}" srcId="{D1428ACD-D9D5-4CDC-9D39-6C6D3BDEB44A}" destId="{8624D350-5647-4BE4-81DB-98A5857A7324}" srcOrd="0" destOrd="0" parTransId="{69A4CB45-2D35-4FDC-AA79-119995DAAF70}" sibTransId="{0C7F3505-C66B-4D3F-9B7E-419763E120DA}"/>
    <dgm:cxn modelId="{AE8EAAF4-651F-4D35-9B49-F9E41D461F5E}" srcId="{4CEAD28E-E43A-4519-B903-6332331F0174}" destId="{CF678C74-BE25-451B-BEEA-77EE08F44BF4}" srcOrd="0" destOrd="0" parTransId="{017CC62C-58CE-4E23-B206-B60BA42510D2}" sibTransId="{BC967783-BE01-4F17-8387-BFEEE0936032}"/>
    <dgm:cxn modelId="{2BD5B7E4-65B5-401F-990F-52B87FE854C4}" type="presParOf" srcId="{C0B3B082-0123-42D2-8F59-6B2813E9C7D6}" destId="{608CD276-CC75-4E33-A1AE-0D094A2641E4}" srcOrd="0" destOrd="0" presId="urn:microsoft.com/office/officeart/2005/8/layout/arrow3"/>
    <dgm:cxn modelId="{0D399D9B-DC05-4DF0-84C1-D770AEF7578C}" type="presParOf" srcId="{C0B3B082-0123-42D2-8F59-6B2813E9C7D6}" destId="{12941162-2D94-47A0-8108-A2C1352598CA}" srcOrd="1" destOrd="0" presId="urn:microsoft.com/office/officeart/2005/8/layout/arrow3"/>
    <dgm:cxn modelId="{4373D710-9594-48CA-8DBB-3CCED48171D1}" type="presParOf" srcId="{C0B3B082-0123-42D2-8F59-6B2813E9C7D6}" destId="{9C369AC7-5D06-41A1-A7F5-F1E0E1DF8B3C}" srcOrd="2" destOrd="0" presId="urn:microsoft.com/office/officeart/2005/8/layout/arrow3"/>
    <dgm:cxn modelId="{93A50F92-CF2E-4799-8DA5-242DC1110856}" type="presParOf" srcId="{C0B3B082-0123-42D2-8F59-6B2813E9C7D6}" destId="{58C1EA81-86A1-4405-9A4F-5ACCF2984076}" srcOrd="3" destOrd="0" presId="urn:microsoft.com/office/officeart/2005/8/layout/arrow3"/>
    <dgm:cxn modelId="{967877EE-27AB-4BC5-98B3-86D78590F598}" type="presParOf" srcId="{C0B3B082-0123-42D2-8F59-6B2813E9C7D6}" destId="{DF1A8E68-7320-4399-BC99-61B1F2C3820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7E7D2-D7B7-4594-9C44-2C6C6EA5141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208A4CC5-A94C-4502-A390-31D648F0F00A}">
      <dgm:prSet custT="1"/>
      <dgm:spPr/>
      <dgm:t>
        <a:bodyPr/>
        <a:lstStyle/>
        <a:p>
          <a:pPr algn="ctr" rtl="0"/>
          <a:r>
            <a:rPr lang="ar-DZ" sz="11500" b="1" dirty="0">
              <a:solidFill>
                <a:srgbClr val="7030A0"/>
              </a:solidFill>
              <a:latin typeface="Ara Aqeeq Bold" panose="00000500000000000000" pitchFamily="2" charset="-78"/>
              <a:cs typeface="Ara Aqeeq Bold" panose="00000500000000000000" pitchFamily="2" charset="-78"/>
            </a:rPr>
            <a:t>المبحث الثاني:</a:t>
          </a:r>
        </a:p>
        <a:p>
          <a:pPr algn="ctr" rtl="0"/>
          <a:r>
            <a:rPr lang="ar-DZ" sz="8800" b="1" dirty="0">
              <a:solidFill>
                <a:srgbClr val="7030A0"/>
              </a:solidFill>
              <a:latin typeface="Ara Aqeeq Bold" panose="00000500000000000000" pitchFamily="2" charset="-78"/>
              <a:cs typeface="Ara Aqeeq Bold" panose="00000500000000000000" pitchFamily="2" charset="-78"/>
            </a:rPr>
            <a:t>الإطار النظري للسياحة البيئية</a:t>
          </a:r>
          <a:endParaRPr lang="fr-FR" sz="8800" dirty="0">
            <a:solidFill>
              <a:srgbClr val="7030A0"/>
            </a:solidFill>
          </a:endParaRPr>
        </a:p>
      </dgm:t>
    </dgm:pt>
    <dgm:pt modelId="{2F6DB7A6-585C-48E5-BDC8-3444B8B3817E}" type="parTrans" cxnId="{53EA49E4-544A-45DC-B513-ECBE41DFA93F}">
      <dgm:prSet/>
      <dgm:spPr/>
      <dgm:t>
        <a:bodyPr/>
        <a:lstStyle/>
        <a:p>
          <a:endParaRPr lang="fr-FR"/>
        </a:p>
      </dgm:t>
    </dgm:pt>
    <dgm:pt modelId="{4FC34D8E-2416-446F-879C-E6EA2BC7AA79}" type="sibTrans" cxnId="{53EA49E4-544A-45DC-B513-ECBE41DFA93F}">
      <dgm:prSet/>
      <dgm:spPr/>
      <dgm:t>
        <a:bodyPr/>
        <a:lstStyle/>
        <a:p>
          <a:endParaRPr lang="fr-FR"/>
        </a:p>
      </dgm:t>
    </dgm:pt>
    <dgm:pt modelId="{C5A7459C-A88C-4397-B2DA-3B5E054A93F5}" type="pres">
      <dgm:prSet presAssocID="{5497E7D2-D7B7-4594-9C44-2C6C6EA5141D}" presName="linear" presStyleCnt="0">
        <dgm:presLayoutVars>
          <dgm:animLvl val="lvl"/>
          <dgm:resizeHandles val="exact"/>
        </dgm:presLayoutVars>
      </dgm:prSet>
      <dgm:spPr/>
    </dgm:pt>
    <dgm:pt modelId="{669549F3-9597-4080-9A3E-68AE7109EC10}" type="pres">
      <dgm:prSet presAssocID="{208A4CC5-A94C-4502-A390-31D648F0F00A}" presName="parentText" presStyleLbl="node1" presStyleIdx="0" presStyleCnt="1">
        <dgm:presLayoutVars>
          <dgm:chMax val="0"/>
          <dgm:bulletEnabled val="1"/>
        </dgm:presLayoutVars>
      </dgm:prSet>
      <dgm:spPr/>
    </dgm:pt>
  </dgm:ptLst>
  <dgm:cxnLst>
    <dgm:cxn modelId="{CF160EC3-F579-4A57-B221-991702C90D75}" type="presOf" srcId="{5497E7D2-D7B7-4594-9C44-2C6C6EA5141D}" destId="{C5A7459C-A88C-4397-B2DA-3B5E054A93F5}" srcOrd="0" destOrd="0" presId="urn:microsoft.com/office/officeart/2005/8/layout/vList2"/>
    <dgm:cxn modelId="{53EA49E4-544A-45DC-B513-ECBE41DFA93F}" srcId="{5497E7D2-D7B7-4594-9C44-2C6C6EA5141D}" destId="{208A4CC5-A94C-4502-A390-31D648F0F00A}" srcOrd="0" destOrd="0" parTransId="{2F6DB7A6-585C-48E5-BDC8-3444B8B3817E}" sibTransId="{4FC34D8E-2416-446F-879C-E6EA2BC7AA79}"/>
    <dgm:cxn modelId="{631FCFF3-B6F4-4380-993A-834A25D23980}" type="presOf" srcId="{208A4CC5-A94C-4502-A390-31D648F0F00A}" destId="{669549F3-9597-4080-9A3E-68AE7109EC10}" srcOrd="0" destOrd="0" presId="urn:microsoft.com/office/officeart/2005/8/layout/vList2"/>
    <dgm:cxn modelId="{245B841F-FA97-49E5-80E4-D21BF6AC7D5D}" type="presParOf" srcId="{C5A7459C-A88C-4397-B2DA-3B5E054A93F5}" destId="{669549F3-9597-4080-9A3E-68AE7109EC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899C1-024A-40E8-AE52-A7EA14CECB2F}" type="doc">
      <dgm:prSet loTypeId="urn:microsoft.com/office/officeart/2008/layout/CircularPictureCallout" loCatId="picture" qsTypeId="urn:microsoft.com/office/officeart/2005/8/quickstyle/simple5" qsCatId="simple" csTypeId="urn:microsoft.com/office/officeart/2005/8/colors/colorful4" csCatId="colorful" phldr="1"/>
      <dgm:spPr/>
      <dgm:t>
        <a:bodyPr/>
        <a:lstStyle/>
        <a:p>
          <a:endParaRPr lang="fr-FR"/>
        </a:p>
      </dgm:t>
    </dgm:pt>
    <dgm:pt modelId="{14A3EAAF-E990-4AAE-B855-24676F2EFF2A}">
      <dgm:prSet custT="1"/>
      <dgm:spPr/>
      <dgm:t>
        <a:bodyPr/>
        <a:lstStyle/>
        <a:p>
          <a:pPr algn="ctr" rtl="1"/>
          <a:r>
            <a:rPr lang="ar-DZ" sz="5100" dirty="0">
              <a:solidFill>
                <a:srgbClr val="FF0000"/>
              </a:solidFill>
              <a:cs typeface="Simplified Arabic" panose="02010000000000000000" pitchFamily="2" charset="-78"/>
            </a:rPr>
            <a:t>2. </a:t>
          </a:r>
          <a:r>
            <a:rPr lang="ar-DZ" sz="6600" b="1" dirty="0">
              <a:solidFill>
                <a:srgbClr val="FF0000"/>
              </a:solidFill>
              <a:cs typeface="Simplified Arabic" panose="02010000000000000000" pitchFamily="2" charset="-78"/>
            </a:rPr>
            <a:t>عناصر السياحة البيئية</a:t>
          </a:r>
          <a:r>
            <a:rPr lang="ar-DZ" sz="5100" dirty="0">
              <a:solidFill>
                <a:srgbClr val="FF0000"/>
              </a:solidFill>
              <a:cs typeface="Simplified Arabic" panose="02010000000000000000" pitchFamily="2" charset="-78"/>
            </a:rPr>
            <a:t>:</a:t>
          </a:r>
          <a:endParaRPr lang="fr-FR" sz="5100" dirty="0">
            <a:solidFill>
              <a:srgbClr val="FF0000"/>
            </a:solidFill>
            <a:cs typeface="Simplified Arabic" panose="02010000000000000000" pitchFamily="2" charset="-78"/>
          </a:endParaRPr>
        </a:p>
      </dgm:t>
    </dgm:pt>
    <dgm:pt modelId="{0BA2E0AE-A1C1-44CC-8AAF-7BA61FBA9B1A}" type="parTrans" cxnId="{521CD24E-27A9-42D3-A05A-73594C04C7BC}">
      <dgm:prSet/>
      <dgm:spPr/>
      <dgm:t>
        <a:bodyPr/>
        <a:lstStyle/>
        <a:p>
          <a:endParaRPr lang="fr-FR">
            <a:cs typeface="Simplified Arabic" panose="02010000000000000000" pitchFamily="2" charset="-78"/>
          </a:endParaRPr>
        </a:p>
      </dgm:t>
    </dgm:pt>
    <dgm:pt modelId="{626CA08F-15CC-4403-ACF7-4144782D0062}" type="sibTrans" cxnId="{521CD24E-27A9-42D3-A05A-73594C04C7BC}">
      <dgm:prSet/>
      <dgm:spPr>
        <a:blipFill rotWithShape="1">
          <a:blip xmlns:r="http://schemas.openxmlformats.org/officeDocument/2006/relationships" r:embed="rId1"/>
          <a:stretch>
            <a:fillRect/>
          </a:stretch>
        </a:blipFill>
      </dgm:spPr>
      <dgm:t>
        <a:bodyPr/>
        <a:lstStyle/>
        <a:p>
          <a:endParaRPr lang="fr-FR">
            <a:cs typeface="Simplified Arabic" panose="02010000000000000000" pitchFamily="2" charset="-78"/>
          </a:endParaRPr>
        </a:p>
      </dgm:t>
    </dgm:pt>
    <dgm:pt modelId="{F7663096-C9E3-4F45-91B1-5E52FD765A95}">
      <dgm:prSet custT="1"/>
      <dgm:spPr/>
      <dgm:t>
        <a:bodyPr/>
        <a:lstStyle/>
        <a:p>
          <a:pPr algn="ctr" rtl="1"/>
          <a:r>
            <a:rPr lang="ar-DZ" sz="1800" b="1" i="0" dirty="0">
              <a:cs typeface="Simplified Arabic" panose="02010000000000000000" pitchFamily="2" charset="-78"/>
            </a:rPr>
            <a:t>–تسهم في المحافظة على التنوع الحيوي باعتبار أن التنوع البيولوجي وبقاه الأنواع النادرة والمهددة بالانقراض عاملان تنشيط السياحة البيئية. </a:t>
          </a:r>
          <a:endParaRPr lang="fr-FR" sz="1800" b="1" i="0" dirty="0">
            <a:cs typeface="Simplified Arabic" panose="02010000000000000000" pitchFamily="2" charset="-78"/>
          </a:endParaRPr>
        </a:p>
      </dgm:t>
    </dgm:pt>
    <dgm:pt modelId="{1A7B94B4-0B38-4FE9-B5B5-2DACB55C9F90}" type="parTrans" cxnId="{F325F6AD-9737-488B-92A6-C8977F3EF435}">
      <dgm:prSet/>
      <dgm:spPr/>
      <dgm:t>
        <a:bodyPr/>
        <a:lstStyle/>
        <a:p>
          <a:endParaRPr lang="fr-FR">
            <a:cs typeface="Simplified Arabic" panose="02010000000000000000" pitchFamily="2" charset="-78"/>
          </a:endParaRPr>
        </a:p>
      </dgm:t>
    </dgm:pt>
    <dgm:pt modelId="{B8B293FD-4563-4319-9FFB-6E68E89BD6DB}" type="sibTrans" cxnId="{F325F6AD-9737-488B-92A6-C8977F3EF435}">
      <dgm:prSet/>
      <dgm:spPr>
        <a:blipFill rotWithShape="1">
          <a:blip xmlns:r="http://schemas.openxmlformats.org/officeDocument/2006/relationships" r:embed="rId2"/>
          <a:stretch>
            <a:fillRect/>
          </a:stretch>
        </a:blipFill>
      </dgm:spPr>
      <dgm:t>
        <a:bodyPr/>
        <a:lstStyle/>
        <a:p>
          <a:endParaRPr lang="fr-FR">
            <a:cs typeface="Simplified Arabic" panose="02010000000000000000" pitchFamily="2" charset="-78"/>
          </a:endParaRPr>
        </a:p>
      </dgm:t>
    </dgm:pt>
    <dgm:pt modelId="{6A847724-411B-4E2E-A174-DCFD267FC5EE}">
      <dgm:prSet custT="1"/>
      <dgm:spPr/>
      <dgm:t>
        <a:bodyPr/>
        <a:lstStyle/>
        <a:p>
          <a:pPr algn="ctr" rtl="1"/>
          <a:r>
            <a:rPr lang="ar-DZ" sz="2000" b="1" dirty="0">
              <a:cs typeface="Simplified Arabic" panose="02010000000000000000" pitchFamily="2" charset="-78"/>
            </a:rPr>
            <a:t>–تنطوي على تجربة تعليمية بإبراز المعالم الجمالية لأي بيئة في العالم.</a:t>
          </a:r>
          <a:endParaRPr lang="fr-FR" sz="2000" b="1" dirty="0">
            <a:cs typeface="Simplified Arabic" panose="02010000000000000000" pitchFamily="2" charset="-78"/>
          </a:endParaRPr>
        </a:p>
      </dgm:t>
    </dgm:pt>
    <dgm:pt modelId="{59807BBF-0D59-4DE5-913B-0BF7F81A0506}" type="parTrans" cxnId="{30E9E10A-0D17-4681-946B-645C42D0B2EB}">
      <dgm:prSet/>
      <dgm:spPr/>
      <dgm:t>
        <a:bodyPr/>
        <a:lstStyle/>
        <a:p>
          <a:endParaRPr lang="fr-FR">
            <a:cs typeface="Simplified Arabic" panose="02010000000000000000" pitchFamily="2" charset="-78"/>
          </a:endParaRPr>
        </a:p>
      </dgm:t>
    </dgm:pt>
    <dgm:pt modelId="{F589808F-036B-4984-B04A-E596A37201AA}" type="sibTrans" cxnId="{30E9E10A-0D17-4681-946B-645C42D0B2EB}">
      <dgm:prSet/>
      <dgm:spPr>
        <a:blipFill rotWithShape="1">
          <a:blip xmlns:r="http://schemas.openxmlformats.org/officeDocument/2006/relationships" r:embed="rId3"/>
          <a:stretch>
            <a:fillRect/>
          </a:stretch>
        </a:blipFill>
      </dgm:spPr>
      <dgm:t>
        <a:bodyPr/>
        <a:lstStyle/>
        <a:p>
          <a:endParaRPr lang="fr-FR">
            <a:cs typeface="Simplified Arabic" panose="02010000000000000000" pitchFamily="2" charset="-78"/>
          </a:endParaRPr>
        </a:p>
      </dgm:t>
    </dgm:pt>
    <dgm:pt modelId="{B74DCE5C-C3B6-46FC-97F8-72BC66AF8B04}">
      <dgm:prSet custT="1"/>
      <dgm:spPr/>
      <dgm:t>
        <a:bodyPr/>
        <a:lstStyle/>
        <a:p>
          <a:pPr algn="ctr" rtl="1"/>
          <a:r>
            <a:rPr lang="ar-DZ" sz="2000" b="1" i="0" dirty="0">
              <a:cs typeface="Simplified Arabic" panose="02010000000000000000" pitchFamily="2" charset="-78"/>
            </a:rPr>
            <a:t>–تتطلب التحرك المسؤول من قبل السياح والقائمين على صناعة السياحة، فهي تعتبر أداة لحماية الموارد الطبيعية والثقافية.</a:t>
          </a:r>
          <a:endParaRPr lang="fr-FR" sz="2000" b="1" i="0" dirty="0">
            <a:cs typeface="Simplified Arabic" panose="02010000000000000000" pitchFamily="2" charset="-78"/>
          </a:endParaRPr>
        </a:p>
      </dgm:t>
    </dgm:pt>
    <dgm:pt modelId="{AA1F4C6C-6815-4C41-BDFB-8F8D9A66B592}" type="parTrans" cxnId="{07E6E397-94D0-4A33-8741-E6F25AB333BC}">
      <dgm:prSet/>
      <dgm:spPr/>
      <dgm:t>
        <a:bodyPr/>
        <a:lstStyle/>
        <a:p>
          <a:endParaRPr lang="fr-FR">
            <a:cs typeface="Simplified Arabic" panose="02010000000000000000" pitchFamily="2" charset="-78"/>
          </a:endParaRPr>
        </a:p>
      </dgm:t>
    </dgm:pt>
    <dgm:pt modelId="{DE4C8932-5B20-4318-B452-09C73C972A27}" type="sibTrans" cxnId="{07E6E397-94D0-4A33-8741-E6F25AB333BC}">
      <dgm:prSet/>
      <dgm:spPr>
        <a:blipFill rotWithShape="1">
          <a:blip xmlns:r="http://schemas.openxmlformats.org/officeDocument/2006/relationships" r:embed="rId4"/>
          <a:stretch>
            <a:fillRect/>
          </a:stretch>
        </a:blipFill>
      </dgm:spPr>
      <dgm:t>
        <a:bodyPr/>
        <a:lstStyle/>
        <a:p>
          <a:endParaRPr lang="fr-FR">
            <a:cs typeface="Simplified Arabic" panose="02010000000000000000" pitchFamily="2" charset="-78"/>
          </a:endParaRPr>
        </a:p>
      </dgm:t>
    </dgm:pt>
    <dgm:pt modelId="{9607D6CB-8BE5-4AE8-B3A7-C1FD1E5291E4}">
      <dgm:prSet/>
      <dgm:spPr/>
      <dgm:t>
        <a:bodyPr/>
        <a:lstStyle/>
        <a:p>
          <a:pPr algn="l"/>
          <a:endParaRPr lang="fr-FR" sz="1200" dirty="0">
            <a:cs typeface="Simplified Arabic" panose="02010000000000000000" pitchFamily="2" charset="-78"/>
          </a:endParaRPr>
        </a:p>
      </dgm:t>
    </dgm:pt>
    <dgm:pt modelId="{4D5638CA-FCB6-462F-A8E4-525B99A23FC4}" type="parTrans" cxnId="{7736FF05-5925-40DB-AEDC-13565E308A96}">
      <dgm:prSet/>
      <dgm:spPr/>
      <dgm:t>
        <a:bodyPr/>
        <a:lstStyle/>
        <a:p>
          <a:endParaRPr lang="fr-FR">
            <a:cs typeface="Simplified Arabic" panose="02010000000000000000" pitchFamily="2" charset="-78"/>
          </a:endParaRPr>
        </a:p>
      </dgm:t>
    </dgm:pt>
    <dgm:pt modelId="{1899F450-6BE4-46AC-A497-AC5A8AB2D267}" type="sibTrans" cxnId="{7736FF05-5925-40DB-AEDC-13565E308A96}">
      <dgm:prSet/>
      <dgm:spPr/>
      <dgm:t>
        <a:bodyPr/>
        <a:lstStyle/>
        <a:p>
          <a:endParaRPr lang="fr-FR">
            <a:cs typeface="Simplified Arabic" panose="02010000000000000000" pitchFamily="2" charset="-78"/>
          </a:endParaRPr>
        </a:p>
      </dgm:t>
    </dgm:pt>
    <dgm:pt modelId="{659FAEC2-4FC1-4122-A9E6-1BE6AF8A53E3}" type="pres">
      <dgm:prSet presAssocID="{041899C1-024A-40E8-AE52-A7EA14CECB2F}" presName="Name0" presStyleCnt="0">
        <dgm:presLayoutVars>
          <dgm:chMax val="7"/>
          <dgm:chPref val="7"/>
          <dgm:dir/>
        </dgm:presLayoutVars>
      </dgm:prSet>
      <dgm:spPr/>
    </dgm:pt>
    <dgm:pt modelId="{274541CB-DDCA-4506-84CA-9502CC3C8F66}" type="pres">
      <dgm:prSet presAssocID="{041899C1-024A-40E8-AE52-A7EA14CECB2F}" presName="Name1" presStyleCnt="0"/>
      <dgm:spPr/>
    </dgm:pt>
    <dgm:pt modelId="{397B4A8B-74CF-4B8C-A254-53899E61CD28}" type="pres">
      <dgm:prSet presAssocID="{626CA08F-15CC-4403-ACF7-4144782D0062}" presName="picture_1" presStyleCnt="0"/>
      <dgm:spPr/>
    </dgm:pt>
    <dgm:pt modelId="{5D761FF5-3D14-4025-ACB2-0EEFF5EAFEB5}" type="pres">
      <dgm:prSet presAssocID="{626CA08F-15CC-4403-ACF7-4144782D0062}" presName="pictureRepeatNode" presStyleLbl="alignImgPlace1" presStyleIdx="0" presStyleCnt="4"/>
      <dgm:spPr/>
    </dgm:pt>
    <dgm:pt modelId="{DDBA5854-D704-4F38-B8C8-784EF8557C76}" type="pres">
      <dgm:prSet presAssocID="{14A3EAAF-E990-4AAE-B855-24676F2EFF2A}" presName="text_1" presStyleLbl="node1" presStyleIdx="0" presStyleCnt="0" custScaleX="113947" custLinFactNeighborX="-4045" custLinFactNeighborY="-63417">
        <dgm:presLayoutVars>
          <dgm:bulletEnabled val="1"/>
        </dgm:presLayoutVars>
      </dgm:prSet>
      <dgm:spPr/>
    </dgm:pt>
    <dgm:pt modelId="{C2A8BFFC-0EF2-4047-A72F-EBA4A6D67A06}" type="pres">
      <dgm:prSet presAssocID="{B8B293FD-4563-4319-9FFB-6E68E89BD6DB}" presName="picture_2" presStyleCnt="0"/>
      <dgm:spPr/>
    </dgm:pt>
    <dgm:pt modelId="{3CD4B1F6-64FB-460C-9967-02F69F16B36C}" type="pres">
      <dgm:prSet presAssocID="{B8B293FD-4563-4319-9FFB-6E68E89BD6DB}" presName="pictureRepeatNode" presStyleLbl="alignImgPlace1" presStyleIdx="1" presStyleCnt="4"/>
      <dgm:spPr/>
    </dgm:pt>
    <dgm:pt modelId="{1BB91912-6D40-4642-B36E-1FD0C05F2C1D}" type="pres">
      <dgm:prSet presAssocID="{F7663096-C9E3-4F45-91B1-5E52FD765A95}" presName="line_2" presStyleLbl="parChTrans1D1" presStyleIdx="0" presStyleCnt="3"/>
      <dgm:spPr/>
    </dgm:pt>
    <dgm:pt modelId="{2AE756E2-B230-476C-8BFD-D8E00512E8DD}" type="pres">
      <dgm:prSet presAssocID="{F7663096-C9E3-4F45-91B1-5E52FD765A95}" presName="textparent_2" presStyleLbl="node1" presStyleIdx="0" presStyleCnt="0"/>
      <dgm:spPr/>
    </dgm:pt>
    <dgm:pt modelId="{3D9047B7-2DA7-43BB-9351-F41BBC893F00}" type="pres">
      <dgm:prSet presAssocID="{F7663096-C9E3-4F45-91B1-5E52FD765A95}" presName="text_2" presStyleLbl="revTx" presStyleIdx="0" presStyleCnt="3">
        <dgm:presLayoutVars>
          <dgm:bulletEnabled val="1"/>
        </dgm:presLayoutVars>
      </dgm:prSet>
      <dgm:spPr/>
    </dgm:pt>
    <dgm:pt modelId="{018DB1F2-5D33-443E-BAE8-9AD7086E2167}" type="pres">
      <dgm:prSet presAssocID="{F589808F-036B-4984-B04A-E596A37201AA}" presName="picture_3" presStyleCnt="0"/>
      <dgm:spPr/>
    </dgm:pt>
    <dgm:pt modelId="{7C39FBC6-C8B7-4D78-9BD9-CE9729A5A859}" type="pres">
      <dgm:prSet presAssocID="{F589808F-036B-4984-B04A-E596A37201AA}" presName="pictureRepeatNode" presStyleLbl="alignImgPlace1" presStyleIdx="2" presStyleCnt="4"/>
      <dgm:spPr/>
    </dgm:pt>
    <dgm:pt modelId="{C3274EEB-93ED-4C25-A447-5D95E8B5643C}" type="pres">
      <dgm:prSet presAssocID="{6A847724-411B-4E2E-A174-DCFD267FC5EE}" presName="line_3" presStyleLbl="parChTrans1D1" presStyleIdx="1" presStyleCnt="3"/>
      <dgm:spPr/>
    </dgm:pt>
    <dgm:pt modelId="{DB804DEA-5CC4-4124-8DA8-BB4DE5E9E93D}" type="pres">
      <dgm:prSet presAssocID="{6A847724-411B-4E2E-A174-DCFD267FC5EE}" presName="textparent_3" presStyleLbl="node1" presStyleIdx="0" presStyleCnt="0"/>
      <dgm:spPr/>
    </dgm:pt>
    <dgm:pt modelId="{7D796186-6CEA-4F71-9024-6FCF6B30CED3}" type="pres">
      <dgm:prSet presAssocID="{6A847724-411B-4E2E-A174-DCFD267FC5EE}" presName="text_3" presStyleLbl="revTx" presStyleIdx="1" presStyleCnt="3" custScaleX="160698" custLinFactNeighborX="986" custLinFactNeighborY="10563">
        <dgm:presLayoutVars>
          <dgm:bulletEnabled val="1"/>
        </dgm:presLayoutVars>
      </dgm:prSet>
      <dgm:spPr/>
    </dgm:pt>
    <dgm:pt modelId="{79C3B309-BF45-4EAA-86C5-EDDA48D38E2B}" type="pres">
      <dgm:prSet presAssocID="{DE4C8932-5B20-4318-B452-09C73C972A27}" presName="picture_4" presStyleCnt="0"/>
      <dgm:spPr/>
    </dgm:pt>
    <dgm:pt modelId="{C5C3EA56-98AE-452F-92A4-660CD086576D}" type="pres">
      <dgm:prSet presAssocID="{DE4C8932-5B20-4318-B452-09C73C972A27}" presName="pictureRepeatNode" presStyleLbl="alignImgPlace1" presStyleIdx="3" presStyleCnt="4"/>
      <dgm:spPr/>
    </dgm:pt>
    <dgm:pt modelId="{F3E5CBA2-899B-46A9-8053-972C412933A7}" type="pres">
      <dgm:prSet presAssocID="{B74DCE5C-C3B6-46FC-97F8-72BC66AF8B04}" presName="line_4" presStyleLbl="parChTrans1D1" presStyleIdx="2" presStyleCnt="3"/>
      <dgm:spPr/>
    </dgm:pt>
    <dgm:pt modelId="{F01DDF95-CD84-47B3-8A39-DDE7D384DB3E}" type="pres">
      <dgm:prSet presAssocID="{B74DCE5C-C3B6-46FC-97F8-72BC66AF8B04}" presName="textparent_4" presStyleLbl="node1" presStyleIdx="0" presStyleCnt="0"/>
      <dgm:spPr/>
    </dgm:pt>
    <dgm:pt modelId="{983581DF-1E8D-47EE-9D4D-3A6E00C71699}" type="pres">
      <dgm:prSet presAssocID="{B74DCE5C-C3B6-46FC-97F8-72BC66AF8B04}" presName="text_4" presStyleLbl="revTx" presStyleIdx="2" presStyleCnt="3">
        <dgm:presLayoutVars>
          <dgm:bulletEnabled val="1"/>
        </dgm:presLayoutVars>
      </dgm:prSet>
      <dgm:spPr/>
    </dgm:pt>
  </dgm:ptLst>
  <dgm:cxnLst>
    <dgm:cxn modelId="{0670CD03-A849-4EB0-A906-5F4A9E8B91B8}" type="presOf" srcId="{F7663096-C9E3-4F45-91B1-5E52FD765A95}" destId="{3D9047B7-2DA7-43BB-9351-F41BBC893F00}" srcOrd="0" destOrd="0" presId="urn:microsoft.com/office/officeart/2008/layout/CircularPictureCallout"/>
    <dgm:cxn modelId="{ECDB6104-D5D8-423D-9D27-F73A6F883A03}" type="presOf" srcId="{DE4C8932-5B20-4318-B452-09C73C972A27}" destId="{C5C3EA56-98AE-452F-92A4-660CD086576D}" srcOrd="0" destOrd="0" presId="urn:microsoft.com/office/officeart/2008/layout/CircularPictureCallout"/>
    <dgm:cxn modelId="{7736FF05-5925-40DB-AEDC-13565E308A96}" srcId="{F7663096-C9E3-4F45-91B1-5E52FD765A95}" destId="{9607D6CB-8BE5-4AE8-B3A7-C1FD1E5291E4}" srcOrd="0" destOrd="0" parTransId="{4D5638CA-FCB6-462F-A8E4-525B99A23FC4}" sibTransId="{1899F450-6BE4-46AC-A497-AC5A8AB2D267}"/>
    <dgm:cxn modelId="{30E9E10A-0D17-4681-946B-645C42D0B2EB}" srcId="{041899C1-024A-40E8-AE52-A7EA14CECB2F}" destId="{6A847724-411B-4E2E-A174-DCFD267FC5EE}" srcOrd="2" destOrd="0" parTransId="{59807BBF-0D59-4DE5-913B-0BF7F81A0506}" sibTransId="{F589808F-036B-4984-B04A-E596A37201AA}"/>
    <dgm:cxn modelId="{4B0F4A11-5416-4ECC-912E-9C153A1B3846}" type="presOf" srcId="{14A3EAAF-E990-4AAE-B855-24676F2EFF2A}" destId="{DDBA5854-D704-4F38-B8C8-784EF8557C76}" srcOrd="0" destOrd="0" presId="urn:microsoft.com/office/officeart/2008/layout/CircularPictureCallout"/>
    <dgm:cxn modelId="{00994B14-9A60-4049-949D-927C36A3D6EF}" type="presOf" srcId="{B8B293FD-4563-4319-9FFB-6E68E89BD6DB}" destId="{3CD4B1F6-64FB-460C-9967-02F69F16B36C}" srcOrd="0" destOrd="0" presId="urn:microsoft.com/office/officeart/2008/layout/CircularPictureCallout"/>
    <dgm:cxn modelId="{B4D1AE30-E102-41C0-A855-FE80A41383CB}" type="presOf" srcId="{6A847724-411B-4E2E-A174-DCFD267FC5EE}" destId="{7D796186-6CEA-4F71-9024-6FCF6B30CED3}" srcOrd="0" destOrd="0" presId="urn:microsoft.com/office/officeart/2008/layout/CircularPictureCallout"/>
    <dgm:cxn modelId="{4CF72D43-3712-4E73-8FD6-D6BF8437D594}" type="presOf" srcId="{F589808F-036B-4984-B04A-E596A37201AA}" destId="{7C39FBC6-C8B7-4D78-9BD9-CE9729A5A859}" srcOrd="0" destOrd="0" presId="urn:microsoft.com/office/officeart/2008/layout/CircularPictureCallout"/>
    <dgm:cxn modelId="{521CD24E-27A9-42D3-A05A-73594C04C7BC}" srcId="{041899C1-024A-40E8-AE52-A7EA14CECB2F}" destId="{14A3EAAF-E990-4AAE-B855-24676F2EFF2A}" srcOrd="0" destOrd="0" parTransId="{0BA2E0AE-A1C1-44CC-8AAF-7BA61FBA9B1A}" sibTransId="{626CA08F-15CC-4403-ACF7-4144782D0062}"/>
    <dgm:cxn modelId="{C4E15774-BBC7-4A7E-BE91-F211C3F006E3}" type="presOf" srcId="{626CA08F-15CC-4403-ACF7-4144782D0062}" destId="{5D761FF5-3D14-4025-ACB2-0EEFF5EAFEB5}" srcOrd="0" destOrd="0" presId="urn:microsoft.com/office/officeart/2008/layout/CircularPictureCallout"/>
    <dgm:cxn modelId="{07E6E397-94D0-4A33-8741-E6F25AB333BC}" srcId="{041899C1-024A-40E8-AE52-A7EA14CECB2F}" destId="{B74DCE5C-C3B6-46FC-97F8-72BC66AF8B04}" srcOrd="3" destOrd="0" parTransId="{AA1F4C6C-6815-4C41-BDFB-8F8D9A66B592}" sibTransId="{DE4C8932-5B20-4318-B452-09C73C972A27}"/>
    <dgm:cxn modelId="{2656C39F-43C2-409F-B7DB-8054DC3BCF8C}" type="presOf" srcId="{041899C1-024A-40E8-AE52-A7EA14CECB2F}" destId="{659FAEC2-4FC1-4122-A9E6-1BE6AF8A53E3}" srcOrd="0" destOrd="0" presId="urn:microsoft.com/office/officeart/2008/layout/CircularPictureCallout"/>
    <dgm:cxn modelId="{F325F6AD-9737-488B-92A6-C8977F3EF435}" srcId="{041899C1-024A-40E8-AE52-A7EA14CECB2F}" destId="{F7663096-C9E3-4F45-91B1-5E52FD765A95}" srcOrd="1" destOrd="0" parTransId="{1A7B94B4-0B38-4FE9-B5B5-2DACB55C9F90}" sibTransId="{B8B293FD-4563-4319-9FFB-6E68E89BD6DB}"/>
    <dgm:cxn modelId="{9B3BBDC9-8CC4-4199-81E2-8522A4A9169F}" type="presOf" srcId="{B74DCE5C-C3B6-46FC-97F8-72BC66AF8B04}" destId="{983581DF-1E8D-47EE-9D4D-3A6E00C71699}" srcOrd="0" destOrd="0" presId="urn:microsoft.com/office/officeart/2008/layout/CircularPictureCallout"/>
    <dgm:cxn modelId="{C6BC65D6-B894-4650-892D-870F726ADE52}" type="presOf" srcId="{9607D6CB-8BE5-4AE8-B3A7-C1FD1E5291E4}" destId="{3D9047B7-2DA7-43BB-9351-F41BBC893F00}" srcOrd="0" destOrd="1" presId="urn:microsoft.com/office/officeart/2008/layout/CircularPictureCallout"/>
    <dgm:cxn modelId="{FD822F79-344F-4C1B-A298-53D9D97B2CEC}" type="presParOf" srcId="{659FAEC2-4FC1-4122-A9E6-1BE6AF8A53E3}" destId="{274541CB-DDCA-4506-84CA-9502CC3C8F66}" srcOrd="0" destOrd="0" presId="urn:microsoft.com/office/officeart/2008/layout/CircularPictureCallout"/>
    <dgm:cxn modelId="{6848FD05-7E0D-4DF2-9A46-74A29E8809CA}" type="presParOf" srcId="{274541CB-DDCA-4506-84CA-9502CC3C8F66}" destId="{397B4A8B-74CF-4B8C-A254-53899E61CD28}" srcOrd="0" destOrd="0" presId="urn:microsoft.com/office/officeart/2008/layout/CircularPictureCallout"/>
    <dgm:cxn modelId="{698FF5DB-46A1-4BB3-93CB-A014523567CA}" type="presParOf" srcId="{397B4A8B-74CF-4B8C-A254-53899E61CD28}" destId="{5D761FF5-3D14-4025-ACB2-0EEFF5EAFEB5}" srcOrd="0" destOrd="0" presId="urn:microsoft.com/office/officeart/2008/layout/CircularPictureCallout"/>
    <dgm:cxn modelId="{B54C6DD6-ADC9-4B23-BB2A-48F90902FB8A}" type="presParOf" srcId="{274541CB-DDCA-4506-84CA-9502CC3C8F66}" destId="{DDBA5854-D704-4F38-B8C8-784EF8557C76}" srcOrd="1" destOrd="0" presId="urn:microsoft.com/office/officeart/2008/layout/CircularPictureCallout"/>
    <dgm:cxn modelId="{113A405D-90D8-4005-B3EE-8BC29C7CA541}" type="presParOf" srcId="{274541CB-DDCA-4506-84CA-9502CC3C8F66}" destId="{C2A8BFFC-0EF2-4047-A72F-EBA4A6D67A06}" srcOrd="2" destOrd="0" presId="urn:microsoft.com/office/officeart/2008/layout/CircularPictureCallout"/>
    <dgm:cxn modelId="{39492925-E9ED-4D27-8168-DC6573233A1D}" type="presParOf" srcId="{C2A8BFFC-0EF2-4047-A72F-EBA4A6D67A06}" destId="{3CD4B1F6-64FB-460C-9967-02F69F16B36C}" srcOrd="0" destOrd="0" presId="urn:microsoft.com/office/officeart/2008/layout/CircularPictureCallout"/>
    <dgm:cxn modelId="{B53E8FB2-76E3-4F2D-8A48-ED13E748B0E4}" type="presParOf" srcId="{274541CB-DDCA-4506-84CA-9502CC3C8F66}" destId="{1BB91912-6D40-4642-B36E-1FD0C05F2C1D}" srcOrd="3" destOrd="0" presId="urn:microsoft.com/office/officeart/2008/layout/CircularPictureCallout"/>
    <dgm:cxn modelId="{50BE7503-0B42-474A-B949-28DB6F6F8CEB}" type="presParOf" srcId="{274541CB-DDCA-4506-84CA-9502CC3C8F66}" destId="{2AE756E2-B230-476C-8BFD-D8E00512E8DD}" srcOrd="4" destOrd="0" presId="urn:microsoft.com/office/officeart/2008/layout/CircularPictureCallout"/>
    <dgm:cxn modelId="{B46070DF-46B2-468D-A0C3-5C2A8E9E982D}" type="presParOf" srcId="{2AE756E2-B230-476C-8BFD-D8E00512E8DD}" destId="{3D9047B7-2DA7-43BB-9351-F41BBC893F00}" srcOrd="0" destOrd="0" presId="urn:microsoft.com/office/officeart/2008/layout/CircularPictureCallout"/>
    <dgm:cxn modelId="{BEEBBC50-9898-4E7D-8C2F-1D38594FBEF2}" type="presParOf" srcId="{274541CB-DDCA-4506-84CA-9502CC3C8F66}" destId="{018DB1F2-5D33-443E-BAE8-9AD7086E2167}" srcOrd="5" destOrd="0" presId="urn:microsoft.com/office/officeart/2008/layout/CircularPictureCallout"/>
    <dgm:cxn modelId="{7A9D396D-61D8-4DF1-8E1D-9BA3FB7B0C12}" type="presParOf" srcId="{018DB1F2-5D33-443E-BAE8-9AD7086E2167}" destId="{7C39FBC6-C8B7-4D78-9BD9-CE9729A5A859}" srcOrd="0" destOrd="0" presId="urn:microsoft.com/office/officeart/2008/layout/CircularPictureCallout"/>
    <dgm:cxn modelId="{971FB2A7-9534-4E6E-8C62-3EADFB0A93A7}" type="presParOf" srcId="{274541CB-DDCA-4506-84CA-9502CC3C8F66}" destId="{C3274EEB-93ED-4C25-A447-5D95E8B5643C}" srcOrd="6" destOrd="0" presId="urn:microsoft.com/office/officeart/2008/layout/CircularPictureCallout"/>
    <dgm:cxn modelId="{2603C3B1-7580-4590-8419-CFD6A127E081}" type="presParOf" srcId="{274541CB-DDCA-4506-84CA-9502CC3C8F66}" destId="{DB804DEA-5CC4-4124-8DA8-BB4DE5E9E93D}" srcOrd="7" destOrd="0" presId="urn:microsoft.com/office/officeart/2008/layout/CircularPictureCallout"/>
    <dgm:cxn modelId="{FEAAA368-73AA-4A19-A625-E7E669A51C5C}" type="presParOf" srcId="{DB804DEA-5CC4-4124-8DA8-BB4DE5E9E93D}" destId="{7D796186-6CEA-4F71-9024-6FCF6B30CED3}" srcOrd="0" destOrd="0" presId="urn:microsoft.com/office/officeart/2008/layout/CircularPictureCallout"/>
    <dgm:cxn modelId="{0A034AAC-B058-48FB-ABD7-746968F6FCD2}" type="presParOf" srcId="{274541CB-DDCA-4506-84CA-9502CC3C8F66}" destId="{79C3B309-BF45-4EAA-86C5-EDDA48D38E2B}" srcOrd="8" destOrd="0" presId="urn:microsoft.com/office/officeart/2008/layout/CircularPictureCallout"/>
    <dgm:cxn modelId="{326EC497-C7F7-4894-A097-A8B41BCF9A8F}" type="presParOf" srcId="{79C3B309-BF45-4EAA-86C5-EDDA48D38E2B}" destId="{C5C3EA56-98AE-452F-92A4-660CD086576D}" srcOrd="0" destOrd="0" presId="urn:microsoft.com/office/officeart/2008/layout/CircularPictureCallout"/>
    <dgm:cxn modelId="{4C3393EF-470D-4409-A5A5-BA08B797F24F}" type="presParOf" srcId="{274541CB-DDCA-4506-84CA-9502CC3C8F66}" destId="{F3E5CBA2-899B-46A9-8053-972C412933A7}" srcOrd="9" destOrd="0" presId="urn:microsoft.com/office/officeart/2008/layout/CircularPictureCallout"/>
    <dgm:cxn modelId="{7EE37B6E-CB05-4B8D-8A71-840E8F84A024}" type="presParOf" srcId="{274541CB-DDCA-4506-84CA-9502CC3C8F66}" destId="{F01DDF95-CD84-47B3-8A39-DDE7D384DB3E}" srcOrd="10" destOrd="0" presId="urn:microsoft.com/office/officeart/2008/layout/CircularPictureCallout"/>
    <dgm:cxn modelId="{54866AFC-6EFA-4B59-96B9-6E84E6F12FE7}" type="presParOf" srcId="{F01DDF95-CD84-47B3-8A39-DDE7D384DB3E}" destId="{983581DF-1E8D-47EE-9D4D-3A6E00C71699}"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97E7D2-D7B7-4594-9C44-2C6C6EA5141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208A4CC5-A94C-4502-A390-31D648F0F00A}">
      <dgm:prSet custT="1"/>
      <dgm:spPr/>
      <dgm:t>
        <a:bodyPr/>
        <a:lstStyle/>
        <a:p>
          <a:pPr algn="ctr" rtl="0"/>
          <a:r>
            <a:rPr lang="ar-DZ" sz="11500" b="1" dirty="0">
              <a:solidFill>
                <a:srgbClr val="7030A0"/>
              </a:solidFill>
              <a:latin typeface="Ara Aqeeq Bold" panose="00000500000000000000" pitchFamily="2" charset="-78"/>
              <a:cs typeface="Ara Aqeeq Bold" panose="00000500000000000000" pitchFamily="2" charset="-78"/>
            </a:rPr>
            <a:t>المبحث الثالث: السياحة البيئية المستدامة</a:t>
          </a:r>
          <a:endParaRPr lang="fr-FR" sz="8800" dirty="0">
            <a:solidFill>
              <a:srgbClr val="7030A0"/>
            </a:solidFill>
          </a:endParaRPr>
        </a:p>
      </dgm:t>
    </dgm:pt>
    <dgm:pt modelId="{2F6DB7A6-585C-48E5-BDC8-3444B8B3817E}" type="parTrans" cxnId="{53EA49E4-544A-45DC-B513-ECBE41DFA93F}">
      <dgm:prSet/>
      <dgm:spPr/>
      <dgm:t>
        <a:bodyPr/>
        <a:lstStyle/>
        <a:p>
          <a:endParaRPr lang="fr-FR"/>
        </a:p>
      </dgm:t>
    </dgm:pt>
    <dgm:pt modelId="{4FC34D8E-2416-446F-879C-E6EA2BC7AA79}" type="sibTrans" cxnId="{53EA49E4-544A-45DC-B513-ECBE41DFA93F}">
      <dgm:prSet/>
      <dgm:spPr/>
      <dgm:t>
        <a:bodyPr/>
        <a:lstStyle/>
        <a:p>
          <a:endParaRPr lang="fr-FR"/>
        </a:p>
      </dgm:t>
    </dgm:pt>
    <dgm:pt modelId="{C5A7459C-A88C-4397-B2DA-3B5E054A93F5}" type="pres">
      <dgm:prSet presAssocID="{5497E7D2-D7B7-4594-9C44-2C6C6EA5141D}" presName="linear" presStyleCnt="0">
        <dgm:presLayoutVars>
          <dgm:animLvl val="lvl"/>
          <dgm:resizeHandles val="exact"/>
        </dgm:presLayoutVars>
      </dgm:prSet>
      <dgm:spPr/>
    </dgm:pt>
    <dgm:pt modelId="{669549F3-9597-4080-9A3E-68AE7109EC10}" type="pres">
      <dgm:prSet presAssocID="{208A4CC5-A94C-4502-A390-31D648F0F00A}" presName="parentText" presStyleLbl="node1" presStyleIdx="0" presStyleCnt="1">
        <dgm:presLayoutVars>
          <dgm:chMax val="0"/>
          <dgm:bulletEnabled val="1"/>
        </dgm:presLayoutVars>
      </dgm:prSet>
      <dgm:spPr/>
    </dgm:pt>
  </dgm:ptLst>
  <dgm:cxnLst>
    <dgm:cxn modelId="{D7999A5E-5B28-4829-8875-C0A5C31A76B8}" type="presOf" srcId="{5497E7D2-D7B7-4594-9C44-2C6C6EA5141D}" destId="{C5A7459C-A88C-4397-B2DA-3B5E054A93F5}" srcOrd="0" destOrd="0" presId="urn:microsoft.com/office/officeart/2005/8/layout/vList2"/>
    <dgm:cxn modelId="{C1C9E8B0-C169-4009-B98D-FAF96CCF3AF3}" type="presOf" srcId="{208A4CC5-A94C-4502-A390-31D648F0F00A}" destId="{669549F3-9597-4080-9A3E-68AE7109EC10}" srcOrd="0" destOrd="0" presId="urn:microsoft.com/office/officeart/2005/8/layout/vList2"/>
    <dgm:cxn modelId="{53EA49E4-544A-45DC-B513-ECBE41DFA93F}" srcId="{5497E7D2-D7B7-4594-9C44-2C6C6EA5141D}" destId="{208A4CC5-A94C-4502-A390-31D648F0F00A}" srcOrd="0" destOrd="0" parTransId="{2F6DB7A6-585C-48E5-BDC8-3444B8B3817E}" sibTransId="{4FC34D8E-2416-446F-879C-E6EA2BC7AA79}"/>
    <dgm:cxn modelId="{0CD9E127-FA57-4762-AE4D-24BF5D3BE9AC}" type="presParOf" srcId="{C5A7459C-A88C-4397-B2DA-3B5E054A93F5}" destId="{669549F3-9597-4080-9A3E-68AE7109EC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69D2BA-CAAC-4C10-9766-D8A73D7ACEE4}"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fr-FR"/>
        </a:p>
      </dgm:t>
    </dgm:pt>
    <dgm:pt modelId="{530CEA8D-212D-41F8-9E38-1E9D6FBBF54A}">
      <dgm:prSet custT="1"/>
      <dgm:spPr/>
      <dgm:t>
        <a:bodyPr/>
        <a:lstStyle/>
        <a:p>
          <a:pPr rtl="1"/>
          <a:r>
            <a:rPr lang="ar-DZ" sz="2800" b="1" dirty="0">
              <a:solidFill>
                <a:srgbClr val="C00000"/>
              </a:solidFill>
            </a:rPr>
            <a:t>•الأولى: </a:t>
          </a:r>
        </a:p>
        <a:p>
          <a:pPr rtl="1"/>
          <a:r>
            <a:rPr lang="ar-DZ" sz="2400" b="1" dirty="0"/>
            <a:t>تدعو إلى مسؤولية أكبر تجاه احترام سكان المقصد وثقافتهم، وهذا المطلب جاء نتيجة نمو ظاهرة الآثار السلبية من قبل السياحة والسياح على المضيفين وبيئتهم.</a:t>
          </a:r>
          <a:endParaRPr lang="fr-FR" sz="2400" b="1" dirty="0"/>
        </a:p>
      </dgm:t>
    </dgm:pt>
    <dgm:pt modelId="{9C121423-8FEC-4B7E-A839-BABE75C3C36A}" type="parTrans" cxnId="{A154259B-03CD-40A2-81A1-5EE916E01734}">
      <dgm:prSet/>
      <dgm:spPr/>
      <dgm:t>
        <a:bodyPr/>
        <a:lstStyle/>
        <a:p>
          <a:endParaRPr lang="fr-FR"/>
        </a:p>
      </dgm:t>
    </dgm:pt>
    <dgm:pt modelId="{F841F53D-7BB3-4B28-9B05-F9D33B82BB82}" type="sibTrans" cxnId="{A154259B-03CD-40A2-81A1-5EE916E01734}">
      <dgm:prSet/>
      <dgm:spPr/>
      <dgm:t>
        <a:bodyPr/>
        <a:lstStyle/>
        <a:p>
          <a:endParaRPr lang="fr-FR"/>
        </a:p>
      </dgm:t>
    </dgm:pt>
    <dgm:pt modelId="{0F851CF2-2F44-4C19-9D74-ECA89BF4B574}">
      <dgm:prSet custT="1">
        <dgm:style>
          <a:lnRef idx="3">
            <a:schemeClr val="lt1"/>
          </a:lnRef>
          <a:fillRef idx="1">
            <a:schemeClr val="accent1"/>
          </a:fillRef>
          <a:effectRef idx="1">
            <a:schemeClr val="accent1"/>
          </a:effectRef>
          <a:fontRef idx="minor">
            <a:schemeClr val="lt1"/>
          </a:fontRef>
        </dgm:style>
      </dgm:prSet>
      <dgm:spPr/>
      <dgm:t>
        <a:bodyPr/>
        <a:lstStyle/>
        <a:p>
          <a:pPr rtl="1"/>
          <a:r>
            <a:rPr lang="ar-DZ" sz="2800" dirty="0">
              <a:solidFill>
                <a:srgbClr val="C00000"/>
              </a:solidFill>
            </a:rPr>
            <a:t>•</a:t>
          </a:r>
          <a:r>
            <a:rPr lang="ar-DZ" sz="2800" b="1" dirty="0">
              <a:solidFill>
                <a:srgbClr val="C00000"/>
              </a:solidFill>
            </a:rPr>
            <a:t>الثانية</a:t>
          </a:r>
          <a:r>
            <a:rPr lang="ar-DZ" sz="2800" dirty="0">
              <a:solidFill>
                <a:srgbClr val="C00000"/>
              </a:solidFill>
            </a:rPr>
            <a:t>:</a:t>
          </a:r>
          <a:endParaRPr lang="fr-FR" sz="2800" dirty="0">
            <a:solidFill>
              <a:srgbClr val="C00000"/>
            </a:solidFill>
          </a:endParaRPr>
        </a:p>
        <a:p>
          <a:pPr rtl="1"/>
          <a:r>
            <a:rPr lang="ar-DZ" sz="1900" b="1" dirty="0">
              <a:solidFill>
                <a:schemeClr val="tx1"/>
              </a:solidFill>
            </a:rPr>
            <a:t> </a:t>
          </a:r>
          <a:r>
            <a:rPr lang="ar-DZ" sz="2000" b="1" dirty="0">
              <a:solidFill>
                <a:schemeClr val="tx1"/>
              </a:solidFill>
            </a:rPr>
            <a:t>تدعو إليه مسؤولية أكبر على السياح من المسافرين، وذلك جاء نتيجة نمو نماذج جديدة من الاستهلاك مما دفع السياح وخاصة الأفراد إلى التعليم وتطوير الذات كدافع لسفرهم. وقد كانت تلك القوتان البداية لنشوء مفهوم السياحة المستدامة، وبلورة أسسها.</a:t>
          </a:r>
          <a:endParaRPr lang="fr-FR" sz="2000" b="1" dirty="0">
            <a:solidFill>
              <a:schemeClr val="tx1"/>
            </a:solidFill>
          </a:endParaRPr>
        </a:p>
      </dgm:t>
    </dgm:pt>
    <dgm:pt modelId="{BBE00465-2F73-4E50-B30A-05D1E6A73972}" type="parTrans" cxnId="{F144BBDF-DF04-4EBE-A516-3A3F9BC3C465}">
      <dgm:prSet/>
      <dgm:spPr/>
      <dgm:t>
        <a:bodyPr/>
        <a:lstStyle/>
        <a:p>
          <a:endParaRPr lang="fr-FR"/>
        </a:p>
      </dgm:t>
    </dgm:pt>
    <dgm:pt modelId="{F190FE8F-D9FD-4E2D-9D5F-081956A85E39}" type="sibTrans" cxnId="{F144BBDF-DF04-4EBE-A516-3A3F9BC3C465}">
      <dgm:prSet/>
      <dgm:spPr/>
      <dgm:t>
        <a:bodyPr/>
        <a:lstStyle/>
        <a:p>
          <a:endParaRPr lang="fr-FR"/>
        </a:p>
      </dgm:t>
    </dgm:pt>
    <dgm:pt modelId="{4163F2CE-2E62-4AFF-A989-C3C2516A6880}" type="pres">
      <dgm:prSet presAssocID="{C669D2BA-CAAC-4C10-9766-D8A73D7ACEE4}" presName="Name0" presStyleCnt="0">
        <dgm:presLayoutVars>
          <dgm:dir/>
          <dgm:animOne val="branch"/>
          <dgm:animLvl val="lvl"/>
        </dgm:presLayoutVars>
      </dgm:prSet>
      <dgm:spPr/>
    </dgm:pt>
    <dgm:pt modelId="{7AB8DEAB-207B-4D21-B888-6A8A945AE32F}" type="pres">
      <dgm:prSet presAssocID="{530CEA8D-212D-41F8-9E38-1E9D6FBBF54A}" presName="chaos" presStyleCnt="0"/>
      <dgm:spPr/>
    </dgm:pt>
    <dgm:pt modelId="{926B3B7B-9749-4AD2-AA2D-85321B3B200D}" type="pres">
      <dgm:prSet presAssocID="{530CEA8D-212D-41F8-9E38-1E9D6FBBF54A}" presName="parTx1" presStyleLbl="revTx" presStyleIdx="0" presStyleCnt="1" custLinFactNeighborX="-1491" custLinFactNeighborY="-18096"/>
      <dgm:spPr/>
    </dgm:pt>
    <dgm:pt modelId="{2658EE52-3BA1-45E0-AE91-66FA6E5166F3}" type="pres">
      <dgm:prSet presAssocID="{530CEA8D-212D-41F8-9E38-1E9D6FBBF54A}" presName="c1" presStyleLbl="node1" presStyleIdx="0" presStyleCnt="19"/>
      <dgm:spPr/>
    </dgm:pt>
    <dgm:pt modelId="{4195BA90-E78B-411E-A48F-400A108FF564}" type="pres">
      <dgm:prSet presAssocID="{530CEA8D-212D-41F8-9E38-1E9D6FBBF54A}" presName="c2" presStyleLbl="node1" presStyleIdx="1" presStyleCnt="19"/>
      <dgm:spPr/>
    </dgm:pt>
    <dgm:pt modelId="{8083F7DA-884D-4682-A75E-79504ACD9F43}" type="pres">
      <dgm:prSet presAssocID="{530CEA8D-212D-41F8-9E38-1E9D6FBBF54A}" presName="c3" presStyleLbl="node1" presStyleIdx="2" presStyleCnt="19"/>
      <dgm:spPr/>
    </dgm:pt>
    <dgm:pt modelId="{3E09F3B1-626A-4AFB-A599-BE048B588E6D}" type="pres">
      <dgm:prSet presAssocID="{530CEA8D-212D-41F8-9E38-1E9D6FBBF54A}" presName="c4" presStyleLbl="node1" presStyleIdx="3" presStyleCnt="19"/>
      <dgm:spPr/>
    </dgm:pt>
    <dgm:pt modelId="{87677E9F-677D-4FC3-8C09-8C13967E23D8}" type="pres">
      <dgm:prSet presAssocID="{530CEA8D-212D-41F8-9E38-1E9D6FBBF54A}" presName="c5" presStyleLbl="node1" presStyleIdx="4" presStyleCnt="19"/>
      <dgm:spPr/>
    </dgm:pt>
    <dgm:pt modelId="{B4E3474F-DD94-4AEF-B7B3-DD14C0A2EFDB}" type="pres">
      <dgm:prSet presAssocID="{530CEA8D-212D-41F8-9E38-1E9D6FBBF54A}" presName="c6" presStyleLbl="node1" presStyleIdx="5" presStyleCnt="19"/>
      <dgm:spPr/>
    </dgm:pt>
    <dgm:pt modelId="{8BAAB9CB-399A-43F9-B63F-18F0355BDCC4}" type="pres">
      <dgm:prSet presAssocID="{530CEA8D-212D-41F8-9E38-1E9D6FBBF54A}" presName="c7" presStyleLbl="node1" presStyleIdx="6" presStyleCnt="19"/>
      <dgm:spPr/>
    </dgm:pt>
    <dgm:pt modelId="{FB8D0770-EAAD-4BB7-9EFD-26F77229E0ED}" type="pres">
      <dgm:prSet presAssocID="{530CEA8D-212D-41F8-9E38-1E9D6FBBF54A}" presName="c8" presStyleLbl="node1" presStyleIdx="7" presStyleCnt="19"/>
      <dgm:spPr/>
    </dgm:pt>
    <dgm:pt modelId="{6AC8214B-2358-4A24-9988-E87E95930974}" type="pres">
      <dgm:prSet presAssocID="{530CEA8D-212D-41F8-9E38-1E9D6FBBF54A}" presName="c9" presStyleLbl="node1" presStyleIdx="8" presStyleCnt="19" custLinFactNeighborX="56227" custLinFactNeighborY="7497"/>
      <dgm:spPr/>
    </dgm:pt>
    <dgm:pt modelId="{B36A011B-D662-4E93-B783-F223973CF970}" type="pres">
      <dgm:prSet presAssocID="{530CEA8D-212D-41F8-9E38-1E9D6FBBF54A}" presName="c10" presStyleLbl="node1" presStyleIdx="9" presStyleCnt="19" custLinFactNeighborX="821" custLinFactNeighborY="-56852"/>
      <dgm:spPr/>
    </dgm:pt>
    <dgm:pt modelId="{1A2E1A5A-463E-4F7A-997C-52732CA29317}" type="pres">
      <dgm:prSet presAssocID="{530CEA8D-212D-41F8-9E38-1E9D6FBBF54A}" presName="c11" presStyleLbl="node1" presStyleIdx="10" presStyleCnt="19"/>
      <dgm:spPr/>
    </dgm:pt>
    <dgm:pt modelId="{FF798449-902C-4276-9082-B2D6C61168BC}" type="pres">
      <dgm:prSet presAssocID="{530CEA8D-212D-41F8-9E38-1E9D6FBBF54A}" presName="c12" presStyleLbl="node1" presStyleIdx="11" presStyleCnt="19"/>
      <dgm:spPr/>
    </dgm:pt>
    <dgm:pt modelId="{76CE88FC-C501-46F6-8D88-96F4B1BC51F6}" type="pres">
      <dgm:prSet presAssocID="{530CEA8D-212D-41F8-9E38-1E9D6FBBF54A}" presName="c13" presStyleLbl="node1" presStyleIdx="12" presStyleCnt="19"/>
      <dgm:spPr/>
    </dgm:pt>
    <dgm:pt modelId="{66E26F47-B8BF-4295-B330-846ED7F1CA2E}" type="pres">
      <dgm:prSet presAssocID="{530CEA8D-212D-41F8-9E38-1E9D6FBBF54A}" presName="c14" presStyleLbl="node1" presStyleIdx="13" presStyleCnt="19"/>
      <dgm:spPr/>
    </dgm:pt>
    <dgm:pt modelId="{0AD032DA-8521-4B37-868A-D0382D89B2AC}" type="pres">
      <dgm:prSet presAssocID="{530CEA8D-212D-41F8-9E38-1E9D6FBBF54A}" presName="c15" presStyleLbl="node1" presStyleIdx="14" presStyleCnt="19"/>
      <dgm:spPr/>
    </dgm:pt>
    <dgm:pt modelId="{7D126D7A-D750-4A2C-BE04-3B9545F2EE5E}" type="pres">
      <dgm:prSet presAssocID="{530CEA8D-212D-41F8-9E38-1E9D6FBBF54A}" presName="c16" presStyleLbl="node1" presStyleIdx="15" presStyleCnt="19"/>
      <dgm:spPr/>
    </dgm:pt>
    <dgm:pt modelId="{4C473221-372A-47D9-8BEF-4E0841B9C795}" type="pres">
      <dgm:prSet presAssocID="{530CEA8D-212D-41F8-9E38-1E9D6FBBF54A}" presName="c17" presStyleLbl="node1" presStyleIdx="16" presStyleCnt="19"/>
      <dgm:spPr/>
    </dgm:pt>
    <dgm:pt modelId="{EABD92F0-188B-4CA8-9EC8-6EF1F961BBB1}" type="pres">
      <dgm:prSet presAssocID="{530CEA8D-212D-41F8-9E38-1E9D6FBBF54A}" presName="c18" presStyleLbl="node1" presStyleIdx="17" presStyleCnt="19"/>
      <dgm:spPr/>
    </dgm:pt>
    <dgm:pt modelId="{F60CB5D8-56F7-48FD-A4F8-0467222DFFCA}" type="pres">
      <dgm:prSet presAssocID="{F841F53D-7BB3-4B28-9B05-F9D33B82BB82}" presName="chevronComposite1" presStyleCnt="0"/>
      <dgm:spPr/>
    </dgm:pt>
    <dgm:pt modelId="{C91F5B9B-DC45-406B-978E-5CF08B158473}" type="pres">
      <dgm:prSet presAssocID="{F841F53D-7BB3-4B28-9B05-F9D33B82BB82}" presName="chevron1" presStyleLbl="sibTrans2D1" presStyleIdx="0" presStyleCnt="2"/>
      <dgm:spPr/>
    </dgm:pt>
    <dgm:pt modelId="{EE415A50-255B-4539-9DB5-EAF77F67A473}" type="pres">
      <dgm:prSet presAssocID="{F841F53D-7BB3-4B28-9B05-F9D33B82BB82}" presName="spChevron1" presStyleCnt="0"/>
      <dgm:spPr/>
    </dgm:pt>
    <dgm:pt modelId="{08735AB1-F4E2-4029-81DC-BB134EB3A31C}" type="pres">
      <dgm:prSet presAssocID="{F841F53D-7BB3-4B28-9B05-F9D33B82BB82}" presName="overlap" presStyleCnt="0"/>
      <dgm:spPr/>
    </dgm:pt>
    <dgm:pt modelId="{AD7D402F-F18B-447A-AF51-87662978D31B}" type="pres">
      <dgm:prSet presAssocID="{F841F53D-7BB3-4B28-9B05-F9D33B82BB82}" presName="chevronComposite2" presStyleCnt="0"/>
      <dgm:spPr/>
    </dgm:pt>
    <dgm:pt modelId="{D1007A79-E050-4A26-A328-3EBE73F2BDE0}" type="pres">
      <dgm:prSet presAssocID="{F841F53D-7BB3-4B28-9B05-F9D33B82BB82}" presName="chevron2" presStyleLbl="sibTrans2D1" presStyleIdx="1" presStyleCnt="2"/>
      <dgm:spPr/>
    </dgm:pt>
    <dgm:pt modelId="{1E80FCA7-18DA-4298-BE3A-62DC5DEB2E62}" type="pres">
      <dgm:prSet presAssocID="{F841F53D-7BB3-4B28-9B05-F9D33B82BB82}" presName="spChevron2" presStyleCnt="0"/>
      <dgm:spPr/>
    </dgm:pt>
    <dgm:pt modelId="{CD8B8B03-8B54-43F7-9032-DE4CF52E8481}" type="pres">
      <dgm:prSet presAssocID="{0F851CF2-2F44-4C19-9D74-ECA89BF4B574}" presName="last" presStyleCnt="0"/>
      <dgm:spPr/>
    </dgm:pt>
    <dgm:pt modelId="{F21F5C38-8221-4744-B407-F26F59DEC9B2}" type="pres">
      <dgm:prSet presAssocID="{0F851CF2-2F44-4C19-9D74-ECA89BF4B574}" presName="circleTx" presStyleLbl="node1" presStyleIdx="18" presStyleCnt="19"/>
      <dgm:spPr/>
    </dgm:pt>
    <dgm:pt modelId="{09ACB85E-F278-4C6F-95DE-DA0731E0F4B6}" type="pres">
      <dgm:prSet presAssocID="{0F851CF2-2F44-4C19-9D74-ECA89BF4B574}" presName="spN" presStyleCnt="0"/>
      <dgm:spPr/>
    </dgm:pt>
  </dgm:ptLst>
  <dgm:cxnLst>
    <dgm:cxn modelId="{1EED3949-153D-4E21-A7A7-195268CEC32C}" type="presOf" srcId="{530CEA8D-212D-41F8-9E38-1E9D6FBBF54A}" destId="{926B3B7B-9749-4AD2-AA2D-85321B3B200D}" srcOrd="0" destOrd="0" presId="urn:microsoft.com/office/officeart/2009/3/layout/RandomtoResultProcess"/>
    <dgm:cxn modelId="{A154259B-03CD-40A2-81A1-5EE916E01734}" srcId="{C669D2BA-CAAC-4C10-9766-D8A73D7ACEE4}" destId="{530CEA8D-212D-41F8-9E38-1E9D6FBBF54A}" srcOrd="0" destOrd="0" parTransId="{9C121423-8FEC-4B7E-A839-BABE75C3C36A}" sibTransId="{F841F53D-7BB3-4B28-9B05-F9D33B82BB82}"/>
    <dgm:cxn modelId="{4EB2F1B4-FE96-4662-A3DB-E64F5795EB34}" type="presOf" srcId="{C669D2BA-CAAC-4C10-9766-D8A73D7ACEE4}" destId="{4163F2CE-2E62-4AFF-A989-C3C2516A6880}" srcOrd="0" destOrd="0" presId="urn:microsoft.com/office/officeart/2009/3/layout/RandomtoResultProcess"/>
    <dgm:cxn modelId="{DCE1FFCF-F4D9-4FE8-8E27-ADD20CD3F0E5}" type="presOf" srcId="{0F851CF2-2F44-4C19-9D74-ECA89BF4B574}" destId="{F21F5C38-8221-4744-B407-F26F59DEC9B2}" srcOrd="0" destOrd="0" presId="urn:microsoft.com/office/officeart/2009/3/layout/RandomtoResultProcess"/>
    <dgm:cxn modelId="{F144BBDF-DF04-4EBE-A516-3A3F9BC3C465}" srcId="{C669D2BA-CAAC-4C10-9766-D8A73D7ACEE4}" destId="{0F851CF2-2F44-4C19-9D74-ECA89BF4B574}" srcOrd="1" destOrd="0" parTransId="{BBE00465-2F73-4E50-B30A-05D1E6A73972}" sibTransId="{F190FE8F-D9FD-4E2D-9D5F-081956A85E39}"/>
    <dgm:cxn modelId="{02F17095-D08F-482D-8CB4-46658039DA24}" type="presParOf" srcId="{4163F2CE-2E62-4AFF-A989-C3C2516A6880}" destId="{7AB8DEAB-207B-4D21-B888-6A8A945AE32F}" srcOrd="0" destOrd="0" presId="urn:microsoft.com/office/officeart/2009/3/layout/RandomtoResultProcess"/>
    <dgm:cxn modelId="{B23AEFDC-94A7-436E-98D9-E902C00CD410}" type="presParOf" srcId="{7AB8DEAB-207B-4D21-B888-6A8A945AE32F}" destId="{926B3B7B-9749-4AD2-AA2D-85321B3B200D}" srcOrd="0" destOrd="0" presId="urn:microsoft.com/office/officeart/2009/3/layout/RandomtoResultProcess"/>
    <dgm:cxn modelId="{773F012D-6AF9-46D0-ACBB-BAE060FEF594}" type="presParOf" srcId="{7AB8DEAB-207B-4D21-B888-6A8A945AE32F}" destId="{2658EE52-3BA1-45E0-AE91-66FA6E5166F3}" srcOrd="1" destOrd="0" presId="urn:microsoft.com/office/officeart/2009/3/layout/RandomtoResultProcess"/>
    <dgm:cxn modelId="{BDEFB8DD-8B53-4FF1-AAB6-4444624C345F}" type="presParOf" srcId="{7AB8DEAB-207B-4D21-B888-6A8A945AE32F}" destId="{4195BA90-E78B-411E-A48F-400A108FF564}" srcOrd="2" destOrd="0" presId="urn:microsoft.com/office/officeart/2009/3/layout/RandomtoResultProcess"/>
    <dgm:cxn modelId="{33D0F78E-DD7F-4539-9217-495F9E5E26BB}" type="presParOf" srcId="{7AB8DEAB-207B-4D21-B888-6A8A945AE32F}" destId="{8083F7DA-884D-4682-A75E-79504ACD9F43}" srcOrd="3" destOrd="0" presId="urn:microsoft.com/office/officeart/2009/3/layout/RandomtoResultProcess"/>
    <dgm:cxn modelId="{B0C37E7A-1D97-4E9A-B521-AD04E1032F34}" type="presParOf" srcId="{7AB8DEAB-207B-4D21-B888-6A8A945AE32F}" destId="{3E09F3B1-626A-4AFB-A599-BE048B588E6D}" srcOrd="4" destOrd="0" presId="urn:microsoft.com/office/officeart/2009/3/layout/RandomtoResultProcess"/>
    <dgm:cxn modelId="{731E80D8-E9C1-41C7-96E1-E186C268446B}" type="presParOf" srcId="{7AB8DEAB-207B-4D21-B888-6A8A945AE32F}" destId="{87677E9F-677D-4FC3-8C09-8C13967E23D8}" srcOrd="5" destOrd="0" presId="urn:microsoft.com/office/officeart/2009/3/layout/RandomtoResultProcess"/>
    <dgm:cxn modelId="{B625F44C-7758-4C7B-B3D6-1D4D19FDBD60}" type="presParOf" srcId="{7AB8DEAB-207B-4D21-B888-6A8A945AE32F}" destId="{B4E3474F-DD94-4AEF-B7B3-DD14C0A2EFDB}" srcOrd="6" destOrd="0" presId="urn:microsoft.com/office/officeart/2009/3/layout/RandomtoResultProcess"/>
    <dgm:cxn modelId="{E255701B-8915-4CFB-959E-5787330E2C0F}" type="presParOf" srcId="{7AB8DEAB-207B-4D21-B888-6A8A945AE32F}" destId="{8BAAB9CB-399A-43F9-B63F-18F0355BDCC4}" srcOrd="7" destOrd="0" presId="urn:microsoft.com/office/officeart/2009/3/layout/RandomtoResultProcess"/>
    <dgm:cxn modelId="{BF58C8BA-5E65-46B9-9307-74D580C12117}" type="presParOf" srcId="{7AB8DEAB-207B-4D21-B888-6A8A945AE32F}" destId="{FB8D0770-EAAD-4BB7-9EFD-26F77229E0ED}" srcOrd="8" destOrd="0" presId="urn:microsoft.com/office/officeart/2009/3/layout/RandomtoResultProcess"/>
    <dgm:cxn modelId="{584F0DA9-04F8-4343-9284-1A788672D135}" type="presParOf" srcId="{7AB8DEAB-207B-4D21-B888-6A8A945AE32F}" destId="{6AC8214B-2358-4A24-9988-E87E95930974}" srcOrd="9" destOrd="0" presId="urn:microsoft.com/office/officeart/2009/3/layout/RandomtoResultProcess"/>
    <dgm:cxn modelId="{E862DB67-08E6-49A6-B03E-655620A4C390}" type="presParOf" srcId="{7AB8DEAB-207B-4D21-B888-6A8A945AE32F}" destId="{B36A011B-D662-4E93-B783-F223973CF970}" srcOrd="10" destOrd="0" presId="urn:microsoft.com/office/officeart/2009/3/layout/RandomtoResultProcess"/>
    <dgm:cxn modelId="{41B8D61C-790D-41BB-A481-31077E70CDF0}" type="presParOf" srcId="{7AB8DEAB-207B-4D21-B888-6A8A945AE32F}" destId="{1A2E1A5A-463E-4F7A-997C-52732CA29317}" srcOrd="11" destOrd="0" presId="urn:microsoft.com/office/officeart/2009/3/layout/RandomtoResultProcess"/>
    <dgm:cxn modelId="{2195B96F-2108-4688-B336-E5A623666C2E}" type="presParOf" srcId="{7AB8DEAB-207B-4D21-B888-6A8A945AE32F}" destId="{FF798449-902C-4276-9082-B2D6C61168BC}" srcOrd="12" destOrd="0" presId="urn:microsoft.com/office/officeart/2009/3/layout/RandomtoResultProcess"/>
    <dgm:cxn modelId="{02695020-3826-482D-9A4F-0626C2538568}" type="presParOf" srcId="{7AB8DEAB-207B-4D21-B888-6A8A945AE32F}" destId="{76CE88FC-C501-46F6-8D88-96F4B1BC51F6}" srcOrd="13" destOrd="0" presId="urn:microsoft.com/office/officeart/2009/3/layout/RandomtoResultProcess"/>
    <dgm:cxn modelId="{32682D17-DC50-4A2F-9206-FE7A8175056C}" type="presParOf" srcId="{7AB8DEAB-207B-4D21-B888-6A8A945AE32F}" destId="{66E26F47-B8BF-4295-B330-846ED7F1CA2E}" srcOrd="14" destOrd="0" presId="urn:microsoft.com/office/officeart/2009/3/layout/RandomtoResultProcess"/>
    <dgm:cxn modelId="{BD6FDEC8-655C-4C68-A22D-FABB03405D53}" type="presParOf" srcId="{7AB8DEAB-207B-4D21-B888-6A8A945AE32F}" destId="{0AD032DA-8521-4B37-868A-D0382D89B2AC}" srcOrd="15" destOrd="0" presId="urn:microsoft.com/office/officeart/2009/3/layout/RandomtoResultProcess"/>
    <dgm:cxn modelId="{0E6FB168-C92D-462E-8DEA-CD14B5B5D254}" type="presParOf" srcId="{7AB8DEAB-207B-4D21-B888-6A8A945AE32F}" destId="{7D126D7A-D750-4A2C-BE04-3B9545F2EE5E}" srcOrd="16" destOrd="0" presId="urn:microsoft.com/office/officeart/2009/3/layout/RandomtoResultProcess"/>
    <dgm:cxn modelId="{787F7206-395D-4C30-86DC-90647D4E86F6}" type="presParOf" srcId="{7AB8DEAB-207B-4D21-B888-6A8A945AE32F}" destId="{4C473221-372A-47D9-8BEF-4E0841B9C795}" srcOrd="17" destOrd="0" presId="urn:microsoft.com/office/officeart/2009/3/layout/RandomtoResultProcess"/>
    <dgm:cxn modelId="{7DAFF5A2-7E96-440F-918E-7768321E884B}" type="presParOf" srcId="{7AB8DEAB-207B-4D21-B888-6A8A945AE32F}" destId="{EABD92F0-188B-4CA8-9EC8-6EF1F961BBB1}" srcOrd="18" destOrd="0" presId="urn:microsoft.com/office/officeart/2009/3/layout/RandomtoResultProcess"/>
    <dgm:cxn modelId="{2E6E382A-55D0-49A4-89A8-90B7411347A3}" type="presParOf" srcId="{4163F2CE-2E62-4AFF-A989-C3C2516A6880}" destId="{F60CB5D8-56F7-48FD-A4F8-0467222DFFCA}" srcOrd="1" destOrd="0" presId="urn:microsoft.com/office/officeart/2009/3/layout/RandomtoResultProcess"/>
    <dgm:cxn modelId="{F1FFF6B1-7346-4FE4-B014-3BF1D7965FBB}" type="presParOf" srcId="{F60CB5D8-56F7-48FD-A4F8-0467222DFFCA}" destId="{C91F5B9B-DC45-406B-978E-5CF08B158473}" srcOrd="0" destOrd="0" presId="urn:microsoft.com/office/officeart/2009/3/layout/RandomtoResultProcess"/>
    <dgm:cxn modelId="{9A510471-75AE-493E-9EAC-4307503F944A}" type="presParOf" srcId="{F60CB5D8-56F7-48FD-A4F8-0467222DFFCA}" destId="{EE415A50-255B-4539-9DB5-EAF77F67A473}" srcOrd="1" destOrd="0" presId="urn:microsoft.com/office/officeart/2009/3/layout/RandomtoResultProcess"/>
    <dgm:cxn modelId="{2A8D0540-38CC-4E6E-B688-7BFECE288431}" type="presParOf" srcId="{4163F2CE-2E62-4AFF-A989-C3C2516A6880}" destId="{08735AB1-F4E2-4029-81DC-BB134EB3A31C}" srcOrd="2" destOrd="0" presId="urn:microsoft.com/office/officeart/2009/3/layout/RandomtoResultProcess"/>
    <dgm:cxn modelId="{83EE9F88-13AC-476A-9AEB-E1ABD465FE13}" type="presParOf" srcId="{4163F2CE-2E62-4AFF-A989-C3C2516A6880}" destId="{AD7D402F-F18B-447A-AF51-87662978D31B}" srcOrd="3" destOrd="0" presId="urn:microsoft.com/office/officeart/2009/3/layout/RandomtoResultProcess"/>
    <dgm:cxn modelId="{E821B671-4E58-42B8-9FFC-8E7CB1440B4B}" type="presParOf" srcId="{AD7D402F-F18B-447A-AF51-87662978D31B}" destId="{D1007A79-E050-4A26-A328-3EBE73F2BDE0}" srcOrd="0" destOrd="0" presId="urn:microsoft.com/office/officeart/2009/3/layout/RandomtoResultProcess"/>
    <dgm:cxn modelId="{B02C8842-625F-41FD-BEFF-7DCF3D859130}" type="presParOf" srcId="{AD7D402F-F18B-447A-AF51-87662978D31B}" destId="{1E80FCA7-18DA-4298-BE3A-62DC5DEB2E62}" srcOrd="1" destOrd="0" presId="urn:microsoft.com/office/officeart/2009/3/layout/RandomtoResultProcess"/>
    <dgm:cxn modelId="{79E74C48-DA84-469C-AEE9-33DBE158788A}" type="presParOf" srcId="{4163F2CE-2E62-4AFF-A989-C3C2516A6880}" destId="{CD8B8B03-8B54-43F7-9032-DE4CF52E8481}" srcOrd="4" destOrd="0" presId="urn:microsoft.com/office/officeart/2009/3/layout/RandomtoResultProcess"/>
    <dgm:cxn modelId="{1AE5532A-9500-4476-96EB-AE046C5721A6}" type="presParOf" srcId="{CD8B8B03-8B54-43F7-9032-DE4CF52E8481}" destId="{F21F5C38-8221-4744-B407-F26F59DEC9B2}" srcOrd="0" destOrd="0" presId="urn:microsoft.com/office/officeart/2009/3/layout/RandomtoResultProcess"/>
    <dgm:cxn modelId="{7F24ABFF-D69D-4DDC-965F-74A32CF74105}" type="presParOf" srcId="{CD8B8B03-8B54-43F7-9032-DE4CF52E8481}" destId="{09ACB85E-F278-4C6F-95DE-DA0731E0F4B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3F49FC-40EC-420F-8041-BC7119D713A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fr-FR"/>
        </a:p>
      </dgm:t>
    </dgm:pt>
    <dgm:pt modelId="{D5A00381-7FD0-40C7-BD78-D3217BC1D70E}">
      <dgm:prSet/>
      <dgm:spPr>
        <a:blipFill rotWithShape="0">
          <a:blip xmlns:r="http://schemas.openxmlformats.org/officeDocument/2006/relationships" r:embed="rId1"/>
          <a:stretch>
            <a:fillRect/>
          </a:stretch>
        </a:blipFill>
      </dgm:spPr>
      <dgm:t>
        <a:bodyPr/>
        <a:lstStyle/>
        <a:p>
          <a:pPr rtl="1"/>
          <a:endParaRPr lang="fr-FR" dirty="0"/>
        </a:p>
      </dgm:t>
    </dgm:pt>
    <dgm:pt modelId="{0D73010A-1925-4DB8-8135-FADB551F6D99}" type="parTrans" cxnId="{C9A30C87-F931-4510-9515-561BBE895AA7}">
      <dgm:prSet/>
      <dgm:spPr/>
      <dgm:t>
        <a:bodyPr/>
        <a:lstStyle/>
        <a:p>
          <a:endParaRPr lang="fr-FR"/>
        </a:p>
      </dgm:t>
    </dgm:pt>
    <dgm:pt modelId="{A72E19F9-26B2-4258-91FD-9A62E33780A9}" type="sibTrans" cxnId="{C9A30C87-F931-4510-9515-561BBE895AA7}">
      <dgm:prSet/>
      <dgm:spPr/>
      <dgm:t>
        <a:bodyPr/>
        <a:lstStyle/>
        <a:p>
          <a:endParaRPr lang="fr-FR"/>
        </a:p>
      </dgm:t>
    </dgm:pt>
    <dgm:pt modelId="{DBFAB5AA-CAF2-4952-890B-E7E7B39FA162}">
      <dgm:prSet/>
      <dgm:spPr>
        <a:blipFill rotWithShape="0">
          <a:blip xmlns:r="http://schemas.openxmlformats.org/officeDocument/2006/relationships" r:embed="rId2"/>
          <a:stretch>
            <a:fillRect/>
          </a:stretch>
        </a:blipFill>
      </dgm:spPr>
      <dgm:t>
        <a:bodyPr/>
        <a:lstStyle/>
        <a:p>
          <a:pPr rtl="1"/>
          <a:endParaRPr lang="fr-FR" dirty="0"/>
        </a:p>
      </dgm:t>
    </dgm:pt>
    <dgm:pt modelId="{09047E3C-5A51-48BB-ADDA-81DF52CDC6BE}" type="parTrans" cxnId="{4C1467F7-F713-489E-9999-7F33B2977F85}">
      <dgm:prSet/>
      <dgm:spPr/>
      <dgm:t>
        <a:bodyPr/>
        <a:lstStyle/>
        <a:p>
          <a:endParaRPr lang="fr-FR"/>
        </a:p>
      </dgm:t>
    </dgm:pt>
    <dgm:pt modelId="{7679B988-49A1-4717-BFFF-BCEB45FFDA71}" type="sibTrans" cxnId="{4C1467F7-F713-489E-9999-7F33B2977F85}">
      <dgm:prSet/>
      <dgm:spPr/>
      <dgm:t>
        <a:bodyPr/>
        <a:lstStyle/>
        <a:p>
          <a:endParaRPr lang="fr-FR"/>
        </a:p>
      </dgm:t>
    </dgm:pt>
    <dgm:pt modelId="{735176F3-E13F-40CB-A604-7F50F94C9257}">
      <dgm:prSet/>
      <dgm:spPr>
        <a:blipFill rotWithShape="0">
          <a:blip xmlns:r="http://schemas.openxmlformats.org/officeDocument/2006/relationships" r:embed="rId2"/>
          <a:stretch>
            <a:fillRect/>
          </a:stretch>
        </a:blipFill>
      </dgm:spPr>
      <dgm:t>
        <a:bodyPr/>
        <a:lstStyle/>
        <a:p>
          <a:pPr rtl="1"/>
          <a:endParaRPr lang="fr-FR" dirty="0"/>
        </a:p>
      </dgm:t>
    </dgm:pt>
    <dgm:pt modelId="{325783F3-7BFB-4C9F-86A5-5C18790BEE5A}" type="parTrans" cxnId="{379FAB69-BF9C-4F51-9BF7-367692D748FE}">
      <dgm:prSet/>
      <dgm:spPr/>
      <dgm:t>
        <a:bodyPr/>
        <a:lstStyle/>
        <a:p>
          <a:endParaRPr lang="fr-FR"/>
        </a:p>
      </dgm:t>
    </dgm:pt>
    <dgm:pt modelId="{C306BD36-7314-4850-97E7-E4D1B04FBC55}" type="sibTrans" cxnId="{379FAB69-BF9C-4F51-9BF7-367692D748FE}">
      <dgm:prSet/>
      <dgm:spPr/>
      <dgm:t>
        <a:bodyPr/>
        <a:lstStyle/>
        <a:p>
          <a:endParaRPr lang="fr-FR"/>
        </a:p>
      </dgm:t>
    </dgm:pt>
    <dgm:pt modelId="{13552620-A442-40DA-A752-3683BAF0DD6B}">
      <dgm:prSet/>
      <dgm:spPr>
        <a:blipFill rotWithShape="0">
          <a:blip xmlns:r="http://schemas.openxmlformats.org/officeDocument/2006/relationships" r:embed="rId2"/>
          <a:stretch>
            <a:fillRect/>
          </a:stretch>
        </a:blipFill>
      </dgm:spPr>
      <dgm:t>
        <a:bodyPr/>
        <a:lstStyle/>
        <a:p>
          <a:pPr rtl="1"/>
          <a:endParaRPr lang="fr-FR" dirty="0"/>
        </a:p>
      </dgm:t>
    </dgm:pt>
    <dgm:pt modelId="{74667023-450B-45FC-A750-FA038FE4C99E}" type="parTrans" cxnId="{D167748C-B531-4EC9-A06F-91E9D4DC296B}">
      <dgm:prSet/>
      <dgm:spPr/>
      <dgm:t>
        <a:bodyPr/>
        <a:lstStyle/>
        <a:p>
          <a:endParaRPr lang="fr-FR"/>
        </a:p>
      </dgm:t>
    </dgm:pt>
    <dgm:pt modelId="{06EC0963-8DE4-47F5-9E46-C2AB00316181}" type="sibTrans" cxnId="{D167748C-B531-4EC9-A06F-91E9D4DC296B}">
      <dgm:prSet/>
      <dgm:spPr/>
      <dgm:t>
        <a:bodyPr/>
        <a:lstStyle/>
        <a:p>
          <a:endParaRPr lang="fr-FR"/>
        </a:p>
      </dgm:t>
    </dgm:pt>
    <dgm:pt modelId="{40D4CA64-DC2E-48DA-AF8C-65F047AACCE4}">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sz="4400" b="1" dirty="0">
              <a:solidFill>
                <a:srgbClr val="FF0000"/>
              </a:solidFill>
            </a:rPr>
            <a:t>المطلب الثاني: مبادئ السياحة البيئية المستدامة</a:t>
          </a:r>
          <a:endParaRPr lang="fr-FR" sz="4400" b="1" dirty="0">
            <a:solidFill>
              <a:srgbClr val="FF0000"/>
            </a:solidFill>
          </a:endParaRPr>
        </a:p>
        <a:p>
          <a:pPr marL="285750" indent="0" defTabSz="2889250">
            <a:lnSpc>
              <a:spcPct val="90000"/>
            </a:lnSpc>
            <a:spcBef>
              <a:spcPct val="0"/>
            </a:spcBef>
            <a:spcAft>
              <a:spcPct val="15000"/>
            </a:spcAft>
            <a:buNone/>
          </a:pPr>
          <a:endParaRPr lang="fr-FR" sz="1700" dirty="0"/>
        </a:p>
      </dgm:t>
    </dgm:pt>
    <dgm:pt modelId="{68A44430-ED08-4E02-8438-F1639D7A70C7}" type="parTrans" cxnId="{CB122246-5D88-4A0C-9703-7349FFD6DFAE}">
      <dgm:prSet/>
      <dgm:spPr/>
      <dgm:t>
        <a:bodyPr/>
        <a:lstStyle/>
        <a:p>
          <a:endParaRPr lang="fr-FR"/>
        </a:p>
      </dgm:t>
    </dgm:pt>
    <dgm:pt modelId="{FA9ECF56-48C5-4ECE-8330-B0A20F936907}" type="sibTrans" cxnId="{CB122246-5D88-4A0C-9703-7349FFD6DFAE}">
      <dgm:prSet/>
      <dgm:spPr/>
      <dgm:t>
        <a:bodyPr/>
        <a:lstStyle/>
        <a:p>
          <a:endParaRPr lang="fr-FR"/>
        </a:p>
      </dgm:t>
    </dgm:pt>
    <dgm:pt modelId="{07D38912-953A-428C-BF10-300D2A66B6F8}">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sz="2400" b="1" dirty="0"/>
            <a:t>تقوم السياحة البيئية المستدامة على احترام جملة من المبادئ المتمثلة في:</a:t>
          </a:r>
          <a:endParaRPr lang="fr-FR" sz="2400" b="1" dirty="0"/>
        </a:p>
      </dgm:t>
    </dgm:pt>
    <dgm:pt modelId="{F1182C50-8DF3-4680-A806-52612DF58679}" type="parTrans" cxnId="{1B1FB24C-7E33-405C-8EDA-9AEB91CF1902}">
      <dgm:prSet/>
      <dgm:spPr/>
      <dgm:t>
        <a:bodyPr/>
        <a:lstStyle/>
        <a:p>
          <a:endParaRPr lang="fr-FR"/>
        </a:p>
      </dgm:t>
    </dgm:pt>
    <dgm:pt modelId="{7B24B345-700F-443D-9F97-84DF127EF816}" type="sibTrans" cxnId="{1B1FB24C-7E33-405C-8EDA-9AEB91CF1902}">
      <dgm:prSet/>
      <dgm:spPr/>
      <dgm:t>
        <a:bodyPr/>
        <a:lstStyle/>
        <a:p>
          <a:endParaRPr lang="fr-FR"/>
        </a:p>
      </dgm:t>
    </dgm:pt>
    <dgm:pt modelId="{CA2FAEF5-E4F0-40B4-B197-B45BB0973BC3}">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b="1" dirty="0"/>
            <a:t>–يجب أن يكون التخطيط للسياحة وتنميتها وإدارتها جزء من </a:t>
          </a:r>
          <a:r>
            <a:rPr lang="ar-DZ" b="1" dirty="0" err="1"/>
            <a:t>استراتجيات</a:t>
          </a:r>
          <a:r>
            <a:rPr lang="ar-DZ" b="1" dirty="0"/>
            <a:t> الحماية أو التنمية المستدامة للإقليم أو الدولة. كما يجب أن يتم تخطيط وإدارة السياحة بشكل متداخل وموحد يتضمن إشراك وكالات حكومية مختلفة ومؤسسات خاصة وسكان سواء كانوا مجموعات أم أفراد لتوفير أكبر قدر من المنافع.</a:t>
          </a:r>
          <a:endParaRPr lang="fr-FR" b="1" dirty="0"/>
        </a:p>
      </dgm:t>
    </dgm:pt>
    <dgm:pt modelId="{A3AFC151-771F-48AD-AD3D-DD831A377CAA}" type="parTrans" cxnId="{8AB7DEC8-7ABC-4EAB-A388-639C7CA17736}">
      <dgm:prSet/>
      <dgm:spPr/>
      <dgm:t>
        <a:bodyPr/>
        <a:lstStyle/>
        <a:p>
          <a:endParaRPr lang="fr-FR"/>
        </a:p>
      </dgm:t>
    </dgm:pt>
    <dgm:pt modelId="{5AF42E70-BA45-44C3-B61B-14F62D3B2A07}" type="sibTrans" cxnId="{8AB7DEC8-7ABC-4EAB-A388-639C7CA17736}">
      <dgm:prSet/>
      <dgm:spPr/>
      <dgm:t>
        <a:bodyPr/>
        <a:lstStyle/>
        <a:p>
          <a:endParaRPr lang="fr-FR"/>
        </a:p>
      </dgm:t>
    </dgm:pt>
    <dgm:pt modelId="{5CE48E3F-F1A0-4564-96AE-E6155B47325E}">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b="1" dirty="0"/>
            <a:t>–يجب أن تتبع هذه الوكالات والمؤسسات والجماعات، والأفراد المبادئ الأخلاقية والمبادئ الأخرى التي تحترم ثقافة وبيئة واقتصاد المنطقة المضيفة والطريقة التقليدية لحياة المجتمع وسلوكه بما في ذلك الأنماط السياسية.</a:t>
          </a:r>
          <a:endParaRPr lang="fr-FR" b="1" dirty="0"/>
        </a:p>
      </dgm:t>
    </dgm:pt>
    <dgm:pt modelId="{B5F861B6-F291-402C-B83D-210D3D5475E5}" type="parTrans" cxnId="{996BD202-02B4-49C9-AF1F-D26DCD44A021}">
      <dgm:prSet/>
      <dgm:spPr/>
      <dgm:t>
        <a:bodyPr/>
        <a:lstStyle/>
        <a:p>
          <a:endParaRPr lang="fr-FR"/>
        </a:p>
      </dgm:t>
    </dgm:pt>
    <dgm:pt modelId="{DD463E62-4084-4FE9-BE5B-C69F91A39029}" type="sibTrans" cxnId="{996BD202-02B4-49C9-AF1F-D26DCD44A021}">
      <dgm:prSet/>
      <dgm:spPr/>
      <dgm:t>
        <a:bodyPr/>
        <a:lstStyle/>
        <a:p>
          <a:endParaRPr lang="fr-FR"/>
        </a:p>
      </dgm:t>
    </dgm:pt>
    <dgm:pt modelId="{3C49C270-E45B-4776-BD17-9182A2967077}" type="pres">
      <dgm:prSet presAssocID="{7F3F49FC-40EC-420F-8041-BC7119D713A4}" presName="linearFlow" presStyleCnt="0">
        <dgm:presLayoutVars>
          <dgm:dir/>
          <dgm:animLvl val="lvl"/>
          <dgm:resizeHandles val="exact"/>
        </dgm:presLayoutVars>
      </dgm:prSet>
      <dgm:spPr/>
    </dgm:pt>
    <dgm:pt modelId="{1562F3D7-2FB5-49BF-8794-5E338B85DEDE}" type="pres">
      <dgm:prSet presAssocID="{D5A00381-7FD0-40C7-BD78-D3217BC1D70E}" presName="composite" presStyleCnt="0"/>
      <dgm:spPr/>
    </dgm:pt>
    <dgm:pt modelId="{0D70D449-F029-47F0-8447-6B4ED310F9FE}" type="pres">
      <dgm:prSet presAssocID="{D5A00381-7FD0-40C7-BD78-D3217BC1D70E}" presName="parentText" presStyleLbl="alignNode1" presStyleIdx="0" presStyleCnt="4">
        <dgm:presLayoutVars>
          <dgm:chMax val="1"/>
          <dgm:bulletEnabled val="1"/>
        </dgm:presLayoutVars>
      </dgm:prSet>
      <dgm:spPr/>
    </dgm:pt>
    <dgm:pt modelId="{B6D66EEE-8246-4D86-A50C-EB20FDEEEA6C}" type="pres">
      <dgm:prSet presAssocID="{D5A00381-7FD0-40C7-BD78-D3217BC1D70E}" presName="descendantText" presStyleLbl="alignAcc1" presStyleIdx="0" presStyleCnt="4">
        <dgm:presLayoutVars>
          <dgm:bulletEnabled val="1"/>
        </dgm:presLayoutVars>
      </dgm:prSet>
      <dgm:spPr/>
    </dgm:pt>
    <dgm:pt modelId="{B67223FA-F072-41B5-9D4B-A29196115568}" type="pres">
      <dgm:prSet presAssocID="{A72E19F9-26B2-4258-91FD-9A62E33780A9}" presName="sp" presStyleCnt="0"/>
      <dgm:spPr/>
    </dgm:pt>
    <dgm:pt modelId="{A83CD613-420B-48BA-A065-4236D50FEC3C}" type="pres">
      <dgm:prSet presAssocID="{DBFAB5AA-CAF2-4952-890B-E7E7B39FA162}" presName="composite" presStyleCnt="0"/>
      <dgm:spPr/>
    </dgm:pt>
    <dgm:pt modelId="{E2579B0B-2076-49A4-83E1-A93420DFFAD9}" type="pres">
      <dgm:prSet presAssocID="{DBFAB5AA-CAF2-4952-890B-E7E7B39FA162}" presName="parentText" presStyleLbl="alignNode1" presStyleIdx="1" presStyleCnt="4">
        <dgm:presLayoutVars>
          <dgm:chMax val="1"/>
          <dgm:bulletEnabled val="1"/>
        </dgm:presLayoutVars>
      </dgm:prSet>
      <dgm:spPr/>
    </dgm:pt>
    <dgm:pt modelId="{F6A09A46-E2D1-4E3D-96D2-72E3B9B10865}" type="pres">
      <dgm:prSet presAssocID="{DBFAB5AA-CAF2-4952-890B-E7E7B39FA162}" presName="descendantText" presStyleLbl="alignAcc1" presStyleIdx="1" presStyleCnt="4">
        <dgm:presLayoutVars>
          <dgm:bulletEnabled val="1"/>
        </dgm:presLayoutVars>
      </dgm:prSet>
      <dgm:spPr/>
    </dgm:pt>
    <dgm:pt modelId="{157B765F-7A66-4B0C-8E4A-88B7B5B5B358}" type="pres">
      <dgm:prSet presAssocID="{7679B988-49A1-4717-BFFF-BCEB45FFDA71}" presName="sp" presStyleCnt="0"/>
      <dgm:spPr/>
    </dgm:pt>
    <dgm:pt modelId="{887D73FE-9073-43F5-B64D-EB6768D51721}" type="pres">
      <dgm:prSet presAssocID="{735176F3-E13F-40CB-A604-7F50F94C9257}" presName="composite" presStyleCnt="0"/>
      <dgm:spPr/>
    </dgm:pt>
    <dgm:pt modelId="{A2077920-FAA0-4187-B681-46FECDBF962D}" type="pres">
      <dgm:prSet presAssocID="{735176F3-E13F-40CB-A604-7F50F94C9257}" presName="parentText" presStyleLbl="alignNode1" presStyleIdx="2" presStyleCnt="4">
        <dgm:presLayoutVars>
          <dgm:chMax val="1"/>
          <dgm:bulletEnabled val="1"/>
        </dgm:presLayoutVars>
      </dgm:prSet>
      <dgm:spPr/>
    </dgm:pt>
    <dgm:pt modelId="{D51AFF3B-758E-4E58-9E8B-818F2E2389F2}" type="pres">
      <dgm:prSet presAssocID="{735176F3-E13F-40CB-A604-7F50F94C9257}" presName="descendantText" presStyleLbl="alignAcc1" presStyleIdx="2" presStyleCnt="4">
        <dgm:presLayoutVars>
          <dgm:bulletEnabled val="1"/>
        </dgm:presLayoutVars>
      </dgm:prSet>
      <dgm:spPr/>
    </dgm:pt>
    <dgm:pt modelId="{DEE70B9E-3920-4DC2-BEDA-6BFEA4E09D45}" type="pres">
      <dgm:prSet presAssocID="{C306BD36-7314-4850-97E7-E4D1B04FBC55}" presName="sp" presStyleCnt="0"/>
      <dgm:spPr/>
    </dgm:pt>
    <dgm:pt modelId="{AE4AE16E-0173-4496-BDDB-F5BA5A92F505}" type="pres">
      <dgm:prSet presAssocID="{13552620-A442-40DA-A752-3683BAF0DD6B}" presName="composite" presStyleCnt="0"/>
      <dgm:spPr/>
    </dgm:pt>
    <dgm:pt modelId="{5CA23C74-70C6-48D1-9F4B-35BCBA5973ED}" type="pres">
      <dgm:prSet presAssocID="{13552620-A442-40DA-A752-3683BAF0DD6B}" presName="parentText" presStyleLbl="alignNode1" presStyleIdx="3" presStyleCnt="4">
        <dgm:presLayoutVars>
          <dgm:chMax val="1"/>
          <dgm:bulletEnabled val="1"/>
        </dgm:presLayoutVars>
      </dgm:prSet>
      <dgm:spPr/>
    </dgm:pt>
    <dgm:pt modelId="{FDF067D1-8D1F-4E04-97EF-D6B2A2527B26}" type="pres">
      <dgm:prSet presAssocID="{13552620-A442-40DA-A752-3683BAF0DD6B}" presName="descendantText" presStyleLbl="alignAcc1" presStyleIdx="3" presStyleCnt="4">
        <dgm:presLayoutVars>
          <dgm:bulletEnabled val="1"/>
        </dgm:presLayoutVars>
      </dgm:prSet>
      <dgm:spPr/>
    </dgm:pt>
  </dgm:ptLst>
  <dgm:cxnLst>
    <dgm:cxn modelId="{996BD202-02B4-49C9-AF1F-D26DCD44A021}" srcId="{13552620-A442-40DA-A752-3683BAF0DD6B}" destId="{5CE48E3F-F1A0-4564-96AE-E6155B47325E}" srcOrd="0" destOrd="0" parTransId="{B5F861B6-F291-402C-B83D-210D3D5475E5}" sibTransId="{DD463E62-4084-4FE9-BE5B-C69F91A39029}"/>
    <dgm:cxn modelId="{0836FD03-51A5-401D-81B6-B489EC45756A}" type="presOf" srcId="{735176F3-E13F-40CB-A604-7F50F94C9257}" destId="{A2077920-FAA0-4187-B681-46FECDBF962D}" srcOrd="0" destOrd="0" presId="urn:microsoft.com/office/officeart/2005/8/layout/chevron2"/>
    <dgm:cxn modelId="{59D0EF2F-27A6-4C8D-8C88-A5072262CADE}" type="presOf" srcId="{D5A00381-7FD0-40C7-BD78-D3217BC1D70E}" destId="{0D70D449-F029-47F0-8447-6B4ED310F9FE}" srcOrd="0" destOrd="0" presId="urn:microsoft.com/office/officeart/2005/8/layout/chevron2"/>
    <dgm:cxn modelId="{4C62B15B-C519-4BC3-B5F3-71834AEBA22A}" type="presOf" srcId="{13552620-A442-40DA-A752-3683BAF0DD6B}" destId="{5CA23C74-70C6-48D1-9F4B-35BCBA5973ED}" srcOrd="0" destOrd="0" presId="urn:microsoft.com/office/officeart/2005/8/layout/chevron2"/>
    <dgm:cxn modelId="{CB122246-5D88-4A0C-9703-7349FFD6DFAE}" srcId="{D5A00381-7FD0-40C7-BD78-D3217BC1D70E}" destId="{40D4CA64-DC2E-48DA-AF8C-65F047AACCE4}" srcOrd="0" destOrd="0" parTransId="{68A44430-ED08-4E02-8438-F1639D7A70C7}" sibTransId="{FA9ECF56-48C5-4ECE-8330-B0A20F936907}"/>
    <dgm:cxn modelId="{379FAB69-BF9C-4F51-9BF7-367692D748FE}" srcId="{7F3F49FC-40EC-420F-8041-BC7119D713A4}" destId="{735176F3-E13F-40CB-A604-7F50F94C9257}" srcOrd="2" destOrd="0" parTransId="{325783F3-7BFB-4C9F-86A5-5C18790BEE5A}" sibTransId="{C306BD36-7314-4850-97E7-E4D1B04FBC55}"/>
    <dgm:cxn modelId="{1B1FB24C-7E33-405C-8EDA-9AEB91CF1902}" srcId="{DBFAB5AA-CAF2-4952-890B-E7E7B39FA162}" destId="{07D38912-953A-428C-BF10-300D2A66B6F8}" srcOrd="0" destOrd="0" parTransId="{F1182C50-8DF3-4680-A806-52612DF58679}" sibTransId="{7B24B345-700F-443D-9F97-84DF127EF816}"/>
    <dgm:cxn modelId="{D190F453-12C3-4C88-8D65-F3F5BAFF08B5}" type="presOf" srcId="{40D4CA64-DC2E-48DA-AF8C-65F047AACCE4}" destId="{B6D66EEE-8246-4D86-A50C-EB20FDEEEA6C}" srcOrd="0" destOrd="0" presId="urn:microsoft.com/office/officeart/2005/8/layout/chevron2"/>
    <dgm:cxn modelId="{CEF80486-F54A-457D-8F9A-121B80588FE0}" type="presOf" srcId="{DBFAB5AA-CAF2-4952-890B-E7E7B39FA162}" destId="{E2579B0B-2076-49A4-83E1-A93420DFFAD9}" srcOrd="0" destOrd="0" presId="urn:microsoft.com/office/officeart/2005/8/layout/chevron2"/>
    <dgm:cxn modelId="{C9A30C87-F931-4510-9515-561BBE895AA7}" srcId="{7F3F49FC-40EC-420F-8041-BC7119D713A4}" destId="{D5A00381-7FD0-40C7-BD78-D3217BC1D70E}" srcOrd="0" destOrd="0" parTransId="{0D73010A-1925-4DB8-8135-FADB551F6D99}" sibTransId="{A72E19F9-26B2-4258-91FD-9A62E33780A9}"/>
    <dgm:cxn modelId="{D167748C-B531-4EC9-A06F-91E9D4DC296B}" srcId="{7F3F49FC-40EC-420F-8041-BC7119D713A4}" destId="{13552620-A442-40DA-A752-3683BAF0DD6B}" srcOrd="3" destOrd="0" parTransId="{74667023-450B-45FC-A750-FA038FE4C99E}" sibTransId="{06EC0963-8DE4-47F5-9E46-C2AB00316181}"/>
    <dgm:cxn modelId="{F289CC9A-0363-4A32-A69C-8CD7911C2814}" type="presOf" srcId="{7F3F49FC-40EC-420F-8041-BC7119D713A4}" destId="{3C49C270-E45B-4776-BD17-9182A2967077}" srcOrd="0" destOrd="0" presId="urn:microsoft.com/office/officeart/2005/8/layout/chevron2"/>
    <dgm:cxn modelId="{78E369BE-3009-420D-9FD3-B93447873659}" type="presOf" srcId="{CA2FAEF5-E4F0-40B4-B197-B45BB0973BC3}" destId="{D51AFF3B-758E-4E58-9E8B-818F2E2389F2}" srcOrd="0" destOrd="0" presId="urn:microsoft.com/office/officeart/2005/8/layout/chevron2"/>
    <dgm:cxn modelId="{8AB7DEC8-7ABC-4EAB-A388-639C7CA17736}" srcId="{735176F3-E13F-40CB-A604-7F50F94C9257}" destId="{CA2FAEF5-E4F0-40B4-B197-B45BB0973BC3}" srcOrd="0" destOrd="0" parTransId="{A3AFC151-771F-48AD-AD3D-DD831A377CAA}" sibTransId="{5AF42E70-BA45-44C3-B61B-14F62D3B2A07}"/>
    <dgm:cxn modelId="{19219CD9-BDC9-4DB3-9A62-E124B02661D9}" type="presOf" srcId="{5CE48E3F-F1A0-4564-96AE-E6155B47325E}" destId="{FDF067D1-8D1F-4E04-97EF-D6B2A2527B26}" srcOrd="0" destOrd="0" presId="urn:microsoft.com/office/officeart/2005/8/layout/chevron2"/>
    <dgm:cxn modelId="{4C1467F7-F713-489E-9999-7F33B2977F85}" srcId="{7F3F49FC-40EC-420F-8041-BC7119D713A4}" destId="{DBFAB5AA-CAF2-4952-890B-E7E7B39FA162}" srcOrd="1" destOrd="0" parTransId="{09047E3C-5A51-48BB-ADDA-81DF52CDC6BE}" sibTransId="{7679B988-49A1-4717-BFFF-BCEB45FFDA71}"/>
    <dgm:cxn modelId="{367D7DFC-6922-4516-B5CB-AFB4318A4BD5}" type="presOf" srcId="{07D38912-953A-428C-BF10-300D2A66B6F8}" destId="{F6A09A46-E2D1-4E3D-96D2-72E3B9B10865}" srcOrd="0" destOrd="0" presId="urn:microsoft.com/office/officeart/2005/8/layout/chevron2"/>
    <dgm:cxn modelId="{E33DB7FB-D702-49B7-A0F7-58ED9E61093D}" type="presParOf" srcId="{3C49C270-E45B-4776-BD17-9182A2967077}" destId="{1562F3D7-2FB5-49BF-8794-5E338B85DEDE}" srcOrd="0" destOrd="0" presId="urn:microsoft.com/office/officeart/2005/8/layout/chevron2"/>
    <dgm:cxn modelId="{F2A53DE5-9CE4-4EE4-ACC2-23D601B422B0}" type="presParOf" srcId="{1562F3D7-2FB5-49BF-8794-5E338B85DEDE}" destId="{0D70D449-F029-47F0-8447-6B4ED310F9FE}" srcOrd="0" destOrd="0" presId="urn:microsoft.com/office/officeart/2005/8/layout/chevron2"/>
    <dgm:cxn modelId="{2078554B-7C38-4BBC-AA21-6B5C1926118F}" type="presParOf" srcId="{1562F3D7-2FB5-49BF-8794-5E338B85DEDE}" destId="{B6D66EEE-8246-4D86-A50C-EB20FDEEEA6C}" srcOrd="1" destOrd="0" presId="urn:microsoft.com/office/officeart/2005/8/layout/chevron2"/>
    <dgm:cxn modelId="{D072C0F2-DC99-4FA1-A344-273807504D4E}" type="presParOf" srcId="{3C49C270-E45B-4776-BD17-9182A2967077}" destId="{B67223FA-F072-41B5-9D4B-A29196115568}" srcOrd="1" destOrd="0" presId="urn:microsoft.com/office/officeart/2005/8/layout/chevron2"/>
    <dgm:cxn modelId="{76499D4E-899B-44A0-BB3B-3B6A28CF2FE9}" type="presParOf" srcId="{3C49C270-E45B-4776-BD17-9182A2967077}" destId="{A83CD613-420B-48BA-A065-4236D50FEC3C}" srcOrd="2" destOrd="0" presId="urn:microsoft.com/office/officeart/2005/8/layout/chevron2"/>
    <dgm:cxn modelId="{0CDA4D30-ED8B-4004-905D-A73ED2A18CDB}" type="presParOf" srcId="{A83CD613-420B-48BA-A065-4236D50FEC3C}" destId="{E2579B0B-2076-49A4-83E1-A93420DFFAD9}" srcOrd="0" destOrd="0" presId="urn:microsoft.com/office/officeart/2005/8/layout/chevron2"/>
    <dgm:cxn modelId="{E7E32C56-FAA7-4117-8680-D7E06FD0D94B}" type="presParOf" srcId="{A83CD613-420B-48BA-A065-4236D50FEC3C}" destId="{F6A09A46-E2D1-4E3D-96D2-72E3B9B10865}" srcOrd="1" destOrd="0" presId="urn:microsoft.com/office/officeart/2005/8/layout/chevron2"/>
    <dgm:cxn modelId="{DC3B1B8E-C131-4EA9-ADA3-5C39D98CCD78}" type="presParOf" srcId="{3C49C270-E45B-4776-BD17-9182A2967077}" destId="{157B765F-7A66-4B0C-8E4A-88B7B5B5B358}" srcOrd="3" destOrd="0" presId="urn:microsoft.com/office/officeart/2005/8/layout/chevron2"/>
    <dgm:cxn modelId="{D64A0134-D922-4284-B66A-D96839845214}" type="presParOf" srcId="{3C49C270-E45B-4776-BD17-9182A2967077}" destId="{887D73FE-9073-43F5-B64D-EB6768D51721}" srcOrd="4" destOrd="0" presId="urn:microsoft.com/office/officeart/2005/8/layout/chevron2"/>
    <dgm:cxn modelId="{8998028E-F0D9-428B-9828-57CFF6089BA2}" type="presParOf" srcId="{887D73FE-9073-43F5-B64D-EB6768D51721}" destId="{A2077920-FAA0-4187-B681-46FECDBF962D}" srcOrd="0" destOrd="0" presId="urn:microsoft.com/office/officeart/2005/8/layout/chevron2"/>
    <dgm:cxn modelId="{1AE6D010-16E2-4E8A-91C8-849E87427A6E}" type="presParOf" srcId="{887D73FE-9073-43F5-B64D-EB6768D51721}" destId="{D51AFF3B-758E-4E58-9E8B-818F2E2389F2}" srcOrd="1" destOrd="0" presId="urn:microsoft.com/office/officeart/2005/8/layout/chevron2"/>
    <dgm:cxn modelId="{49306142-8F5C-46D8-8A19-07F729688D04}" type="presParOf" srcId="{3C49C270-E45B-4776-BD17-9182A2967077}" destId="{DEE70B9E-3920-4DC2-BEDA-6BFEA4E09D45}" srcOrd="5" destOrd="0" presId="urn:microsoft.com/office/officeart/2005/8/layout/chevron2"/>
    <dgm:cxn modelId="{9A9A5C14-9038-42F6-B2C6-432501EAD7C8}" type="presParOf" srcId="{3C49C270-E45B-4776-BD17-9182A2967077}" destId="{AE4AE16E-0173-4496-BDDB-F5BA5A92F505}" srcOrd="6" destOrd="0" presId="urn:microsoft.com/office/officeart/2005/8/layout/chevron2"/>
    <dgm:cxn modelId="{5A127750-46CC-45E7-BA01-8A0EBE03C960}" type="presParOf" srcId="{AE4AE16E-0173-4496-BDDB-F5BA5A92F505}" destId="{5CA23C74-70C6-48D1-9F4B-35BCBA5973ED}" srcOrd="0" destOrd="0" presId="urn:microsoft.com/office/officeart/2005/8/layout/chevron2"/>
    <dgm:cxn modelId="{149DB81A-36D8-4180-B205-EB5AEA391679}" type="presParOf" srcId="{AE4AE16E-0173-4496-BDDB-F5BA5A92F505}" destId="{FDF067D1-8D1F-4E04-97EF-D6B2A2527B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CF4FD-7B8E-412F-A8AC-9161C0F34C4D}">
      <dsp:nvSpPr>
        <dsp:cNvPr id="0" name=""/>
        <dsp:cNvSpPr/>
      </dsp:nvSpPr>
      <dsp:spPr>
        <a:xfrm>
          <a:off x="337679" y="230220"/>
          <a:ext cx="4589101" cy="5853446"/>
        </a:xfrm>
        <a:prstGeom prst="roundRect">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9E81A-B9BA-490F-8B89-2D0DD6FCF2C3}">
      <dsp:nvSpPr>
        <dsp:cNvPr id="0" name=""/>
        <dsp:cNvSpPr/>
      </dsp:nvSpPr>
      <dsp:spPr>
        <a:xfrm>
          <a:off x="1525762" y="3832447"/>
          <a:ext cx="3533608" cy="2564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3200" tIns="203200" rIns="203200" bIns="203200" numCol="1" spcCol="1270" anchor="b" anchorCtr="0">
          <a:noAutofit/>
        </a:bodyPr>
        <a:lstStyle/>
        <a:p>
          <a:pPr marL="0" lvl="0" indent="0" algn="l" defTabSz="3556000" rtl="1">
            <a:lnSpc>
              <a:spcPct val="90000"/>
            </a:lnSpc>
            <a:spcBef>
              <a:spcPct val="0"/>
            </a:spcBef>
            <a:spcAft>
              <a:spcPct val="35000"/>
            </a:spcAft>
            <a:buNone/>
          </a:pPr>
          <a:r>
            <a:rPr lang="ar-DZ" sz="8000" b="1" kern="1200" dirty="0">
              <a:solidFill>
                <a:schemeClr val="tx1"/>
              </a:solidFill>
            </a:rPr>
            <a:t>خطة البحث</a:t>
          </a:r>
          <a:endParaRPr lang="fr-FR" sz="8000" b="1" kern="1200" dirty="0">
            <a:solidFill>
              <a:schemeClr val="tx1"/>
            </a:solidFill>
          </a:endParaRPr>
        </a:p>
      </dsp:txBody>
      <dsp:txXfrm>
        <a:off x="1525762" y="3832447"/>
        <a:ext cx="3533608" cy="256466"/>
      </dsp:txXfrm>
    </dsp:sp>
    <dsp:sp modelId="{D4DB0A21-D757-4938-9B3A-2316C65AD2FA}">
      <dsp:nvSpPr>
        <dsp:cNvPr id="0" name=""/>
        <dsp:cNvSpPr/>
      </dsp:nvSpPr>
      <dsp:spPr>
        <a:xfrm>
          <a:off x="4768862" y="1936"/>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C9CD0-7974-44EE-8F41-AFE2D96F1835}">
      <dsp:nvSpPr>
        <dsp:cNvPr id="0" name=""/>
        <dsp:cNvSpPr/>
      </dsp:nvSpPr>
      <dsp:spPr>
        <a:xfrm>
          <a:off x="5136189" y="1936"/>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المقدمة.</a:t>
          </a:r>
          <a:endParaRPr lang="fr-FR" sz="2100" b="1" kern="1200"/>
        </a:p>
      </dsp:txBody>
      <dsp:txXfrm>
        <a:off x="5136189" y="1936"/>
        <a:ext cx="5898189" cy="367326"/>
      </dsp:txXfrm>
    </dsp:sp>
    <dsp:sp modelId="{A2057052-C404-4B9C-B919-5BC3527288C5}">
      <dsp:nvSpPr>
        <dsp:cNvPr id="0" name=""/>
        <dsp:cNvSpPr/>
      </dsp:nvSpPr>
      <dsp:spPr>
        <a:xfrm>
          <a:off x="4768862" y="435381"/>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12BCB-DD4B-40C5-8036-D852F094D83C}">
      <dsp:nvSpPr>
        <dsp:cNvPr id="0" name=""/>
        <dsp:cNvSpPr/>
      </dsp:nvSpPr>
      <dsp:spPr>
        <a:xfrm>
          <a:off x="5136189" y="435381"/>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المبحث الأول: السياحة والبيئة.</a:t>
          </a:r>
          <a:endParaRPr lang="fr-FR" sz="2100" b="1" kern="1200"/>
        </a:p>
      </dsp:txBody>
      <dsp:txXfrm>
        <a:off x="5136189" y="435381"/>
        <a:ext cx="5898189" cy="367326"/>
      </dsp:txXfrm>
    </dsp:sp>
    <dsp:sp modelId="{D25BBE7D-EBC4-4695-B896-A1C23E132B63}">
      <dsp:nvSpPr>
        <dsp:cNvPr id="0" name=""/>
        <dsp:cNvSpPr/>
      </dsp:nvSpPr>
      <dsp:spPr>
        <a:xfrm>
          <a:off x="4768862" y="868827"/>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2CE19C-3D8F-4424-9DBB-900B4FE22293}">
      <dsp:nvSpPr>
        <dsp:cNvPr id="0" name=""/>
        <dsp:cNvSpPr/>
      </dsp:nvSpPr>
      <dsp:spPr>
        <a:xfrm>
          <a:off x="5136189" y="868827"/>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الأول: تعريف السياحة.</a:t>
          </a:r>
          <a:endParaRPr lang="fr-FR" sz="2100" b="1" kern="1200"/>
        </a:p>
      </dsp:txBody>
      <dsp:txXfrm>
        <a:off x="5136189" y="868827"/>
        <a:ext cx="5898189" cy="367326"/>
      </dsp:txXfrm>
    </dsp:sp>
    <dsp:sp modelId="{7F390AEC-CC6A-4758-8882-EC9A7F04EDF7}">
      <dsp:nvSpPr>
        <dsp:cNvPr id="0" name=""/>
        <dsp:cNvSpPr/>
      </dsp:nvSpPr>
      <dsp:spPr>
        <a:xfrm>
          <a:off x="4768862" y="1302272"/>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619BE-A9EC-4F5E-B023-FF29C3A30D8D}">
      <dsp:nvSpPr>
        <dsp:cNvPr id="0" name=""/>
        <dsp:cNvSpPr/>
      </dsp:nvSpPr>
      <dsp:spPr>
        <a:xfrm>
          <a:off x="5136189" y="1302272"/>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الثاني: تعريف البيئة.</a:t>
          </a:r>
          <a:endParaRPr lang="fr-FR" sz="2100" b="1" kern="1200"/>
        </a:p>
      </dsp:txBody>
      <dsp:txXfrm>
        <a:off x="5136189" y="1302272"/>
        <a:ext cx="5898189" cy="367326"/>
      </dsp:txXfrm>
    </dsp:sp>
    <dsp:sp modelId="{B66E2ADF-48B5-4B63-8D83-F802A34C2431}">
      <dsp:nvSpPr>
        <dsp:cNvPr id="0" name=""/>
        <dsp:cNvSpPr/>
      </dsp:nvSpPr>
      <dsp:spPr>
        <a:xfrm>
          <a:off x="4768862" y="1735717"/>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0DCA2-7798-4440-9ED8-3F7B8E6B0B15}">
      <dsp:nvSpPr>
        <dsp:cNvPr id="0" name=""/>
        <dsp:cNvSpPr/>
      </dsp:nvSpPr>
      <dsp:spPr>
        <a:xfrm>
          <a:off x="5136189" y="1735717"/>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الثالث: علاقة السياحة بالبيئة.</a:t>
          </a:r>
          <a:endParaRPr lang="fr-FR" sz="2100" b="1" kern="1200"/>
        </a:p>
      </dsp:txBody>
      <dsp:txXfrm>
        <a:off x="5136189" y="1735717"/>
        <a:ext cx="5898189" cy="367326"/>
      </dsp:txXfrm>
    </dsp:sp>
    <dsp:sp modelId="{7EBF5F91-B590-4AA9-92B6-83B036191941}">
      <dsp:nvSpPr>
        <dsp:cNvPr id="0" name=""/>
        <dsp:cNvSpPr/>
      </dsp:nvSpPr>
      <dsp:spPr>
        <a:xfrm>
          <a:off x="4768862" y="2169163"/>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EBFAF7-870C-4666-B3F7-CCB3FB4F0927}">
      <dsp:nvSpPr>
        <dsp:cNvPr id="0" name=""/>
        <dsp:cNvSpPr/>
      </dsp:nvSpPr>
      <dsp:spPr>
        <a:xfrm>
          <a:off x="5136189" y="2169163"/>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المبحث الثاني: الإطار النظري للسياحة البيئية.</a:t>
          </a:r>
          <a:endParaRPr lang="fr-FR" sz="2100" b="1" kern="1200"/>
        </a:p>
      </dsp:txBody>
      <dsp:txXfrm>
        <a:off x="5136189" y="2169163"/>
        <a:ext cx="5898189" cy="367326"/>
      </dsp:txXfrm>
    </dsp:sp>
    <dsp:sp modelId="{27F4B012-CBBF-4CBF-9D7D-3A71142D3F97}">
      <dsp:nvSpPr>
        <dsp:cNvPr id="0" name=""/>
        <dsp:cNvSpPr/>
      </dsp:nvSpPr>
      <dsp:spPr>
        <a:xfrm>
          <a:off x="4768862" y="2602608"/>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F39B17-FFD5-4D96-92B6-637842679E64}">
      <dsp:nvSpPr>
        <dsp:cNvPr id="0" name=""/>
        <dsp:cNvSpPr/>
      </dsp:nvSpPr>
      <dsp:spPr>
        <a:xfrm>
          <a:off x="5136189" y="2602608"/>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الأول: تعريف الاستدامة.</a:t>
          </a:r>
          <a:endParaRPr lang="fr-FR" sz="2100" b="1" kern="1200"/>
        </a:p>
      </dsp:txBody>
      <dsp:txXfrm>
        <a:off x="5136189" y="2602608"/>
        <a:ext cx="5898189" cy="367326"/>
      </dsp:txXfrm>
    </dsp:sp>
    <dsp:sp modelId="{8E2B8F4F-81FB-4771-99DF-8FFF27D4D5F6}">
      <dsp:nvSpPr>
        <dsp:cNvPr id="0" name=""/>
        <dsp:cNvSpPr/>
      </dsp:nvSpPr>
      <dsp:spPr>
        <a:xfrm>
          <a:off x="4768862" y="3036054"/>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3A6EBD-85DA-4435-A7B6-F23F0D79AFC1}">
      <dsp:nvSpPr>
        <dsp:cNvPr id="0" name=""/>
        <dsp:cNvSpPr/>
      </dsp:nvSpPr>
      <dsp:spPr>
        <a:xfrm>
          <a:off x="5136189" y="3036054"/>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الثاني: ماهية السياحة البيئية (تعريفها، أهميتها، وأنواعها).</a:t>
          </a:r>
          <a:endParaRPr lang="fr-FR" sz="2100" b="1" kern="1200"/>
        </a:p>
      </dsp:txBody>
      <dsp:txXfrm>
        <a:off x="5136189" y="3036054"/>
        <a:ext cx="5898189" cy="367326"/>
      </dsp:txXfrm>
    </dsp:sp>
    <dsp:sp modelId="{91854B12-4E29-4942-AF9D-1BA6ED15DA07}">
      <dsp:nvSpPr>
        <dsp:cNvPr id="0" name=""/>
        <dsp:cNvSpPr/>
      </dsp:nvSpPr>
      <dsp:spPr>
        <a:xfrm>
          <a:off x="4768862" y="3469499"/>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AAD25F-8270-4539-B7AA-A29B0B3CE8BE}">
      <dsp:nvSpPr>
        <dsp:cNvPr id="0" name=""/>
        <dsp:cNvSpPr/>
      </dsp:nvSpPr>
      <dsp:spPr>
        <a:xfrm>
          <a:off x="5136189" y="3469499"/>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الثالث: نشأة مصطلح السياحة البيئية، مقوماتها وعناصرها.</a:t>
          </a:r>
          <a:endParaRPr lang="fr-FR" sz="2100" b="1" kern="1200"/>
        </a:p>
      </dsp:txBody>
      <dsp:txXfrm>
        <a:off x="5136189" y="3469499"/>
        <a:ext cx="5898189" cy="367326"/>
      </dsp:txXfrm>
    </dsp:sp>
    <dsp:sp modelId="{EA592827-4D15-45CC-BF7C-C58B94B820CC}">
      <dsp:nvSpPr>
        <dsp:cNvPr id="0" name=""/>
        <dsp:cNvSpPr/>
      </dsp:nvSpPr>
      <dsp:spPr>
        <a:xfrm>
          <a:off x="4768862" y="3902945"/>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E9308-0934-4045-8067-758CC18D09AC}">
      <dsp:nvSpPr>
        <dsp:cNvPr id="0" name=""/>
        <dsp:cNvSpPr/>
      </dsp:nvSpPr>
      <dsp:spPr>
        <a:xfrm>
          <a:off x="5136189" y="3902945"/>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المبحث الثالث: السياحة البيئية المستدامة</a:t>
          </a:r>
          <a:endParaRPr lang="fr-FR" sz="2100" b="1" kern="1200"/>
        </a:p>
      </dsp:txBody>
      <dsp:txXfrm>
        <a:off x="5136189" y="3902945"/>
        <a:ext cx="5898189" cy="367326"/>
      </dsp:txXfrm>
    </dsp:sp>
    <dsp:sp modelId="{D66B0510-FABD-4710-987D-0ECC3753E40E}">
      <dsp:nvSpPr>
        <dsp:cNvPr id="0" name=""/>
        <dsp:cNvSpPr/>
      </dsp:nvSpPr>
      <dsp:spPr>
        <a:xfrm>
          <a:off x="4768862" y="4336390"/>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16981-51C8-4B05-AB8E-D88C2C6EECF1}">
      <dsp:nvSpPr>
        <dsp:cNvPr id="0" name=""/>
        <dsp:cNvSpPr/>
      </dsp:nvSpPr>
      <dsp:spPr>
        <a:xfrm>
          <a:off x="5136189" y="4336390"/>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الأول: ظهور السياحة البيئية المستدامة</a:t>
          </a:r>
          <a:endParaRPr lang="fr-FR" sz="2100" b="1" kern="1200"/>
        </a:p>
      </dsp:txBody>
      <dsp:txXfrm>
        <a:off x="5136189" y="4336390"/>
        <a:ext cx="5898189" cy="367326"/>
      </dsp:txXfrm>
    </dsp:sp>
    <dsp:sp modelId="{196700C6-4455-45C7-826B-CF36B50D8892}">
      <dsp:nvSpPr>
        <dsp:cNvPr id="0" name=""/>
        <dsp:cNvSpPr/>
      </dsp:nvSpPr>
      <dsp:spPr>
        <a:xfrm>
          <a:off x="4768862" y="4769835"/>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A8567-7BDC-4413-BC35-0D59D6531A36}">
      <dsp:nvSpPr>
        <dsp:cNvPr id="0" name=""/>
        <dsp:cNvSpPr/>
      </dsp:nvSpPr>
      <dsp:spPr>
        <a:xfrm>
          <a:off x="5136189" y="4769835"/>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الثاني: مبادئ السياحة البيئية المستدامة</a:t>
          </a:r>
          <a:endParaRPr lang="fr-FR" sz="2100" b="1" kern="1200"/>
        </a:p>
      </dsp:txBody>
      <dsp:txXfrm>
        <a:off x="5136189" y="4769835"/>
        <a:ext cx="5898189" cy="367326"/>
      </dsp:txXfrm>
    </dsp:sp>
    <dsp:sp modelId="{6AB70630-24FD-45E2-BC2B-E9F8F04A599B}">
      <dsp:nvSpPr>
        <dsp:cNvPr id="0" name=""/>
        <dsp:cNvSpPr/>
      </dsp:nvSpPr>
      <dsp:spPr>
        <a:xfrm>
          <a:off x="4768862" y="5203281"/>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7610E-2286-488B-B172-7D18F313A281}">
      <dsp:nvSpPr>
        <dsp:cNvPr id="0" name=""/>
        <dsp:cNvSpPr/>
      </dsp:nvSpPr>
      <dsp:spPr>
        <a:xfrm>
          <a:off x="5136189" y="5203281"/>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المطلب الثالث: تنمية السياحة البيئية المستدامة وطرق التخطيط لها</a:t>
          </a:r>
          <a:endParaRPr lang="fr-FR" sz="2100" b="1" kern="1200"/>
        </a:p>
      </dsp:txBody>
      <dsp:txXfrm>
        <a:off x="5136189" y="5203281"/>
        <a:ext cx="5898189" cy="367326"/>
      </dsp:txXfrm>
    </dsp:sp>
    <dsp:sp modelId="{90FD9C7E-16EA-4F37-BBFF-B060E62736DC}">
      <dsp:nvSpPr>
        <dsp:cNvPr id="0" name=""/>
        <dsp:cNvSpPr/>
      </dsp:nvSpPr>
      <dsp:spPr>
        <a:xfrm>
          <a:off x="4768862" y="5636726"/>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7BB9E-A906-4B34-A82D-98D7B41DE6CF}">
      <dsp:nvSpPr>
        <dsp:cNvPr id="0" name=""/>
        <dsp:cNvSpPr/>
      </dsp:nvSpPr>
      <dsp:spPr>
        <a:xfrm>
          <a:off x="5136189" y="5636726"/>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خاتمة:</a:t>
          </a:r>
          <a:endParaRPr lang="fr-FR" sz="2100" b="1" kern="1200"/>
        </a:p>
      </dsp:txBody>
      <dsp:txXfrm>
        <a:off x="5136189" y="5636726"/>
        <a:ext cx="5898189" cy="367326"/>
      </dsp:txXfrm>
    </dsp:sp>
    <dsp:sp modelId="{AD8EF9A2-DF32-4443-8C92-F4641CE623FA}">
      <dsp:nvSpPr>
        <dsp:cNvPr id="0" name=""/>
        <dsp:cNvSpPr/>
      </dsp:nvSpPr>
      <dsp:spPr>
        <a:xfrm>
          <a:off x="4768862" y="6070172"/>
          <a:ext cx="367326" cy="367326"/>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F1702-AD7C-4788-A720-107F125FDE6C}">
      <dsp:nvSpPr>
        <dsp:cNvPr id="0" name=""/>
        <dsp:cNvSpPr/>
      </dsp:nvSpPr>
      <dsp:spPr>
        <a:xfrm>
          <a:off x="5136189" y="6070172"/>
          <a:ext cx="5898189" cy="36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r" defTabSz="933450" rtl="1">
            <a:lnSpc>
              <a:spcPct val="90000"/>
            </a:lnSpc>
            <a:spcBef>
              <a:spcPct val="0"/>
            </a:spcBef>
            <a:spcAft>
              <a:spcPct val="35000"/>
            </a:spcAft>
            <a:buNone/>
          </a:pPr>
          <a:r>
            <a:rPr lang="ar-DZ" sz="2100" b="1" kern="1200"/>
            <a:t>قائمة المراجع:</a:t>
          </a:r>
          <a:endParaRPr lang="fr-FR" sz="2100" b="1" kern="1200"/>
        </a:p>
      </dsp:txBody>
      <dsp:txXfrm>
        <a:off x="5136189" y="6070172"/>
        <a:ext cx="5898189" cy="367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549F3-9597-4080-9A3E-68AE7109EC10}">
      <dsp:nvSpPr>
        <dsp:cNvPr id="0" name=""/>
        <dsp:cNvSpPr/>
      </dsp:nvSpPr>
      <dsp:spPr>
        <a:xfrm>
          <a:off x="0" y="84922"/>
          <a:ext cx="10740982" cy="505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0" tIns="438150" rIns="438150" bIns="438150" numCol="1" spcCol="1270" anchor="ctr" anchorCtr="0">
          <a:noAutofit/>
        </a:bodyPr>
        <a:lstStyle/>
        <a:p>
          <a:pPr marL="0" lvl="0" indent="0" algn="ctr" defTabSz="5111750" rtl="0">
            <a:lnSpc>
              <a:spcPct val="90000"/>
            </a:lnSpc>
            <a:spcBef>
              <a:spcPct val="0"/>
            </a:spcBef>
            <a:spcAft>
              <a:spcPct val="35000"/>
            </a:spcAft>
            <a:buNone/>
          </a:pPr>
          <a:r>
            <a:rPr lang="ar-DZ" sz="11500" b="1" kern="1200" dirty="0">
              <a:solidFill>
                <a:srgbClr val="7030A0"/>
              </a:solidFill>
              <a:latin typeface="Ara Aqeeq Bold" panose="00000500000000000000" pitchFamily="2" charset="-78"/>
              <a:cs typeface="Ara Aqeeq Bold" panose="00000500000000000000" pitchFamily="2" charset="-78"/>
            </a:rPr>
            <a:t>المبحث الأول:</a:t>
          </a:r>
        </a:p>
        <a:p>
          <a:pPr marL="0" lvl="0" indent="0" algn="ctr" defTabSz="5111750" rtl="0">
            <a:lnSpc>
              <a:spcPct val="90000"/>
            </a:lnSpc>
            <a:spcBef>
              <a:spcPct val="0"/>
            </a:spcBef>
            <a:spcAft>
              <a:spcPct val="35000"/>
            </a:spcAft>
            <a:buNone/>
          </a:pPr>
          <a:r>
            <a:rPr lang="ar-DZ" sz="11500" b="1" kern="1200" dirty="0">
              <a:solidFill>
                <a:srgbClr val="7030A0"/>
              </a:solidFill>
              <a:latin typeface="Ara Aqeeq Bold" panose="00000500000000000000" pitchFamily="2" charset="-78"/>
              <a:cs typeface="Ara Aqeeq Bold" panose="00000500000000000000" pitchFamily="2" charset="-78"/>
            </a:rPr>
            <a:t> السياحة والبيئة</a:t>
          </a:r>
          <a:r>
            <a:rPr lang="ar-DZ" sz="11500" b="1" kern="1200" dirty="0">
              <a:solidFill>
                <a:srgbClr val="7030A0"/>
              </a:solidFill>
            </a:rPr>
            <a:t>.</a:t>
          </a:r>
          <a:endParaRPr lang="fr-FR" sz="11500" kern="1200" dirty="0">
            <a:solidFill>
              <a:srgbClr val="7030A0"/>
            </a:solidFill>
          </a:endParaRPr>
        </a:p>
      </dsp:txBody>
      <dsp:txXfrm>
        <a:off x="246735" y="331657"/>
        <a:ext cx="10247512" cy="4560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CD276-CC75-4E33-A1AE-0D094A2641E4}">
      <dsp:nvSpPr>
        <dsp:cNvPr id="0" name=""/>
        <dsp:cNvSpPr/>
      </dsp:nvSpPr>
      <dsp:spPr>
        <a:xfrm rot="21300000">
          <a:off x="23855" y="2026559"/>
          <a:ext cx="11440243" cy="1046914"/>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41162-2D94-47A0-8108-A2C1352598CA}">
      <dsp:nvSpPr>
        <dsp:cNvPr id="0" name=""/>
        <dsp:cNvSpPr/>
      </dsp:nvSpPr>
      <dsp:spPr>
        <a:xfrm>
          <a:off x="1378554" y="255001"/>
          <a:ext cx="3446386" cy="2040013"/>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69AC7-5D06-41A1-A7F5-F1E0E1DF8B3C}">
      <dsp:nvSpPr>
        <dsp:cNvPr id="0" name=""/>
        <dsp:cNvSpPr/>
      </dsp:nvSpPr>
      <dsp:spPr>
        <a:xfrm>
          <a:off x="6088616" y="0"/>
          <a:ext cx="3676145" cy="2142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r" defTabSz="889000" rtl="1">
            <a:lnSpc>
              <a:spcPct val="90000"/>
            </a:lnSpc>
            <a:spcBef>
              <a:spcPct val="0"/>
            </a:spcBef>
            <a:spcAft>
              <a:spcPct val="35000"/>
            </a:spcAft>
            <a:buNone/>
          </a:pPr>
          <a:r>
            <a:rPr lang="ar-DZ" sz="2000" b="1" kern="1200" dirty="0">
              <a:solidFill>
                <a:srgbClr val="FF0000"/>
              </a:solidFill>
            </a:rPr>
            <a:t>المفهوم اللغوي:</a:t>
          </a:r>
          <a:endParaRPr lang="fr-FR" sz="2000" b="1" kern="1200" dirty="0">
            <a:solidFill>
              <a:srgbClr val="FF0000"/>
            </a:solidFill>
          </a:endParaRPr>
        </a:p>
        <a:p>
          <a:pPr marL="228600" lvl="1" indent="-228600" algn="r" defTabSz="889000" rtl="1">
            <a:lnSpc>
              <a:spcPct val="90000"/>
            </a:lnSpc>
            <a:spcBef>
              <a:spcPct val="0"/>
            </a:spcBef>
            <a:spcAft>
              <a:spcPct val="15000"/>
            </a:spcAft>
            <a:buChar char="•"/>
          </a:pPr>
          <a:r>
            <a:rPr lang="ar-DZ" sz="2000" b="1" kern="1200" dirty="0"/>
            <a:t>يعني السفر والتجوال </a:t>
          </a:r>
          <a:r>
            <a:rPr lang="ar-DZ" sz="2000" b="1" kern="1200" dirty="0" err="1"/>
            <a:t>بإنتقال</a:t>
          </a:r>
          <a:r>
            <a:rPr lang="ar-DZ" sz="2000" b="1" kern="1200" dirty="0"/>
            <a:t> من مكان إلى آخر، فإذا كان هذا </a:t>
          </a:r>
          <a:r>
            <a:rPr lang="ar-DZ" sz="2000" b="1" kern="1200" dirty="0" err="1"/>
            <a:t>الإنتقال</a:t>
          </a:r>
          <a:r>
            <a:rPr lang="ar-DZ" sz="2000" b="1" kern="1200" dirty="0"/>
            <a:t> من مدينة إلى أخرى يسمى سياحة داخلية، أما إذا كان من دولة إلى أخرى يسمى سياحة خارجية.</a:t>
          </a:r>
          <a:endParaRPr lang="fr-FR" sz="2000" b="1" kern="1200" dirty="0"/>
        </a:p>
      </dsp:txBody>
      <dsp:txXfrm>
        <a:off x="6088616" y="0"/>
        <a:ext cx="3676145" cy="2142014"/>
      </dsp:txXfrm>
    </dsp:sp>
    <dsp:sp modelId="{58C1EA81-86A1-4405-9A4F-5ACCF2984076}">
      <dsp:nvSpPr>
        <dsp:cNvPr id="0" name=""/>
        <dsp:cNvSpPr/>
      </dsp:nvSpPr>
      <dsp:spPr>
        <a:xfrm>
          <a:off x="6663013" y="2805018"/>
          <a:ext cx="3446386" cy="2040013"/>
        </a:xfrm>
        <a:prstGeom prst="upArrow">
          <a:avLst/>
        </a:prstGeom>
        <a:solidFill>
          <a:schemeClr val="accent2">
            <a:hueOff val="-4778796"/>
            <a:satOff val="-17366"/>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A8E68-7320-4399-BC99-61B1F2C38209}">
      <dsp:nvSpPr>
        <dsp:cNvPr id="0" name=""/>
        <dsp:cNvSpPr/>
      </dsp:nvSpPr>
      <dsp:spPr>
        <a:xfrm>
          <a:off x="1339918" y="2958019"/>
          <a:ext cx="4442695" cy="2142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r" defTabSz="800100" rtl="1">
            <a:lnSpc>
              <a:spcPct val="90000"/>
            </a:lnSpc>
            <a:spcBef>
              <a:spcPct val="0"/>
            </a:spcBef>
            <a:spcAft>
              <a:spcPct val="35000"/>
            </a:spcAft>
            <a:buNone/>
          </a:pPr>
          <a:r>
            <a:rPr lang="ar-DZ" sz="1800" b="1" kern="1200" dirty="0">
              <a:solidFill>
                <a:srgbClr val="FF0000"/>
              </a:solidFill>
            </a:rPr>
            <a:t>•المفهوم الاصطلاحي:</a:t>
          </a:r>
          <a:endParaRPr lang="fr-FR" sz="1800" b="1" kern="1200" dirty="0">
            <a:solidFill>
              <a:srgbClr val="FF0000"/>
            </a:solidFill>
          </a:endParaRPr>
        </a:p>
        <a:p>
          <a:pPr marL="171450" lvl="1" indent="-171450" algn="ctr" defTabSz="800100" rtl="1">
            <a:lnSpc>
              <a:spcPct val="90000"/>
            </a:lnSpc>
            <a:spcBef>
              <a:spcPct val="0"/>
            </a:spcBef>
            <a:spcAft>
              <a:spcPct val="15000"/>
            </a:spcAft>
            <a:buChar char="•"/>
          </a:pPr>
          <a:r>
            <a:rPr lang="ar-DZ" sz="1800" b="1" kern="1200" dirty="0" err="1"/>
            <a:t>ناخد</a:t>
          </a:r>
          <a:r>
            <a:rPr lang="ar-DZ" sz="1800" b="1" kern="1200" dirty="0"/>
            <a:t> تعريف للباحث الألماني "جون </a:t>
          </a:r>
          <a:r>
            <a:rPr lang="ar-DZ" sz="1800" b="1" kern="1200" dirty="0" err="1"/>
            <a:t>بيرفرديلر</a:t>
          </a:r>
          <a:r>
            <a:rPr lang="ar-DZ" sz="1800" b="1" kern="1200" dirty="0"/>
            <a:t>" عام 1905 ويعرف السياحة: «بأنها ظاهرة من ظواهر عصرنا تنبثق من الحاجة المتزايدة للراحة، وإلى تغيير الهواء والإحساس بجمال الطبيعة، وإلى الشعور بالبهجة والمتعة من الإقامة في ناطق لها طبيعتها الخاصة، وأيضا إلى نمو </a:t>
          </a:r>
          <a:r>
            <a:rPr lang="ar-DZ" sz="1800" b="1" kern="1200" dirty="0" err="1"/>
            <a:t>الإتصالات</a:t>
          </a:r>
          <a:r>
            <a:rPr lang="ar-DZ" sz="1800" b="1" kern="1200" dirty="0"/>
            <a:t> على الأخص بين شعوب مختلفة من الجماعات الإنسانية وهي </a:t>
          </a:r>
          <a:r>
            <a:rPr lang="ar-DZ" sz="1800" b="1" kern="1200" dirty="0" err="1"/>
            <a:t>الإتصالات</a:t>
          </a:r>
          <a:r>
            <a:rPr lang="ar-DZ" sz="1800" b="1" kern="1200" dirty="0"/>
            <a:t> التي كانت ثمرة </a:t>
          </a:r>
          <a:r>
            <a:rPr lang="ar-DZ" sz="1800" b="1" kern="1200" dirty="0" err="1"/>
            <a:t>لإتساع</a:t>
          </a:r>
          <a:r>
            <a:rPr lang="ar-DZ" sz="1800" b="1" kern="1200" dirty="0"/>
            <a:t> نطاق التجارة والصناعة.</a:t>
          </a:r>
          <a:endParaRPr lang="fr-FR" sz="1800" b="1" kern="1200" dirty="0"/>
        </a:p>
      </dsp:txBody>
      <dsp:txXfrm>
        <a:off x="1339918" y="2958019"/>
        <a:ext cx="4442695" cy="2142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549F3-9597-4080-9A3E-68AE7109EC10}">
      <dsp:nvSpPr>
        <dsp:cNvPr id="0" name=""/>
        <dsp:cNvSpPr/>
      </dsp:nvSpPr>
      <dsp:spPr>
        <a:xfrm>
          <a:off x="0" y="97"/>
          <a:ext cx="10740982" cy="5224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0" tIns="438150" rIns="438150" bIns="438150" numCol="1" spcCol="1270" anchor="ctr" anchorCtr="0">
          <a:noAutofit/>
        </a:bodyPr>
        <a:lstStyle/>
        <a:p>
          <a:pPr marL="0" lvl="0" indent="0" algn="ctr" defTabSz="5111750" rtl="0">
            <a:lnSpc>
              <a:spcPct val="90000"/>
            </a:lnSpc>
            <a:spcBef>
              <a:spcPct val="0"/>
            </a:spcBef>
            <a:spcAft>
              <a:spcPct val="35000"/>
            </a:spcAft>
            <a:buNone/>
          </a:pPr>
          <a:r>
            <a:rPr lang="ar-DZ" sz="11500" b="1" kern="1200" dirty="0">
              <a:solidFill>
                <a:srgbClr val="7030A0"/>
              </a:solidFill>
              <a:latin typeface="Ara Aqeeq Bold" panose="00000500000000000000" pitchFamily="2" charset="-78"/>
              <a:cs typeface="Ara Aqeeq Bold" panose="00000500000000000000" pitchFamily="2" charset="-78"/>
            </a:rPr>
            <a:t>المبحث الثاني:</a:t>
          </a:r>
        </a:p>
        <a:p>
          <a:pPr marL="0" lvl="0" indent="0" algn="ctr" defTabSz="5111750" rtl="0">
            <a:lnSpc>
              <a:spcPct val="90000"/>
            </a:lnSpc>
            <a:spcBef>
              <a:spcPct val="0"/>
            </a:spcBef>
            <a:spcAft>
              <a:spcPct val="35000"/>
            </a:spcAft>
            <a:buNone/>
          </a:pPr>
          <a:r>
            <a:rPr lang="ar-DZ" sz="8800" b="1" kern="1200" dirty="0">
              <a:solidFill>
                <a:srgbClr val="7030A0"/>
              </a:solidFill>
              <a:latin typeface="Ara Aqeeq Bold" panose="00000500000000000000" pitchFamily="2" charset="-78"/>
              <a:cs typeface="Ara Aqeeq Bold" panose="00000500000000000000" pitchFamily="2" charset="-78"/>
            </a:rPr>
            <a:t>الإطار النظري للسياحة البيئية</a:t>
          </a:r>
          <a:endParaRPr lang="fr-FR" sz="8800" kern="1200" dirty="0">
            <a:solidFill>
              <a:srgbClr val="7030A0"/>
            </a:solidFill>
          </a:endParaRPr>
        </a:p>
      </dsp:txBody>
      <dsp:txXfrm>
        <a:off x="255017" y="255114"/>
        <a:ext cx="10230948" cy="4714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5CBA2-899B-46A9-8053-972C412933A7}">
      <dsp:nvSpPr>
        <dsp:cNvPr id="0" name=""/>
        <dsp:cNvSpPr/>
      </dsp:nvSpPr>
      <dsp:spPr>
        <a:xfrm>
          <a:off x="3047999" y="5437030"/>
          <a:ext cx="6120383"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74EEB-93ED-4C25-A447-5D95E8B5643C}">
      <dsp:nvSpPr>
        <dsp:cNvPr id="0" name=""/>
        <dsp:cNvSpPr/>
      </dsp:nvSpPr>
      <dsp:spPr>
        <a:xfrm>
          <a:off x="3047999" y="3303431"/>
          <a:ext cx="5242559"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91912-6D40-4642-B36E-1FD0C05F2C1D}">
      <dsp:nvSpPr>
        <dsp:cNvPr id="0" name=""/>
        <dsp:cNvSpPr/>
      </dsp:nvSpPr>
      <dsp:spPr>
        <a:xfrm>
          <a:off x="3047999" y="1169831"/>
          <a:ext cx="6120383"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61FF5-3D14-4025-ACB2-0EEFF5EAFEB5}">
      <dsp:nvSpPr>
        <dsp:cNvPr id="0" name=""/>
        <dsp:cNvSpPr/>
      </dsp:nvSpPr>
      <dsp:spPr>
        <a:xfrm>
          <a:off x="0" y="255431"/>
          <a:ext cx="6095999" cy="609599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DBA5854-D704-4F38-B8C8-784EF8557C76}">
      <dsp:nvSpPr>
        <dsp:cNvPr id="0" name=""/>
        <dsp:cNvSpPr/>
      </dsp:nvSpPr>
      <dsp:spPr>
        <a:xfrm>
          <a:off x="667399" y="2216659"/>
          <a:ext cx="4445573" cy="201167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266950" rtl="1">
            <a:lnSpc>
              <a:spcPct val="90000"/>
            </a:lnSpc>
            <a:spcBef>
              <a:spcPct val="0"/>
            </a:spcBef>
            <a:spcAft>
              <a:spcPct val="35000"/>
            </a:spcAft>
            <a:buNone/>
          </a:pPr>
          <a:r>
            <a:rPr lang="ar-DZ" sz="5100" kern="1200" dirty="0">
              <a:solidFill>
                <a:srgbClr val="FF0000"/>
              </a:solidFill>
              <a:cs typeface="Simplified Arabic" panose="02010000000000000000" pitchFamily="2" charset="-78"/>
            </a:rPr>
            <a:t>2. </a:t>
          </a:r>
          <a:r>
            <a:rPr lang="ar-DZ" sz="6600" b="1" kern="1200" dirty="0">
              <a:solidFill>
                <a:srgbClr val="FF0000"/>
              </a:solidFill>
              <a:cs typeface="Simplified Arabic" panose="02010000000000000000" pitchFamily="2" charset="-78"/>
            </a:rPr>
            <a:t>عناصر السياحة البيئية</a:t>
          </a:r>
          <a:r>
            <a:rPr lang="ar-DZ" sz="5100" kern="1200" dirty="0">
              <a:solidFill>
                <a:srgbClr val="FF0000"/>
              </a:solidFill>
              <a:cs typeface="Simplified Arabic" panose="02010000000000000000" pitchFamily="2" charset="-78"/>
            </a:rPr>
            <a:t>:</a:t>
          </a:r>
          <a:endParaRPr lang="fr-FR" sz="5100" kern="1200" dirty="0">
            <a:solidFill>
              <a:srgbClr val="FF0000"/>
            </a:solidFill>
            <a:cs typeface="Simplified Arabic" panose="02010000000000000000" pitchFamily="2" charset="-78"/>
          </a:endParaRPr>
        </a:p>
      </dsp:txBody>
      <dsp:txXfrm>
        <a:off x="667399" y="2216659"/>
        <a:ext cx="4445573" cy="2011679"/>
      </dsp:txXfrm>
    </dsp:sp>
    <dsp:sp modelId="{3CD4B1F6-64FB-460C-9967-02F69F16B36C}">
      <dsp:nvSpPr>
        <dsp:cNvPr id="0" name=""/>
        <dsp:cNvSpPr/>
      </dsp:nvSpPr>
      <dsp:spPr>
        <a:xfrm>
          <a:off x="8253983" y="255431"/>
          <a:ext cx="1828799" cy="182879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D9047B7-2DA7-43BB-9351-F41BBC893F00}">
      <dsp:nvSpPr>
        <dsp:cNvPr id="0" name=""/>
        <dsp:cNvSpPr/>
      </dsp:nvSpPr>
      <dsp:spPr>
        <a:xfrm>
          <a:off x="10082783" y="255431"/>
          <a:ext cx="2109215" cy="182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t" anchorCtr="0">
          <a:noAutofit/>
        </a:bodyPr>
        <a:lstStyle/>
        <a:p>
          <a:pPr marL="0" lvl="0" indent="0" algn="ctr" defTabSz="800100" rtl="1">
            <a:lnSpc>
              <a:spcPct val="90000"/>
            </a:lnSpc>
            <a:spcBef>
              <a:spcPct val="0"/>
            </a:spcBef>
            <a:spcAft>
              <a:spcPct val="35000"/>
            </a:spcAft>
            <a:buNone/>
          </a:pPr>
          <a:r>
            <a:rPr lang="ar-DZ" sz="1800" b="1" i="0" kern="1200" dirty="0">
              <a:cs typeface="Simplified Arabic" panose="02010000000000000000" pitchFamily="2" charset="-78"/>
            </a:rPr>
            <a:t>–تسهم في المحافظة على التنوع الحيوي باعتبار أن التنوع البيولوجي وبقاه الأنواع النادرة والمهددة بالانقراض عاملان تنشيط السياحة البيئية. </a:t>
          </a:r>
          <a:endParaRPr lang="fr-FR" sz="1800" b="1" i="0" kern="1200" dirty="0">
            <a:cs typeface="Simplified Arabic" panose="02010000000000000000" pitchFamily="2" charset="-78"/>
          </a:endParaRPr>
        </a:p>
        <a:p>
          <a:pPr marL="114300" lvl="1" indent="-114300" algn="l" defTabSz="533400">
            <a:lnSpc>
              <a:spcPct val="90000"/>
            </a:lnSpc>
            <a:spcBef>
              <a:spcPct val="0"/>
            </a:spcBef>
            <a:spcAft>
              <a:spcPct val="15000"/>
            </a:spcAft>
            <a:buChar char="•"/>
          </a:pPr>
          <a:endParaRPr lang="fr-FR" sz="1200" kern="1200" dirty="0">
            <a:cs typeface="Simplified Arabic" panose="02010000000000000000" pitchFamily="2" charset="-78"/>
          </a:endParaRPr>
        </a:p>
      </dsp:txBody>
      <dsp:txXfrm>
        <a:off x="10082783" y="255431"/>
        <a:ext cx="2109215" cy="1828799"/>
      </dsp:txXfrm>
    </dsp:sp>
    <dsp:sp modelId="{7C39FBC6-C8B7-4D78-9BD9-CE9729A5A859}">
      <dsp:nvSpPr>
        <dsp:cNvPr id="0" name=""/>
        <dsp:cNvSpPr/>
      </dsp:nvSpPr>
      <dsp:spPr>
        <a:xfrm>
          <a:off x="7376159" y="2389031"/>
          <a:ext cx="1828799" cy="1828799"/>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D796186-6CEA-4F71-9024-6FCF6B30CED3}">
      <dsp:nvSpPr>
        <dsp:cNvPr id="0" name=""/>
        <dsp:cNvSpPr/>
      </dsp:nvSpPr>
      <dsp:spPr>
        <a:xfrm>
          <a:off x="9222814" y="2582207"/>
          <a:ext cx="2910068" cy="182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ctr" defTabSz="889000" rtl="1">
            <a:lnSpc>
              <a:spcPct val="90000"/>
            </a:lnSpc>
            <a:spcBef>
              <a:spcPct val="0"/>
            </a:spcBef>
            <a:spcAft>
              <a:spcPct val="35000"/>
            </a:spcAft>
            <a:buNone/>
          </a:pPr>
          <a:r>
            <a:rPr lang="ar-DZ" sz="2000" b="1" kern="1200" dirty="0">
              <a:cs typeface="Simplified Arabic" panose="02010000000000000000" pitchFamily="2" charset="-78"/>
            </a:rPr>
            <a:t>–تنطوي على تجربة تعليمية بإبراز المعالم الجمالية لأي بيئة في العالم.</a:t>
          </a:r>
          <a:endParaRPr lang="fr-FR" sz="2000" b="1" kern="1200" dirty="0">
            <a:cs typeface="Simplified Arabic" panose="02010000000000000000" pitchFamily="2" charset="-78"/>
          </a:endParaRPr>
        </a:p>
      </dsp:txBody>
      <dsp:txXfrm>
        <a:off x="9222814" y="2582207"/>
        <a:ext cx="2910068" cy="1828799"/>
      </dsp:txXfrm>
    </dsp:sp>
    <dsp:sp modelId="{C5C3EA56-98AE-452F-92A4-660CD086576D}">
      <dsp:nvSpPr>
        <dsp:cNvPr id="0" name=""/>
        <dsp:cNvSpPr/>
      </dsp:nvSpPr>
      <dsp:spPr>
        <a:xfrm>
          <a:off x="8253983" y="4522630"/>
          <a:ext cx="1828799" cy="1828799"/>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83581DF-1E8D-47EE-9D4D-3A6E00C71699}">
      <dsp:nvSpPr>
        <dsp:cNvPr id="0" name=""/>
        <dsp:cNvSpPr/>
      </dsp:nvSpPr>
      <dsp:spPr>
        <a:xfrm>
          <a:off x="10082783" y="4522630"/>
          <a:ext cx="2109215" cy="182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ctr" defTabSz="889000" rtl="1">
            <a:lnSpc>
              <a:spcPct val="90000"/>
            </a:lnSpc>
            <a:spcBef>
              <a:spcPct val="0"/>
            </a:spcBef>
            <a:spcAft>
              <a:spcPct val="35000"/>
            </a:spcAft>
            <a:buNone/>
          </a:pPr>
          <a:r>
            <a:rPr lang="ar-DZ" sz="2000" b="1" i="0" kern="1200" dirty="0">
              <a:cs typeface="Simplified Arabic" panose="02010000000000000000" pitchFamily="2" charset="-78"/>
            </a:rPr>
            <a:t>–تتطلب التحرك المسؤول من قبل السياح والقائمين على صناعة السياحة، فهي تعتبر أداة لحماية الموارد الطبيعية والثقافية.</a:t>
          </a:r>
          <a:endParaRPr lang="fr-FR" sz="2000" b="1" i="0" kern="1200" dirty="0">
            <a:cs typeface="Simplified Arabic" panose="02010000000000000000" pitchFamily="2" charset="-78"/>
          </a:endParaRPr>
        </a:p>
      </dsp:txBody>
      <dsp:txXfrm>
        <a:off x="10082783" y="4522630"/>
        <a:ext cx="2109215" cy="1828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549F3-9597-4080-9A3E-68AE7109EC10}">
      <dsp:nvSpPr>
        <dsp:cNvPr id="0" name=""/>
        <dsp:cNvSpPr/>
      </dsp:nvSpPr>
      <dsp:spPr>
        <a:xfrm>
          <a:off x="0" y="2657"/>
          <a:ext cx="10740982" cy="52189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0" tIns="438150" rIns="438150" bIns="438150" numCol="1" spcCol="1270" anchor="ctr" anchorCtr="0">
          <a:noAutofit/>
        </a:bodyPr>
        <a:lstStyle/>
        <a:p>
          <a:pPr marL="0" lvl="0" indent="0" algn="ctr" defTabSz="5111750" rtl="0">
            <a:lnSpc>
              <a:spcPct val="90000"/>
            </a:lnSpc>
            <a:spcBef>
              <a:spcPct val="0"/>
            </a:spcBef>
            <a:spcAft>
              <a:spcPct val="35000"/>
            </a:spcAft>
            <a:buNone/>
          </a:pPr>
          <a:r>
            <a:rPr lang="ar-DZ" sz="11500" b="1" kern="1200" dirty="0">
              <a:solidFill>
                <a:srgbClr val="7030A0"/>
              </a:solidFill>
              <a:latin typeface="Ara Aqeeq Bold" panose="00000500000000000000" pitchFamily="2" charset="-78"/>
              <a:cs typeface="Ara Aqeeq Bold" panose="00000500000000000000" pitchFamily="2" charset="-78"/>
            </a:rPr>
            <a:t>المبحث الثالث: السياحة البيئية المستدامة</a:t>
          </a:r>
          <a:endParaRPr lang="fr-FR" sz="8800" kern="1200" dirty="0">
            <a:solidFill>
              <a:srgbClr val="7030A0"/>
            </a:solidFill>
          </a:endParaRPr>
        </a:p>
      </dsp:txBody>
      <dsp:txXfrm>
        <a:off x="254767" y="257424"/>
        <a:ext cx="10231448" cy="4709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B3B7B-9749-4AD2-AA2D-85321B3B200D}">
      <dsp:nvSpPr>
        <dsp:cNvPr id="0" name=""/>
        <dsp:cNvSpPr/>
      </dsp:nvSpPr>
      <dsp:spPr>
        <a:xfrm>
          <a:off x="226246" y="1385096"/>
          <a:ext cx="4319229" cy="14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DZ" sz="2800" b="1" kern="1200" dirty="0">
              <a:solidFill>
                <a:srgbClr val="C00000"/>
              </a:solidFill>
            </a:rPr>
            <a:t>•الأولى: </a:t>
          </a:r>
        </a:p>
        <a:p>
          <a:pPr marL="0" lvl="0" indent="0" algn="ctr" defTabSz="1244600" rtl="1">
            <a:lnSpc>
              <a:spcPct val="90000"/>
            </a:lnSpc>
            <a:spcBef>
              <a:spcPct val="0"/>
            </a:spcBef>
            <a:spcAft>
              <a:spcPct val="35000"/>
            </a:spcAft>
            <a:buNone/>
          </a:pPr>
          <a:r>
            <a:rPr lang="ar-DZ" sz="2400" b="1" kern="1200" dirty="0"/>
            <a:t>تدعو إلى مسؤولية أكبر تجاه احترام سكان المقصد وثقافتهم، وهذا المطلب جاء نتيجة نمو ظاهرة الآثار السلبية من قبل السياحة والسياح على المضيفين وبيئتهم.</a:t>
          </a:r>
          <a:endParaRPr lang="fr-FR" sz="2400" b="1" kern="1200" dirty="0"/>
        </a:p>
      </dsp:txBody>
      <dsp:txXfrm>
        <a:off x="226246" y="1385096"/>
        <a:ext cx="4319229" cy="1423382"/>
      </dsp:txXfrm>
    </dsp:sp>
    <dsp:sp modelId="{2658EE52-3BA1-45E0-AE91-66FA6E5166F3}">
      <dsp:nvSpPr>
        <dsp:cNvPr id="0" name=""/>
        <dsp:cNvSpPr/>
      </dsp:nvSpPr>
      <dsp:spPr>
        <a:xfrm>
          <a:off x="285738" y="1209766"/>
          <a:ext cx="343575" cy="3435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5BA90-E78B-411E-A48F-400A108FF564}">
      <dsp:nvSpPr>
        <dsp:cNvPr id="0" name=""/>
        <dsp:cNvSpPr/>
      </dsp:nvSpPr>
      <dsp:spPr>
        <a:xfrm>
          <a:off x="526240" y="728761"/>
          <a:ext cx="343575" cy="3435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3F7DA-884D-4682-A75E-79504ACD9F43}">
      <dsp:nvSpPr>
        <dsp:cNvPr id="0" name=""/>
        <dsp:cNvSpPr/>
      </dsp:nvSpPr>
      <dsp:spPr>
        <a:xfrm>
          <a:off x="1103446" y="824962"/>
          <a:ext cx="539903" cy="5399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9F3B1-626A-4AFB-A599-BE048B588E6D}">
      <dsp:nvSpPr>
        <dsp:cNvPr id="0" name=""/>
        <dsp:cNvSpPr/>
      </dsp:nvSpPr>
      <dsp:spPr>
        <a:xfrm>
          <a:off x="1584451" y="295856"/>
          <a:ext cx="343575" cy="34357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77E9F-677D-4FC3-8C09-8C13967E23D8}">
      <dsp:nvSpPr>
        <dsp:cNvPr id="0" name=""/>
        <dsp:cNvSpPr/>
      </dsp:nvSpPr>
      <dsp:spPr>
        <a:xfrm>
          <a:off x="2209758" y="103454"/>
          <a:ext cx="343575" cy="34357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3474F-DD94-4AEF-B7B3-DD14C0A2EFDB}">
      <dsp:nvSpPr>
        <dsp:cNvPr id="0" name=""/>
        <dsp:cNvSpPr/>
      </dsp:nvSpPr>
      <dsp:spPr>
        <a:xfrm>
          <a:off x="2979366" y="440158"/>
          <a:ext cx="343575" cy="3435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B9CB-399A-43F9-B63F-18F0355BDCC4}">
      <dsp:nvSpPr>
        <dsp:cNvPr id="0" name=""/>
        <dsp:cNvSpPr/>
      </dsp:nvSpPr>
      <dsp:spPr>
        <a:xfrm>
          <a:off x="3460371" y="680661"/>
          <a:ext cx="539903" cy="5399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D0770-EAAD-4BB7-9EFD-26F77229E0ED}">
      <dsp:nvSpPr>
        <dsp:cNvPr id="0" name=""/>
        <dsp:cNvSpPr/>
      </dsp:nvSpPr>
      <dsp:spPr>
        <a:xfrm>
          <a:off x="4133779" y="1209766"/>
          <a:ext cx="343575" cy="34357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8214B-2358-4A24-9988-E87E95930974}">
      <dsp:nvSpPr>
        <dsp:cNvPr id="0" name=""/>
        <dsp:cNvSpPr/>
      </dsp:nvSpPr>
      <dsp:spPr>
        <a:xfrm>
          <a:off x="4615564" y="1764630"/>
          <a:ext cx="343575" cy="34357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A011B-D662-4E93-B783-F223973CF970}">
      <dsp:nvSpPr>
        <dsp:cNvPr id="0" name=""/>
        <dsp:cNvSpPr/>
      </dsp:nvSpPr>
      <dsp:spPr>
        <a:xfrm>
          <a:off x="1928408" y="226486"/>
          <a:ext cx="883478" cy="88347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1A5A-463E-4F7A-997C-52732CA29317}">
      <dsp:nvSpPr>
        <dsp:cNvPr id="0" name=""/>
        <dsp:cNvSpPr/>
      </dsp:nvSpPr>
      <dsp:spPr>
        <a:xfrm>
          <a:off x="45235" y="2556581"/>
          <a:ext cx="343575" cy="3435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98449-902C-4276-9082-B2D6C61168BC}">
      <dsp:nvSpPr>
        <dsp:cNvPr id="0" name=""/>
        <dsp:cNvSpPr/>
      </dsp:nvSpPr>
      <dsp:spPr>
        <a:xfrm>
          <a:off x="333838" y="2989485"/>
          <a:ext cx="539903" cy="5399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E88FC-C501-46F6-8D88-96F4B1BC51F6}">
      <dsp:nvSpPr>
        <dsp:cNvPr id="0" name=""/>
        <dsp:cNvSpPr/>
      </dsp:nvSpPr>
      <dsp:spPr>
        <a:xfrm>
          <a:off x="1055346" y="3374289"/>
          <a:ext cx="785314" cy="78531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26F47-B8BF-4295-B330-846ED7F1CA2E}">
      <dsp:nvSpPr>
        <dsp:cNvPr id="0" name=""/>
        <dsp:cNvSpPr/>
      </dsp:nvSpPr>
      <dsp:spPr>
        <a:xfrm>
          <a:off x="2065457" y="3999596"/>
          <a:ext cx="343575" cy="34357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032DA-8521-4B37-868A-D0382D89B2AC}">
      <dsp:nvSpPr>
        <dsp:cNvPr id="0" name=""/>
        <dsp:cNvSpPr/>
      </dsp:nvSpPr>
      <dsp:spPr>
        <a:xfrm>
          <a:off x="2257859" y="3374289"/>
          <a:ext cx="539903" cy="53990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26D7A-D750-4A2C-BE04-3B9545F2EE5E}">
      <dsp:nvSpPr>
        <dsp:cNvPr id="0" name=""/>
        <dsp:cNvSpPr/>
      </dsp:nvSpPr>
      <dsp:spPr>
        <a:xfrm>
          <a:off x="2738864" y="4047696"/>
          <a:ext cx="343575" cy="3435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73221-372A-47D9-8BEF-4E0841B9C795}">
      <dsp:nvSpPr>
        <dsp:cNvPr id="0" name=""/>
        <dsp:cNvSpPr/>
      </dsp:nvSpPr>
      <dsp:spPr>
        <a:xfrm>
          <a:off x="3171768" y="3278088"/>
          <a:ext cx="785314" cy="78531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D92F0-188B-4CA8-9EC8-6EF1F961BBB1}">
      <dsp:nvSpPr>
        <dsp:cNvPr id="0" name=""/>
        <dsp:cNvSpPr/>
      </dsp:nvSpPr>
      <dsp:spPr>
        <a:xfrm>
          <a:off x="4229980" y="3085686"/>
          <a:ext cx="539903" cy="5399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F5B9B-DC45-406B-978E-5CF08B158473}">
      <dsp:nvSpPr>
        <dsp:cNvPr id="0" name=""/>
        <dsp:cNvSpPr/>
      </dsp:nvSpPr>
      <dsp:spPr>
        <a:xfrm>
          <a:off x="4769883" y="824162"/>
          <a:ext cx="1585620" cy="302712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007A79-E050-4A26-A328-3EBE73F2BDE0}">
      <dsp:nvSpPr>
        <dsp:cNvPr id="0" name=""/>
        <dsp:cNvSpPr/>
      </dsp:nvSpPr>
      <dsp:spPr>
        <a:xfrm>
          <a:off x="6067209" y="824162"/>
          <a:ext cx="1585620" cy="302712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1F5C38-8221-4744-B407-F26F59DEC9B2}">
      <dsp:nvSpPr>
        <dsp:cNvPr id="0" name=""/>
        <dsp:cNvSpPr/>
      </dsp:nvSpPr>
      <dsp:spPr>
        <a:xfrm>
          <a:off x="7825806" y="573994"/>
          <a:ext cx="3675756" cy="3675756"/>
        </a:xfrm>
        <a:prstGeom prst="ellips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DZ" sz="2800" kern="1200" dirty="0">
              <a:solidFill>
                <a:srgbClr val="C00000"/>
              </a:solidFill>
            </a:rPr>
            <a:t>•</a:t>
          </a:r>
          <a:r>
            <a:rPr lang="ar-DZ" sz="2800" b="1" kern="1200" dirty="0">
              <a:solidFill>
                <a:srgbClr val="C00000"/>
              </a:solidFill>
            </a:rPr>
            <a:t>الثانية</a:t>
          </a:r>
          <a:r>
            <a:rPr lang="ar-DZ" sz="2800" kern="1200" dirty="0">
              <a:solidFill>
                <a:srgbClr val="C00000"/>
              </a:solidFill>
            </a:rPr>
            <a:t>:</a:t>
          </a:r>
          <a:endParaRPr lang="fr-FR" sz="2800" kern="1200" dirty="0">
            <a:solidFill>
              <a:srgbClr val="C00000"/>
            </a:solidFill>
          </a:endParaRPr>
        </a:p>
        <a:p>
          <a:pPr marL="0" lvl="0" indent="0" algn="ctr" defTabSz="1244600" rtl="1">
            <a:lnSpc>
              <a:spcPct val="90000"/>
            </a:lnSpc>
            <a:spcBef>
              <a:spcPct val="0"/>
            </a:spcBef>
            <a:spcAft>
              <a:spcPct val="35000"/>
            </a:spcAft>
            <a:buNone/>
          </a:pPr>
          <a:r>
            <a:rPr lang="ar-DZ" sz="1900" b="1" kern="1200" dirty="0">
              <a:solidFill>
                <a:schemeClr val="tx1"/>
              </a:solidFill>
            </a:rPr>
            <a:t> </a:t>
          </a:r>
          <a:r>
            <a:rPr lang="ar-DZ" sz="2000" b="1" kern="1200" dirty="0">
              <a:solidFill>
                <a:schemeClr val="tx1"/>
              </a:solidFill>
            </a:rPr>
            <a:t>تدعو إليه مسؤولية أكبر على السياح من المسافرين، وذلك جاء نتيجة نمو نماذج جديدة من الاستهلاك مما دفع السياح وخاصة الأفراد إلى التعليم وتطوير الذات كدافع لسفرهم. وقد كانت تلك القوتان البداية لنشوء مفهوم السياحة المستدامة، وبلورة أسسها.</a:t>
          </a:r>
          <a:endParaRPr lang="fr-FR" sz="2000" b="1" kern="1200" dirty="0">
            <a:solidFill>
              <a:schemeClr val="tx1"/>
            </a:solidFill>
          </a:endParaRPr>
        </a:p>
      </dsp:txBody>
      <dsp:txXfrm>
        <a:off x="8364108" y="1112296"/>
        <a:ext cx="2599152" cy="2599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D449-F029-47F0-8447-6B4ED310F9FE}">
      <dsp:nvSpPr>
        <dsp:cNvPr id="0" name=""/>
        <dsp:cNvSpPr/>
      </dsp:nvSpPr>
      <dsp:spPr>
        <a:xfrm rot="5400000">
          <a:off x="-256999" y="257837"/>
          <a:ext cx="1713330" cy="1199331"/>
        </a:xfrm>
        <a:prstGeom prst="chevron">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rtl="1">
            <a:lnSpc>
              <a:spcPct val="90000"/>
            </a:lnSpc>
            <a:spcBef>
              <a:spcPct val="0"/>
            </a:spcBef>
            <a:spcAft>
              <a:spcPct val="35000"/>
            </a:spcAft>
            <a:buNone/>
          </a:pPr>
          <a:endParaRPr lang="fr-FR" sz="3500" kern="1200" dirty="0"/>
        </a:p>
      </dsp:txBody>
      <dsp:txXfrm rot="-5400000">
        <a:off x="1" y="600504"/>
        <a:ext cx="1199331" cy="513999"/>
      </dsp:txXfrm>
    </dsp:sp>
    <dsp:sp modelId="{B6D66EEE-8246-4D86-A50C-EB20FDEEEA6C}">
      <dsp:nvSpPr>
        <dsp:cNvPr id="0" name=""/>
        <dsp:cNvSpPr/>
      </dsp:nvSpPr>
      <dsp:spPr>
        <a:xfrm rot="5400000">
          <a:off x="5735295" y="-4535126"/>
          <a:ext cx="1113664" cy="1018559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0" marR="0" lvl="1" indent="0" algn="l" defTabSz="914400" rtl="1" eaLnBrk="1" fontAlgn="auto" latinLnBrk="0" hangingPunct="1">
            <a:lnSpc>
              <a:spcPct val="100000"/>
            </a:lnSpc>
            <a:spcBef>
              <a:spcPct val="0"/>
            </a:spcBef>
            <a:spcAft>
              <a:spcPts val="0"/>
            </a:spcAft>
            <a:buClrTx/>
            <a:buSzTx/>
            <a:buFontTx/>
            <a:buNone/>
            <a:tabLst/>
            <a:defRPr/>
          </a:pPr>
          <a:r>
            <a:rPr lang="ar-DZ" sz="4400" b="1" kern="1200" dirty="0">
              <a:solidFill>
                <a:srgbClr val="FF0000"/>
              </a:solidFill>
            </a:rPr>
            <a:t>المطلب الثاني: مبادئ السياحة البيئية المستدامة</a:t>
          </a:r>
          <a:endParaRPr lang="fr-FR" sz="4400" b="1" kern="1200" dirty="0">
            <a:solidFill>
              <a:srgbClr val="FF0000"/>
            </a:solidFill>
          </a:endParaRPr>
        </a:p>
        <a:p>
          <a:pPr marL="285750" lvl="1" indent="0" algn="l" defTabSz="2889250">
            <a:lnSpc>
              <a:spcPct val="90000"/>
            </a:lnSpc>
            <a:spcBef>
              <a:spcPct val="0"/>
            </a:spcBef>
            <a:spcAft>
              <a:spcPct val="15000"/>
            </a:spcAft>
            <a:buNone/>
          </a:pPr>
          <a:endParaRPr lang="fr-FR" sz="1700" kern="1200" dirty="0"/>
        </a:p>
      </dsp:txBody>
      <dsp:txXfrm rot="-5400000">
        <a:off x="1199332" y="55202"/>
        <a:ext cx="10131227" cy="1004934"/>
      </dsp:txXfrm>
    </dsp:sp>
    <dsp:sp modelId="{E2579B0B-2076-49A4-83E1-A93420DFFAD9}">
      <dsp:nvSpPr>
        <dsp:cNvPr id="0" name=""/>
        <dsp:cNvSpPr/>
      </dsp:nvSpPr>
      <dsp:spPr>
        <a:xfrm rot="5400000">
          <a:off x="-256999" y="1828354"/>
          <a:ext cx="1713330" cy="1199331"/>
        </a:xfrm>
        <a:prstGeom prst="chevron">
          <a:avLst/>
        </a:prstGeom>
        <a:blipFill rotWithShape="0">
          <a:blip xmlns:r="http://schemas.openxmlformats.org/officeDocument/2006/relationships" r:embed="rId2"/>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rtl="1">
            <a:lnSpc>
              <a:spcPct val="90000"/>
            </a:lnSpc>
            <a:spcBef>
              <a:spcPct val="0"/>
            </a:spcBef>
            <a:spcAft>
              <a:spcPct val="35000"/>
            </a:spcAft>
            <a:buNone/>
          </a:pPr>
          <a:endParaRPr lang="fr-FR" sz="3500" kern="1200" dirty="0"/>
        </a:p>
      </dsp:txBody>
      <dsp:txXfrm rot="-5400000">
        <a:off x="1" y="2171021"/>
        <a:ext cx="1199331" cy="513999"/>
      </dsp:txXfrm>
    </dsp:sp>
    <dsp:sp modelId="{F6A09A46-E2D1-4E3D-96D2-72E3B9B10865}">
      <dsp:nvSpPr>
        <dsp:cNvPr id="0" name=""/>
        <dsp:cNvSpPr/>
      </dsp:nvSpPr>
      <dsp:spPr>
        <a:xfrm rot="5400000">
          <a:off x="5735295" y="-2964608"/>
          <a:ext cx="1113664" cy="1018559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None/>
            <a:tabLst/>
            <a:defRPr/>
          </a:pPr>
          <a:r>
            <a:rPr lang="ar-DZ" sz="2400" b="1" kern="1200" dirty="0"/>
            <a:t>تقوم السياحة البيئية المستدامة على احترام جملة من المبادئ المتمثلة في:</a:t>
          </a:r>
          <a:endParaRPr lang="fr-FR" sz="2400" b="1" kern="1200" dirty="0"/>
        </a:p>
      </dsp:txBody>
      <dsp:txXfrm rot="-5400000">
        <a:off x="1199332" y="1625720"/>
        <a:ext cx="10131227" cy="1004934"/>
      </dsp:txXfrm>
    </dsp:sp>
    <dsp:sp modelId="{A2077920-FAA0-4187-B681-46FECDBF962D}">
      <dsp:nvSpPr>
        <dsp:cNvPr id="0" name=""/>
        <dsp:cNvSpPr/>
      </dsp:nvSpPr>
      <dsp:spPr>
        <a:xfrm rot="5400000">
          <a:off x="-256999" y="3398871"/>
          <a:ext cx="1713330" cy="1199331"/>
        </a:xfrm>
        <a:prstGeom prst="chevron">
          <a:avLst/>
        </a:prstGeom>
        <a:blipFill rotWithShape="0">
          <a:blip xmlns:r="http://schemas.openxmlformats.org/officeDocument/2006/relationships" r:embed="rId2"/>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rtl="1">
            <a:lnSpc>
              <a:spcPct val="90000"/>
            </a:lnSpc>
            <a:spcBef>
              <a:spcPct val="0"/>
            </a:spcBef>
            <a:spcAft>
              <a:spcPct val="35000"/>
            </a:spcAft>
            <a:buNone/>
          </a:pPr>
          <a:endParaRPr lang="fr-FR" sz="3500" kern="1200" dirty="0"/>
        </a:p>
      </dsp:txBody>
      <dsp:txXfrm rot="-5400000">
        <a:off x="1" y="3741538"/>
        <a:ext cx="1199331" cy="513999"/>
      </dsp:txXfrm>
    </dsp:sp>
    <dsp:sp modelId="{D51AFF3B-758E-4E58-9E8B-818F2E2389F2}">
      <dsp:nvSpPr>
        <dsp:cNvPr id="0" name=""/>
        <dsp:cNvSpPr/>
      </dsp:nvSpPr>
      <dsp:spPr>
        <a:xfrm rot="5400000">
          <a:off x="5735295" y="-1394091"/>
          <a:ext cx="1113664" cy="1018559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None/>
            <a:tabLst/>
            <a:defRPr/>
          </a:pPr>
          <a:r>
            <a:rPr lang="ar-DZ" sz="2200" b="1" kern="1200" dirty="0"/>
            <a:t>–يجب أن يكون التخطيط للسياحة وتنميتها وإدارتها جزء من </a:t>
          </a:r>
          <a:r>
            <a:rPr lang="ar-DZ" sz="2200" b="1" kern="1200" dirty="0" err="1"/>
            <a:t>استراتجيات</a:t>
          </a:r>
          <a:r>
            <a:rPr lang="ar-DZ" sz="2200" b="1" kern="1200" dirty="0"/>
            <a:t> الحماية أو التنمية المستدامة للإقليم أو الدولة. كما يجب أن يتم تخطيط وإدارة السياحة بشكل متداخل وموحد يتضمن إشراك وكالات حكومية مختلفة ومؤسسات خاصة وسكان سواء كانوا مجموعات أم أفراد لتوفير أكبر قدر من المنافع.</a:t>
          </a:r>
          <a:endParaRPr lang="fr-FR" sz="2200" b="1" kern="1200" dirty="0"/>
        </a:p>
      </dsp:txBody>
      <dsp:txXfrm rot="-5400000">
        <a:off x="1199332" y="3196237"/>
        <a:ext cx="10131227" cy="1004934"/>
      </dsp:txXfrm>
    </dsp:sp>
    <dsp:sp modelId="{5CA23C74-70C6-48D1-9F4B-35BCBA5973ED}">
      <dsp:nvSpPr>
        <dsp:cNvPr id="0" name=""/>
        <dsp:cNvSpPr/>
      </dsp:nvSpPr>
      <dsp:spPr>
        <a:xfrm rot="5400000">
          <a:off x="-256999" y="4969389"/>
          <a:ext cx="1713330" cy="1199331"/>
        </a:xfrm>
        <a:prstGeom prst="chevron">
          <a:avLst/>
        </a:prstGeom>
        <a:blipFill rotWithShape="0">
          <a:blip xmlns:r="http://schemas.openxmlformats.org/officeDocument/2006/relationships" r:embed="rId2"/>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rtl="1">
            <a:lnSpc>
              <a:spcPct val="90000"/>
            </a:lnSpc>
            <a:spcBef>
              <a:spcPct val="0"/>
            </a:spcBef>
            <a:spcAft>
              <a:spcPct val="35000"/>
            </a:spcAft>
            <a:buNone/>
          </a:pPr>
          <a:endParaRPr lang="fr-FR" sz="3500" kern="1200" dirty="0"/>
        </a:p>
      </dsp:txBody>
      <dsp:txXfrm rot="-5400000">
        <a:off x="1" y="5312056"/>
        <a:ext cx="1199331" cy="513999"/>
      </dsp:txXfrm>
    </dsp:sp>
    <dsp:sp modelId="{FDF067D1-8D1F-4E04-97EF-D6B2A2527B26}">
      <dsp:nvSpPr>
        <dsp:cNvPr id="0" name=""/>
        <dsp:cNvSpPr/>
      </dsp:nvSpPr>
      <dsp:spPr>
        <a:xfrm rot="5400000">
          <a:off x="5735295" y="176425"/>
          <a:ext cx="1113664" cy="1018559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None/>
            <a:tabLst/>
            <a:defRPr/>
          </a:pPr>
          <a:r>
            <a:rPr lang="ar-DZ" sz="2200" b="1" kern="1200" dirty="0"/>
            <a:t>–يجب أن تتبع هذه الوكالات والمؤسسات والجماعات، والأفراد المبادئ الأخلاقية والمبادئ الأخرى التي تحترم ثقافة وبيئة واقتصاد المنطقة المضيفة والطريقة التقليدية لحياة المجتمع وسلوكه بما في ذلك الأنماط السياسية.</a:t>
          </a:r>
          <a:endParaRPr lang="fr-FR" sz="2200" b="1" kern="1200" dirty="0"/>
        </a:p>
      </dsp:txBody>
      <dsp:txXfrm rot="-5400000">
        <a:off x="1199332" y="4766754"/>
        <a:ext cx="10131227" cy="1004934"/>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2BA29-3DF9-4748-8EDA-428E11CF8DD8}" type="datetimeFigureOut">
              <a:rPr lang="fr-FR" smtClean="0"/>
              <a:t>02/02/2025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8B5C0-330F-408F-AE3F-807EF880D910}" type="slidenum">
              <a:rPr lang="fr-FR" smtClean="0"/>
              <a:t>‹#›</a:t>
            </a:fld>
            <a:endParaRPr lang="fr-FR"/>
          </a:p>
        </p:txBody>
      </p:sp>
    </p:spTree>
    <p:extLst>
      <p:ext uri="{BB962C8B-B14F-4D97-AF65-F5344CB8AC3E}">
        <p14:creationId xmlns:p14="http://schemas.microsoft.com/office/powerpoint/2010/main" val="415831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26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fontAlgn="base">
              <a:spcBef>
                <a:spcPct val="0"/>
              </a:spcBef>
              <a:spcAft>
                <a:spcPct val="0"/>
              </a:spcAft>
              <a:defRPr/>
            </a:pPr>
            <a:fld id="{A11FC198-2D83-4DFC-8CDD-7D23AF44D411}" type="slidenum">
              <a:rPr lang="zh-CN" altLang="en-US" smtClean="0">
                <a:solidFill>
                  <a:prstClr val="black"/>
                </a:solidFill>
              </a:rPr>
              <a:pPr fontAlgn="base">
                <a:spcBef>
                  <a:spcPct val="0"/>
                </a:spcBef>
                <a:spcAft>
                  <a:spcPct val="0"/>
                </a:spcAft>
                <a:defRPr/>
              </a:pPr>
              <a:t>15</a:t>
            </a:fld>
            <a:endParaRPr lang="zh-CN" altLang="en-US" dirty="0">
              <a:solidFill>
                <a:prstClr val="black"/>
              </a:solidFill>
            </a:endParaRPr>
          </a:p>
        </p:txBody>
      </p:sp>
    </p:spTree>
    <p:extLst>
      <p:ext uri="{BB962C8B-B14F-4D97-AF65-F5344CB8AC3E}">
        <p14:creationId xmlns:p14="http://schemas.microsoft.com/office/powerpoint/2010/main" val="543291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53424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87808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510102488"/>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719889" y="1"/>
            <a:ext cx="5472113" cy="6857999"/>
          </a:xfrm>
          <a:custGeom>
            <a:avLst/>
            <a:gdLst>
              <a:gd name="connsiteX0" fmla="*/ 977266 w 5472113"/>
              <a:gd name="connsiteY0" fmla="*/ 0 h 6857999"/>
              <a:gd name="connsiteX1" fmla="*/ 5472113 w 5472113"/>
              <a:gd name="connsiteY1" fmla="*/ 0 h 6857999"/>
              <a:gd name="connsiteX2" fmla="*/ 5472113 w 5472113"/>
              <a:gd name="connsiteY2" fmla="*/ 6857999 h 6857999"/>
              <a:gd name="connsiteX3" fmla="*/ 977266 w 5472113"/>
              <a:gd name="connsiteY3" fmla="*/ 6857999 h 6857999"/>
              <a:gd name="connsiteX4" fmla="*/ 1238872 w 5472113"/>
              <a:gd name="connsiteY4" fmla="*/ 6000749 h 6857999"/>
              <a:gd name="connsiteX5" fmla="*/ 2037955 w 5472113"/>
              <a:gd name="connsiteY5" fmla="*/ 5094513 h 6857999"/>
              <a:gd name="connsiteX6" fmla="*/ 1543285 w 5472113"/>
              <a:gd name="connsiteY6" fmla="*/ 4008663 h 6857999"/>
              <a:gd name="connsiteX7" fmla="*/ 2646780 w 5472113"/>
              <a:gd name="connsiteY7" fmla="*/ 3159578 h 6857999"/>
              <a:gd name="connsiteX8" fmla="*/ 1543285 w 5472113"/>
              <a:gd name="connsiteY8" fmla="*/ 2498271 h 6857999"/>
              <a:gd name="connsiteX9" fmla="*/ 1143743 w 5472113"/>
              <a:gd name="connsiteY9" fmla="*/ 1665514 h 6857999"/>
              <a:gd name="connsiteX10" fmla="*/ 2193 w 5472113"/>
              <a:gd name="connsiteY10" fmla="*/ 1061357 h 6857999"/>
              <a:gd name="connsiteX11" fmla="*/ 977266 w 5472113"/>
              <a:gd name="connsiteY11"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6857999">
                <a:moveTo>
                  <a:pt x="977266" y="0"/>
                </a:moveTo>
                <a:lnTo>
                  <a:pt x="5472113" y="0"/>
                </a:lnTo>
                <a:lnTo>
                  <a:pt x="5472113" y="6857999"/>
                </a:lnTo>
                <a:lnTo>
                  <a:pt x="977266" y="6857999"/>
                </a:lnTo>
                <a:cubicBezTo>
                  <a:pt x="271726" y="6715124"/>
                  <a:pt x="1062090" y="6294663"/>
                  <a:pt x="1238872" y="6000749"/>
                </a:cubicBezTo>
                <a:cubicBezTo>
                  <a:pt x="940008" y="5053692"/>
                  <a:pt x="1987220" y="5426528"/>
                  <a:pt x="2037955" y="5094513"/>
                </a:cubicBezTo>
                <a:cubicBezTo>
                  <a:pt x="2088691" y="4762499"/>
                  <a:pt x="1441815" y="4331152"/>
                  <a:pt x="1543285" y="4008663"/>
                </a:cubicBezTo>
                <a:cubicBezTo>
                  <a:pt x="1644755" y="3686174"/>
                  <a:pt x="2646780" y="3411310"/>
                  <a:pt x="2646780" y="3159578"/>
                </a:cubicBezTo>
                <a:cubicBezTo>
                  <a:pt x="2646780" y="2907845"/>
                  <a:pt x="1793792" y="2747282"/>
                  <a:pt x="1543285" y="2498271"/>
                </a:cubicBezTo>
                <a:cubicBezTo>
                  <a:pt x="1292778" y="2249260"/>
                  <a:pt x="1400592" y="1905000"/>
                  <a:pt x="1143743" y="1665514"/>
                </a:cubicBezTo>
                <a:cubicBezTo>
                  <a:pt x="886895" y="1426028"/>
                  <a:pt x="29940" y="1338942"/>
                  <a:pt x="2193" y="1061357"/>
                </a:cubicBezTo>
                <a:cubicBezTo>
                  <a:pt x="-25553" y="783771"/>
                  <a:pt x="205135" y="176892"/>
                  <a:pt x="977266" y="0"/>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817843301"/>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40" y="2307774"/>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965416608"/>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965914" y="893296"/>
            <a:ext cx="4615737" cy="5097531"/>
          </a:xfrm>
          <a:custGeom>
            <a:avLst/>
            <a:gdLst>
              <a:gd name="connsiteX0" fmla="*/ 2307869 w 4615737"/>
              <a:gd name="connsiteY0" fmla="*/ 0 h 5097530"/>
              <a:gd name="connsiteX1" fmla="*/ 4256926 w 4615737"/>
              <a:gd name="connsiteY1" fmla="*/ 5097530 h 5097530"/>
              <a:gd name="connsiteX2" fmla="*/ 358812 w 4615737"/>
              <a:gd name="connsiteY2" fmla="*/ 5097530 h 5097530"/>
              <a:gd name="connsiteX3" fmla="*/ 2307869 w 4615737"/>
              <a:gd name="connsiteY3" fmla="*/ 0 h 5097530"/>
            </a:gdLst>
            <a:ahLst/>
            <a:cxnLst>
              <a:cxn ang="0">
                <a:pos x="connsiteX0" y="connsiteY0"/>
              </a:cxn>
              <a:cxn ang="0">
                <a:pos x="connsiteX1" y="connsiteY1"/>
              </a:cxn>
              <a:cxn ang="0">
                <a:pos x="connsiteX2" y="connsiteY2"/>
              </a:cxn>
              <a:cxn ang="0">
                <a:pos x="connsiteX3" y="connsiteY3"/>
              </a:cxn>
            </a:cxnLst>
            <a:rect l="l" t="t" r="r" b="b"/>
            <a:pathLst>
              <a:path w="4615737" h="5097530">
                <a:moveTo>
                  <a:pt x="2307869" y="0"/>
                </a:moveTo>
                <a:cubicBezTo>
                  <a:pt x="2957555" y="0"/>
                  <a:pt x="5556298" y="5097530"/>
                  <a:pt x="4256926" y="5097530"/>
                </a:cubicBezTo>
                <a:lnTo>
                  <a:pt x="358812" y="5097530"/>
                </a:lnTo>
                <a:cubicBezTo>
                  <a:pt x="-940559" y="5097530"/>
                  <a:pt x="1658184" y="0"/>
                  <a:pt x="2307869" y="0"/>
                </a:cubicBezTo>
                <a:close/>
              </a:path>
            </a:pathLst>
          </a:custGeom>
        </p:spPr>
        <p:txBody>
          <a:bodyPr wrap="square" anchor="b">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224247047"/>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0" name="Picture Placeholder 9"/>
          <p:cNvSpPr>
            <a:spLocks noGrp="1"/>
          </p:cNvSpPr>
          <p:nvPr>
            <p:ph type="pic" sz="quarter" idx="11" hasCustomPrompt="1"/>
          </p:nvPr>
        </p:nvSpPr>
        <p:spPr>
          <a:xfrm>
            <a:off x="5156615" y="2041213"/>
            <a:ext cx="1878772" cy="1843547"/>
          </a:xfrm>
          <a:custGeom>
            <a:avLst/>
            <a:gdLst>
              <a:gd name="connsiteX0" fmla="*/ 307264 w 1878772"/>
              <a:gd name="connsiteY0" fmla="*/ 0 h 1843546"/>
              <a:gd name="connsiteX1" fmla="*/ 1571508 w 1878772"/>
              <a:gd name="connsiteY1" fmla="*/ 0 h 1843546"/>
              <a:gd name="connsiteX2" fmla="*/ 1878772 w 1878772"/>
              <a:gd name="connsiteY2" fmla="*/ 307264 h 1843546"/>
              <a:gd name="connsiteX3" fmla="*/ 1878772 w 1878772"/>
              <a:gd name="connsiteY3" fmla="*/ 1536282 h 1843546"/>
              <a:gd name="connsiteX4" fmla="*/ 1571508 w 1878772"/>
              <a:gd name="connsiteY4" fmla="*/ 1843546 h 1843546"/>
              <a:gd name="connsiteX5" fmla="*/ 307264 w 1878772"/>
              <a:gd name="connsiteY5" fmla="*/ 1843546 h 1843546"/>
              <a:gd name="connsiteX6" fmla="*/ 0 w 1878772"/>
              <a:gd name="connsiteY6" fmla="*/ 1536282 h 1843546"/>
              <a:gd name="connsiteX7" fmla="*/ 0 w 1878772"/>
              <a:gd name="connsiteY7" fmla="*/ 307264 h 1843546"/>
              <a:gd name="connsiteX8" fmla="*/ 307264 w 1878772"/>
              <a:gd name="connsiteY8" fmla="*/ 0 h 18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843546">
                <a:moveTo>
                  <a:pt x="307264" y="0"/>
                </a:moveTo>
                <a:lnTo>
                  <a:pt x="1571508" y="0"/>
                </a:lnTo>
                <a:cubicBezTo>
                  <a:pt x="1741205" y="0"/>
                  <a:pt x="1878772" y="137567"/>
                  <a:pt x="1878772" y="307264"/>
                </a:cubicBezTo>
                <a:lnTo>
                  <a:pt x="1878772" y="1536282"/>
                </a:lnTo>
                <a:cubicBezTo>
                  <a:pt x="1878772" y="1705979"/>
                  <a:pt x="1741205" y="1843546"/>
                  <a:pt x="1571508" y="1843546"/>
                </a:cubicBezTo>
                <a:lnTo>
                  <a:pt x="307264" y="1843546"/>
                </a:lnTo>
                <a:cubicBezTo>
                  <a:pt x="137567" y="1843546"/>
                  <a:pt x="0" y="1705979"/>
                  <a:pt x="0" y="1536282"/>
                </a:cubicBezTo>
                <a:lnTo>
                  <a:pt x="0" y="307264"/>
                </a:lnTo>
                <a:cubicBezTo>
                  <a:pt x="0" y="137567"/>
                  <a:pt x="137567" y="0"/>
                  <a:pt x="307264" y="0"/>
                </a:cubicBezTo>
                <a:close/>
              </a:path>
            </a:pathLst>
          </a:custGeom>
          <a:ln w="38100">
            <a:solidFill>
              <a:schemeClr val="bg1"/>
            </a:solidFill>
          </a:ln>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702431154"/>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hasCustomPrompt="1"/>
          </p:nvPr>
        </p:nvSpPr>
        <p:spPr>
          <a:xfrm>
            <a:off x="6494802" y="2662073"/>
            <a:ext cx="1878772" cy="1563836"/>
          </a:xfrm>
          <a:custGeom>
            <a:avLst/>
            <a:gdLst>
              <a:gd name="connsiteX0" fmla="*/ 260645 w 1878772"/>
              <a:gd name="connsiteY0" fmla="*/ 0 h 1563836"/>
              <a:gd name="connsiteX1" fmla="*/ 1618127 w 1878772"/>
              <a:gd name="connsiteY1" fmla="*/ 0 h 1563836"/>
              <a:gd name="connsiteX2" fmla="*/ 1878772 w 1878772"/>
              <a:gd name="connsiteY2" fmla="*/ 260645 h 1563836"/>
              <a:gd name="connsiteX3" fmla="*/ 1878772 w 1878772"/>
              <a:gd name="connsiteY3" fmla="*/ 1303191 h 1563836"/>
              <a:gd name="connsiteX4" fmla="*/ 1618127 w 1878772"/>
              <a:gd name="connsiteY4" fmla="*/ 1563836 h 1563836"/>
              <a:gd name="connsiteX5" fmla="*/ 260645 w 1878772"/>
              <a:gd name="connsiteY5" fmla="*/ 1563836 h 1563836"/>
              <a:gd name="connsiteX6" fmla="*/ 0 w 1878772"/>
              <a:gd name="connsiteY6" fmla="*/ 1303191 h 1563836"/>
              <a:gd name="connsiteX7" fmla="*/ 0 w 1878772"/>
              <a:gd name="connsiteY7" fmla="*/ 260645 h 1563836"/>
              <a:gd name="connsiteX8" fmla="*/ 260645 w 1878772"/>
              <a:gd name="connsiteY8" fmla="*/ 0 h 156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563836">
                <a:moveTo>
                  <a:pt x="260645" y="0"/>
                </a:moveTo>
                <a:lnTo>
                  <a:pt x="1618127" y="0"/>
                </a:lnTo>
                <a:cubicBezTo>
                  <a:pt x="1762077" y="0"/>
                  <a:pt x="1878772" y="116695"/>
                  <a:pt x="1878772" y="260645"/>
                </a:cubicBezTo>
                <a:lnTo>
                  <a:pt x="1878772" y="1303191"/>
                </a:lnTo>
                <a:cubicBezTo>
                  <a:pt x="1878772" y="1447141"/>
                  <a:pt x="1762077" y="1563836"/>
                  <a:pt x="1618127" y="1563836"/>
                </a:cubicBezTo>
                <a:lnTo>
                  <a:pt x="260645" y="1563836"/>
                </a:lnTo>
                <a:cubicBezTo>
                  <a:pt x="116695" y="1563836"/>
                  <a:pt x="0" y="1447141"/>
                  <a:pt x="0" y="1303191"/>
                </a:cubicBezTo>
                <a:lnTo>
                  <a:pt x="0" y="260645"/>
                </a:lnTo>
                <a:cubicBezTo>
                  <a:pt x="0" y="116695"/>
                  <a:pt x="116695" y="0"/>
                  <a:pt x="260645"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4" name="Picture Placeholder 13"/>
          <p:cNvSpPr>
            <a:spLocks noGrp="1"/>
          </p:cNvSpPr>
          <p:nvPr>
            <p:ph type="pic" sz="quarter" idx="13" hasCustomPrompt="1"/>
          </p:nvPr>
        </p:nvSpPr>
        <p:spPr>
          <a:xfrm>
            <a:off x="6494802" y="4642093"/>
            <a:ext cx="1878772" cy="1563836"/>
          </a:xfrm>
          <a:custGeom>
            <a:avLst/>
            <a:gdLst>
              <a:gd name="connsiteX0" fmla="*/ 260645 w 1878772"/>
              <a:gd name="connsiteY0" fmla="*/ 0 h 1563836"/>
              <a:gd name="connsiteX1" fmla="*/ 1618127 w 1878772"/>
              <a:gd name="connsiteY1" fmla="*/ 0 h 1563836"/>
              <a:gd name="connsiteX2" fmla="*/ 1878772 w 1878772"/>
              <a:gd name="connsiteY2" fmla="*/ 260645 h 1563836"/>
              <a:gd name="connsiteX3" fmla="*/ 1878772 w 1878772"/>
              <a:gd name="connsiteY3" fmla="*/ 1303191 h 1563836"/>
              <a:gd name="connsiteX4" fmla="*/ 1618127 w 1878772"/>
              <a:gd name="connsiteY4" fmla="*/ 1563836 h 1563836"/>
              <a:gd name="connsiteX5" fmla="*/ 260645 w 1878772"/>
              <a:gd name="connsiteY5" fmla="*/ 1563836 h 1563836"/>
              <a:gd name="connsiteX6" fmla="*/ 0 w 1878772"/>
              <a:gd name="connsiteY6" fmla="*/ 1303191 h 1563836"/>
              <a:gd name="connsiteX7" fmla="*/ 0 w 1878772"/>
              <a:gd name="connsiteY7" fmla="*/ 260645 h 1563836"/>
              <a:gd name="connsiteX8" fmla="*/ 260645 w 1878772"/>
              <a:gd name="connsiteY8" fmla="*/ 0 h 156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563836">
                <a:moveTo>
                  <a:pt x="260645" y="0"/>
                </a:moveTo>
                <a:lnTo>
                  <a:pt x="1618127" y="0"/>
                </a:lnTo>
                <a:cubicBezTo>
                  <a:pt x="1762077" y="0"/>
                  <a:pt x="1878772" y="116695"/>
                  <a:pt x="1878772" y="260645"/>
                </a:cubicBezTo>
                <a:lnTo>
                  <a:pt x="1878772" y="1303191"/>
                </a:lnTo>
                <a:cubicBezTo>
                  <a:pt x="1878772" y="1447141"/>
                  <a:pt x="1762077" y="1563836"/>
                  <a:pt x="1618127" y="1563836"/>
                </a:cubicBezTo>
                <a:lnTo>
                  <a:pt x="260645" y="1563836"/>
                </a:lnTo>
                <a:cubicBezTo>
                  <a:pt x="116695" y="1563836"/>
                  <a:pt x="0" y="1447141"/>
                  <a:pt x="0" y="1303191"/>
                </a:cubicBezTo>
                <a:lnTo>
                  <a:pt x="0" y="260645"/>
                </a:lnTo>
                <a:cubicBezTo>
                  <a:pt x="0" y="116695"/>
                  <a:pt x="116695" y="0"/>
                  <a:pt x="260645"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2" name="Picture Placeholder 11"/>
          <p:cNvSpPr>
            <a:spLocks noGrp="1"/>
          </p:cNvSpPr>
          <p:nvPr>
            <p:ph type="pic" sz="quarter" idx="11" hasCustomPrompt="1"/>
          </p:nvPr>
        </p:nvSpPr>
        <p:spPr>
          <a:xfrm>
            <a:off x="6494802" y="682053"/>
            <a:ext cx="1878772" cy="1563836"/>
          </a:xfrm>
          <a:custGeom>
            <a:avLst/>
            <a:gdLst>
              <a:gd name="connsiteX0" fmla="*/ 260645 w 1878772"/>
              <a:gd name="connsiteY0" fmla="*/ 0 h 1563836"/>
              <a:gd name="connsiteX1" fmla="*/ 1618127 w 1878772"/>
              <a:gd name="connsiteY1" fmla="*/ 0 h 1563836"/>
              <a:gd name="connsiteX2" fmla="*/ 1878772 w 1878772"/>
              <a:gd name="connsiteY2" fmla="*/ 260645 h 1563836"/>
              <a:gd name="connsiteX3" fmla="*/ 1878772 w 1878772"/>
              <a:gd name="connsiteY3" fmla="*/ 1303191 h 1563836"/>
              <a:gd name="connsiteX4" fmla="*/ 1618127 w 1878772"/>
              <a:gd name="connsiteY4" fmla="*/ 1563836 h 1563836"/>
              <a:gd name="connsiteX5" fmla="*/ 260645 w 1878772"/>
              <a:gd name="connsiteY5" fmla="*/ 1563836 h 1563836"/>
              <a:gd name="connsiteX6" fmla="*/ 0 w 1878772"/>
              <a:gd name="connsiteY6" fmla="*/ 1303191 h 1563836"/>
              <a:gd name="connsiteX7" fmla="*/ 0 w 1878772"/>
              <a:gd name="connsiteY7" fmla="*/ 260645 h 1563836"/>
              <a:gd name="connsiteX8" fmla="*/ 260645 w 1878772"/>
              <a:gd name="connsiteY8" fmla="*/ 0 h 156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563836">
                <a:moveTo>
                  <a:pt x="260645" y="0"/>
                </a:moveTo>
                <a:lnTo>
                  <a:pt x="1618127" y="0"/>
                </a:lnTo>
                <a:cubicBezTo>
                  <a:pt x="1762077" y="0"/>
                  <a:pt x="1878772" y="116695"/>
                  <a:pt x="1878772" y="260645"/>
                </a:cubicBezTo>
                <a:lnTo>
                  <a:pt x="1878772" y="1303191"/>
                </a:lnTo>
                <a:cubicBezTo>
                  <a:pt x="1878772" y="1447141"/>
                  <a:pt x="1762077" y="1563836"/>
                  <a:pt x="1618127" y="1563836"/>
                </a:cubicBezTo>
                <a:lnTo>
                  <a:pt x="260645" y="1563836"/>
                </a:lnTo>
                <a:cubicBezTo>
                  <a:pt x="116695" y="1563836"/>
                  <a:pt x="0" y="1447141"/>
                  <a:pt x="0" y="1303191"/>
                </a:cubicBezTo>
                <a:lnTo>
                  <a:pt x="0" y="260645"/>
                </a:lnTo>
                <a:cubicBezTo>
                  <a:pt x="0" y="116695"/>
                  <a:pt x="116695" y="0"/>
                  <a:pt x="260645"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9" name="Picture Placeholder 8"/>
          <p:cNvSpPr>
            <a:spLocks noGrp="1"/>
          </p:cNvSpPr>
          <p:nvPr>
            <p:ph type="pic" sz="quarter" idx="10" hasCustomPrompt="1"/>
          </p:nvPr>
        </p:nvSpPr>
        <p:spPr>
          <a:xfrm>
            <a:off x="623888" y="0"/>
            <a:ext cx="5472112" cy="6858000"/>
          </a:xfrm>
          <a:custGeom>
            <a:avLst/>
            <a:gdLst>
              <a:gd name="connsiteX0" fmla="*/ 0 w 5472112"/>
              <a:gd name="connsiteY0" fmla="*/ 0 h 6858000"/>
              <a:gd name="connsiteX1" fmla="*/ 5472112 w 5472112"/>
              <a:gd name="connsiteY1" fmla="*/ 0 h 6858000"/>
              <a:gd name="connsiteX2" fmla="*/ 5472112 w 5472112"/>
              <a:gd name="connsiteY2" fmla="*/ 6858000 h 6858000"/>
              <a:gd name="connsiteX3" fmla="*/ 0 w 54721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72112" h="6858000">
                <a:moveTo>
                  <a:pt x="0" y="0"/>
                </a:moveTo>
                <a:lnTo>
                  <a:pt x="5472112" y="0"/>
                </a:lnTo>
                <a:lnTo>
                  <a:pt x="5472112"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230462902"/>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229600" y="0"/>
            <a:ext cx="3338512" cy="6858000"/>
          </a:xfrm>
          <a:custGeom>
            <a:avLst/>
            <a:gdLst>
              <a:gd name="connsiteX0" fmla="*/ 0 w 3338512"/>
              <a:gd name="connsiteY0" fmla="*/ 0 h 6858000"/>
              <a:gd name="connsiteX1" fmla="*/ 3338512 w 3338512"/>
              <a:gd name="connsiteY1" fmla="*/ 0 h 6858000"/>
              <a:gd name="connsiteX2" fmla="*/ 3338512 w 3338512"/>
              <a:gd name="connsiteY2" fmla="*/ 6858000 h 6858000"/>
              <a:gd name="connsiteX3" fmla="*/ 0 w 33385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8512" h="6858000">
                <a:moveTo>
                  <a:pt x="0" y="0"/>
                </a:moveTo>
                <a:lnTo>
                  <a:pt x="3338512" y="0"/>
                </a:lnTo>
                <a:lnTo>
                  <a:pt x="3338512"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603957934"/>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flipH="1">
            <a:off x="0" y="2683469"/>
            <a:ext cx="12192000" cy="4174531"/>
          </a:xfrm>
          <a:custGeom>
            <a:avLst/>
            <a:gdLst>
              <a:gd name="connsiteX0" fmla="*/ 10305143 w 12192000"/>
              <a:gd name="connsiteY0" fmla="*/ 1673 h 4174530"/>
              <a:gd name="connsiteX1" fmla="*/ 12192000 w 12192000"/>
              <a:gd name="connsiteY1" fmla="*/ 745530 h 4174530"/>
              <a:gd name="connsiteX2" fmla="*/ 12192000 w 12192000"/>
              <a:gd name="connsiteY2" fmla="*/ 4174530 h 4174530"/>
              <a:gd name="connsiteX3" fmla="*/ 0 w 12192000"/>
              <a:gd name="connsiteY3" fmla="*/ 4174530 h 4174530"/>
              <a:gd name="connsiteX4" fmla="*/ 0 w 12192000"/>
              <a:gd name="connsiteY4" fmla="*/ 745530 h 4174530"/>
              <a:gd name="connsiteX5" fmla="*/ 1524000 w 12192000"/>
              <a:gd name="connsiteY5" fmla="*/ 945102 h 4174530"/>
              <a:gd name="connsiteX6" fmla="*/ 3135086 w 12192000"/>
              <a:gd name="connsiteY6" fmla="*/ 1554702 h 4174530"/>
              <a:gd name="connsiteX7" fmla="*/ 5065486 w 12192000"/>
              <a:gd name="connsiteY7" fmla="*/ 1177331 h 4174530"/>
              <a:gd name="connsiteX8" fmla="*/ 6574972 w 12192000"/>
              <a:gd name="connsiteY8" fmla="*/ 2019158 h 4174530"/>
              <a:gd name="connsiteX9" fmla="*/ 7750628 w 12192000"/>
              <a:gd name="connsiteY9" fmla="*/ 1177331 h 4174530"/>
              <a:gd name="connsiteX10" fmla="*/ 9231085 w 12192000"/>
              <a:gd name="connsiteY10" fmla="*/ 872531 h 4174530"/>
              <a:gd name="connsiteX11" fmla="*/ 10305143 w 12192000"/>
              <a:gd name="connsiteY11" fmla="*/ 1673 h 41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174530">
                <a:moveTo>
                  <a:pt x="10305143" y="1673"/>
                </a:moveTo>
                <a:cubicBezTo>
                  <a:pt x="10798629" y="-19494"/>
                  <a:pt x="11877524" y="156492"/>
                  <a:pt x="12192000" y="745530"/>
                </a:cubicBezTo>
                <a:lnTo>
                  <a:pt x="12192000" y="4174530"/>
                </a:lnTo>
                <a:lnTo>
                  <a:pt x="0" y="4174530"/>
                </a:lnTo>
                <a:lnTo>
                  <a:pt x="0" y="745530"/>
                </a:lnTo>
                <a:cubicBezTo>
                  <a:pt x="254000" y="207292"/>
                  <a:pt x="1001486" y="810240"/>
                  <a:pt x="1524000" y="945102"/>
                </a:cubicBezTo>
                <a:cubicBezTo>
                  <a:pt x="3207657" y="717107"/>
                  <a:pt x="2544838" y="1515997"/>
                  <a:pt x="3135086" y="1554702"/>
                </a:cubicBezTo>
                <a:cubicBezTo>
                  <a:pt x="3725334" y="1593407"/>
                  <a:pt x="4492172" y="1099922"/>
                  <a:pt x="5065486" y="1177331"/>
                </a:cubicBezTo>
                <a:cubicBezTo>
                  <a:pt x="5638801" y="1254740"/>
                  <a:pt x="6127448" y="2019158"/>
                  <a:pt x="6574972" y="2019158"/>
                </a:cubicBezTo>
                <a:cubicBezTo>
                  <a:pt x="7022496" y="2019158"/>
                  <a:pt x="7307942" y="1368436"/>
                  <a:pt x="7750628" y="1177331"/>
                </a:cubicBezTo>
                <a:cubicBezTo>
                  <a:pt x="8193314" y="986226"/>
                  <a:pt x="8805333" y="1068474"/>
                  <a:pt x="9231085" y="872531"/>
                </a:cubicBezTo>
                <a:cubicBezTo>
                  <a:pt x="9656838" y="676588"/>
                  <a:pt x="9811657" y="22840"/>
                  <a:pt x="10305143" y="1673"/>
                </a:cubicBezTo>
                <a:close/>
              </a:path>
            </a:pathLst>
          </a:custGeom>
        </p:spPr>
        <p:txBody>
          <a:bodyPr wrap="square" anchor="b">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98403631"/>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5472112" cy="6857999"/>
          </a:xfrm>
          <a:custGeom>
            <a:avLst/>
            <a:gdLst>
              <a:gd name="connsiteX0" fmla="*/ 0 w 5472112"/>
              <a:gd name="connsiteY0" fmla="*/ 0 h 6857999"/>
              <a:gd name="connsiteX1" fmla="*/ 4494847 w 5472112"/>
              <a:gd name="connsiteY1" fmla="*/ 0 h 6857999"/>
              <a:gd name="connsiteX2" fmla="*/ 4233242 w 5472112"/>
              <a:gd name="connsiteY2" fmla="*/ 857250 h 6857999"/>
              <a:gd name="connsiteX3" fmla="*/ 3434158 w 5472112"/>
              <a:gd name="connsiteY3" fmla="*/ 1763485 h 6857999"/>
              <a:gd name="connsiteX4" fmla="*/ 3928828 w 5472112"/>
              <a:gd name="connsiteY4" fmla="*/ 2849335 h 6857999"/>
              <a:gd name="connsiteX5" fmla="*/ 2825333 w 5472112"/>
              <a:gd name="connsiteY5" fmla="*/ 3698421 h 6857999"/>
              <a:gd name="connsiteX6" fmla="*/ 3928828 w 5472112"/>
              <a:gd name="connsiteY6" fmla="*/ 4359727 h 6857999"/>
              <a:gd name="connsiteX7" fmla="*/ 4328370 w 5472112"/>
              <a:gd name="connsiteY7" fmla="*/ 5192484 h 6857999"/>
              <a:gd name="connsiteX8" fmla="*/ 5469920 w 5472112"/>
              <a:gd name="connsiteY8" fmla="*/ 5796642 h 6857999"/>
              <a:gd name="connsiteX9" fmla="*/ 4494847 w 5472112"/>
              <a:gd name="connsiteY9" fmla="*/ 6857999 h 6857999"/>
              <a:gd name="connsiteX10" fmla="*/ 0 w 5472112"/>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2112" h="6857999">
                <a:moveTo>
                  <a:pt x="0" y="0"/>
                </a:moveTo>
                <a:lnTo>
                  <a:pt x="4494847" y="0"/>
                </a:lnTo>
                <a:cubicBezTo>
                  <a:pt x="5200388" y="142875"/>
                  <a:pt x="4410023" y="563335"/>
                  <a:pt x="4233242" y="857250"/>
                </a:cubicBezTo>
                <a:cubicBezTo>
                  <a:pt x="4532105" y="1804306"/>
                  <a:pt x="3484894" y="1431471"/>
                  <a:pt x="3434158" y="1763485"/>
                </a:cubicBezTo>
                <a:cubicBezTo>
                  <a:pt x="3383422" y="2095500"/>
                  <a:pt x="4030299" y="2526846"/>
                  <a:pt x="3928828" y="2849335"/>
                </a:cubicBezTo>
                <a:cubicBezTo>
                  <a:pt x="3827358" y="3171824"/>
                  <a:pt x="2825333" y="3446689"/>
                  <a:pt x="2825333" y="3698421"/>
                </a:cubicBezTo>
                <a:cubicBezTo>
                  <a:pt x="2825333" y="3950153"/>
                  <a:pt x="3678321" y="4110716"/>
                  <a:pt x="3928828" y="4359727"/>
                </a:cubicBezTo>
                <a:cubicBezTo>
                  <a:pt x="4179335" y="4608738"/>
                  <a:pt x="4071522" y="4952999"/>
                  <a:pt x="4328370" y="5192484"/>
                </a:cubicBezTo>
                <a:cubicBezTo>
                  <a:pt x="4585219" y="5431970"/>
                  <a:pt x="5442174" y="5519056"/>
                  <a:pt x="5469920" y="5796642"/>
                </a:cubicBezTo>
                <a:cubicBezTo>
                  <a:pt x="5497666" y="6074228"/>
                  <a:pt x="5266978" y="6681106"/>
                  <a:pt x="4494847" y="6857999"/>
                </a:cubicBezTo>
                <a:lnTo>
                  <a:pt x="0" y="685799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417822386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031061"/>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4" y="0"/>
            <a:ext cx="6936953" cy="6858000"/>
          </a:xfrm>
          <a:custGeom>
            <a:avLst/>
            <a:gdLst>
              <a:gd name="connsiteX0" fmla="*/ 553382 w 6936953"/>
              <a:gd name="connsiteY0" fmla="*/ 0 h 6858000"/>
              <a:gd name="connsiteX1" fmla="*/ 5329607 w 6936953"/>
              <a:gd name="connsiteY1" fmla="*/ 0 h 6858000"/>
              <a:gd name="connsiteX2" fmla="*/ 5418699 w 6936953"/>
              <a:gd name="connsiteY2" fmla="*/ 32170 h 6858000"/>
              <a:gd name="connsiteX3" fmla="*/ 6726240 w 6936953"/>
              <a:gd name="connsiteY3" fmla="*/ 3103936 h 6858000"/>
              <a:gd name="connsiteX4" fmla="*/ 3443144 w 6936953"/>
              <a:gd name="connsiteY4" fmla="*/ 6528751 h 6858000"/>
              <a:gd name="connsiteX5" fmla="*/ 3284938 w 6936953"/>
              <a:gd name="connsiteY5" fmla="*/ 6710191 h 6858000"/>
              <a:gd name="connsiteX6" fmla="*/ 3137763 w 6936953"/>
              <a:gd name="connsiteY6" fmla="*/ 6858000 h 6858000"/>
              <a:gd name="connsiteX7" fmla="*/ 1738310 w 6936953"/>
              <a:gd name="connsiteY7" fmla="*/ 6858000 h 6858000"/>
              <a:gd name="connsiteX8" fmla="*/ 1701956 w 6936953"/>
              <a:gd name="connsiteY8" fmla="*/ 6815585 h 6858000"/>
              <a:gd name="connsiteX9" fmla="*/ 160048 w 6936953"/>
              <a:gd name="connsiteY9" fmla="*/ 3103936 h 6858000"/>
              <a:gd name="connsiteX10" fmla="*/ 1161 w 6936953"/>
              <a:gd name="connsiteY10" fmla="*/ 2648207 h 6858000"/>
              <a:gd name="connsiteX11" fmla="*/ 0 w 6936953"/>
              <a:gd name="connsiteY11" fmla="*/ 2644258 h 6858000"/>
              <a:gd name="connsiteX12" fmla="*/ 0 w 6936953"/>
              <a:gd name="connsiteY12" fmla="*/ 532063 h 6858000"/>
              <a:gd name="connsiteX13" fmla="*/ 58043 w 6936953"/>
              <a:gd name="connsiteY13" fmla="*/ 439147 h 6858000"/>
              <a:gd name="connsiteX14" fmla="*/ 492010 w 6936953"/>
              <a:gd name="connsiteY14" fmla="*/ 346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6953" h="6858000">
                <a:moveTo>
                  <a:pt x="553382" y="0"/>
                </a:moveTo>
                <a:lnTo>
                  <a:pt x="5329607" y="0"/>
                </a:lnTo>
                <a:lnTo>
                  <a:pt x="5418699" y="32170"/>
                </a:lnTo>
                <a:cubicBezTo>
                  <a:pt x="6427776" y="434269"/>
                  <a:pt x="6037987" y="1197421"/>
                  <a:pt x="6726240" y="3103936"/>
                </a:cubicBezTo>
                <a:cubicBezTo>
                  <a:pt x="7683810" y="5756479"/>
                  <a:pt x="5165152" y="4435809"/>
                  <a:pt x="3443144" y="6528751"/>
                </a:cubicBezTo>
                <a:cubicBezTo>
                  <a:pt x="3389331" y="6594155"/>
                  <a:pt x="3336611" y="6654578"/>
                  <a:pt x="3284938" y="6710191"/>
                </a:cubicBezTo>
                <a:lnTo>
                  <a:pt x="3137763" y="6858000"/>
                </a:lnTo>
                <a:lnTo>
                  <a:pt x="1738310" y="6858000"/>
                </a:lnTo>
                <a:lnTo>
                  <a:pt x="1701956" y="6815585"/>
                </a:lnTo>
                <a:cubicBezTo>
                  <a:pt x="1125290" y="6085102"/>
                  <a:pt x="698681" y="4515723"/>
                  <a:pt x="160048" y="3103936"/>
                </a:cubicBezTo>
                <a:cubicBezTo>
                  <a:pt x="100200" y="2947071"/>
                  <a:pt x="47162" y="2795135"/>
                  <a:pt x="1161" y="2648207"/>
                </a:cubicBezTo>
                <a:lnTo>
                  <a:pt x="0" y="2644258"/>
                </a:lnTo>
                <a:lnTo>
                  <a:pt x="0" y="532063"/>
                </a:lnTo>
                <a:lnTo>
                  <a:pt x="58043" y="439147"/>
                </a:lnTo>
                <a:cubicBezTo>
                  <a:pt x="168077" y="282058"/>
                  <a:pt x="312130" y="147022"/>
                  <a:pt x="492010" y="34663"/>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714507011"/>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hasCustomPrompt="1"/>
          </p:nvPr>
        </p:nvSpPr>
        <p:spPr>
          <a:xfrm>
            <a:off x="5143500" y="2859551"/>
            <a:ext cx="1905000" cy="190500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4" name="Picture Placeholder 13"/>
          <p:cNvSpPr>
            <a:spLocks noGrp="1"/>
          </p:cNvSpPr>
          <p:nvPr>
            <p:ph type="pic" sz="quarter" idx="13" hasCustomPrompt="1"/>
          </p:nvPr>
        </p:nvSpPr>
        <p:spPr>
          <a:xfrm>
            <a:off x="8988633" y="3456532"/>
            <a:ext cx="1905000" cy="190500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2" name="Picture Placeholder 11"/>
          <p:cNvSpPr>
            <a:spLocks noGrp="1"/>
          </p:cNvSpPr>
          <p:nvPr>
            <p:ph type="pic" sz="quarter" idx="11" hasCustomPrompt="1"/>
          </p:nvPr>
        </p:nvSpPr>
        <p:spPr>
          <a:xfrm>
            <a:off x="1298367" y="4041145"/>
            <a:ext cx="1905000" cy="190500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6" name="Picture Placeholder 5"/>
          <p:cNvSpPr>
            <a:spLocks noGrp="1"/>
          </p:cNvSpPr>
          <p:nvPr>
            <p:ph type="pic" sz="quarter" idx="10" hasCustomPrompt="1"/>
          </p:nvPr>
        </p:nvSpPr>
        <p:spPr>
          <a:xfrm>
            <a:off x="0" y="1"/>
            <a:ext cx="12192000" cy="3677139"/>
          </a:xfrm>
          <a:custGeom>
            <a:avLst/>
            <a:gdLst>
              <a:gd name="connsiteX0" fmla="*/ 0 w 12192000"/>
              <a:gd name="connsiteY0" fmla="*/ 0 h 3677139"/>
              <a:gd name="connsiteX1" fmla="*/ 12192000 w 12192000"/>
              <a:gd name="connsiteY1" fmla="*/ 0 h 3677139"/>
              <a:gd name="connsiteX2" fmla="*/ 12192000 w 12192000"/>
              <a:gd name="connsiteY2" fmla="*/ 3020439 h 3677139"/>
              <a:gd name="connsiteX3" fmla="*/ 10668000 w 12192000"/>
              <a:gd name="connsiteY3" fmla="*/ 2844646 h 3677139"/>
              <a:gd name="connsiteX4" fmla="*/ 9056914 w 12192000"/>
              <a:gd name="connsiteY4" fmla="*/ 2307679 h 3677139"/>
              <a:gd name="connsiteX5" fmla="*/ 7126514 w 12192000"/>
              <a:gd name="connsiteY5" fmla="*/ 2640087 h 3677139"/>
              <a:gd name="connsiteX6" fmla="*/ 5617028 w 12192000"/>
              <a:gd name="connsiteY6" fmla="*/ 1898562 h 3677139"/>
              <a:gd name="connsiteX7" fmla="*/ 4441372 w 12192000"/>
              <a:gd name="connsiteY7" fmla="*/ 2640087 h 3677139"/>
              <a:gd name="connsiteX8" fmla="*/ 2960915 w 12192000"/>
              <a:gd name="connsiteY8" fmla="*/ 2908570 h 3677139"/>
              <a:gd name="connsiteX9" fmla="*/ 1886857 w 12192000"/>
              <a:gd name="connsiteY9" fmla="*/ 3675666 h 3677139"/>
              <a:gd name="connsiteX10" fmla="*/ 0 w 12192000"/>
              <a:gd name="connsiteY10" fmla="*/ 3020439 h 367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677139">
                <a:moveTo>
                  <a:pt x="0" y="0"/>
                </a:moveTo>
                <a:lnTo>
                  <a:pt x="12192000" y="0"/>
                </a:lnTo>
                <a:lnTo>
                  <a:pt x="12192000" y="3020439"/>
                </a:lnTo>
                <a:cubicBezTo>
                  <a:pt x="11938000" y="3494547"/>
                  <a:pt x="11190514" y="2963439"/>
                  <a:pt x="10668000" y="2844646"/>
                </a:cubicBezTo>
                <a:cubicBezTo>
                  <a:pt x="8984343" y="3045475"/>
                  <a:pt x="9647162" y="2341772"/>
                  <a:pt x="9056914" y="2307679"/>
                </a:cubicBezTo>
                <a:cubicBezTo>
                  <a:pt x="8466666" y="2273585"/>
                  <a:pt x="7699828" y="2708272"/>
                  <a:pt x="7126514" y="2640087"/>
                </a:cubicBezTo>
                <a:cubicBezTo>
                  <a:pt x="6553200" y="2571901"/>
                  <a:pt x="6064552" y="1898562"/>
                  <a:pt x="5617028" y="1898562"/>
                </a:cubicBezTo>
                <a:cubicBezTo>
                  <a:pt x="5169505" y="1898562"/>
                  <a:pt x="4884059" y="2471752"/>
                  <a:pt x="4441372" y="2640087"/>
                </a:cubicBezTo>
                <a:cubicBezTo>
                  <a:pt x="3998686" y="2808422"/>
                  <a:pt x="3386667" y="2735973"/>
                  <a:pt x="2960915" y="2908570"/>
                </a:cubicBezTo>
                <a:cubicBezTo>
                  <a:pt x="2535162" y="3081167"/>
                  <a:pt x="2380343" y="3657021"/>
                  <a:pt x="1886857" y="3675666"/>
                </a:cubicBezTo>
                <a:cubicBezTo>
                  <a:pt x="1393371" y="3694311"/>
                  <a:pt x="314476" y="3539294"/>
                  <a:pt x="0" y="3020439"/>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190256299"/>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603782914"/>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520410766"/>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23888" y="0"/>
            <a:ext cx="5472112" cy="6858000"/>
          </a:xfrm>
          <a:custGeom>
            <a:avLst/>
            <a:gdLst>
              <a:gd name="connsiteX0" fmla="*/ 0 w 5472112"/>
              <a:gd name="connsiteY0" fmla="*/ 0 h 6858000"/>
              <a:gd name="connsiteX1" fmla="*/ 5472112 w 5472112"/>
              <a:gd name="connsiteY1" fmla="*/ 0 h 6858000"/>
              <a:gd name="connsiteX2" fmla="*/ 5472112 w 5472112"/>
              <a:gd name="connsiteY2" fmla="*/ 6858000 h 6858000"/>
              <a:gd name="connsiteX3" fmla="*/ 0 w 54721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72112" h="6858000">
                <a:moveTo>
                  <a:pt x="0" y="0"/>
                </a:moveTo>
                <a:lnTo>
                  <a:pt x="5472112" y="0"/>
                </a:lnTo>
                <a:lnTo>
                  <a:pt x="5472112"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اضف صورة</a:t>
            </a:r>
            <a:endParaRPr lang="en-ID" dirty="0"/>
          </a:p>
        </p:txBody>
      </p:sp>
    </p:spTree>
    <p:extLst>
      <p:ext uri="{BB962C8B-B14F-4D97-AF65-F5344CB8AC3E}">
        <p14:creationId xmlns:p14="http://schemas.microsoft.com/office/powerpoint/2010/main" val="1265686631"/>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5252279" y="9791"/>
            <a:ext cx="6936955" cy="6858000"/>
          </a:xfrm>
          <a:custGeom>
            <a:avLst/>
            <a:gdLst>
              <a:gd name="connsiteX0" fmla="*/ 1607347 w 6936954"/>
              <a:gd name="connsiteY0" fmla="*/ 0 h 6858000"/>
              <a:gd name="connsiteX1" fmla="*/ 6383572 w 6936954"/>
              <a:gd name="connsiteY1" fmla="*/ 0 h 6858000"/>
              <a:gd name="connsiteX2" fmla="*/ 6444944 w 6936954"/>
              <a:gd name="connsiteY2" fmla="*/ 34663 h 6858000"/>
              <a:gd name="connsiteX3" fmla="*/ 6878911 w 6936954"/>
              <a:gd name="connsiteY3" fmla="*/ 439147 h 6858000"/>
              <a:gd name="connsiteX4" fmla="*/ 6936954 w 6936954"/>
              <a:gd name="connsiteY4" fmla="*/ 532063 h 6858000"/>
              <a:gd name="connsiteX5" fmla="*/ 6936954 w 6936954"/>
              <a:gd name="connsiteY5" fmla="*/ 2644258 h 6858000"/>
              <a:gd name="connsiteX6" fmla="*/ 6935793 w 6936954"/>
              <a:gd name="connsiteY6" fmla="*/ 2648207 h 6858000"/>
              <a:gd name="connsiteX7" fmla="*/ 6776906 w 6936954"/>
              <a:gd name="connsiteY7" fmla="*/ 3103936 h 6858000"/>
              <a:gd name="connsiteX8" fmla="*/ 5234998 w 6936954"/>
              <a:gd name="connsiteY8" fmla="*/ 6815585 h 6858000"/>
              <a:gd name="connsiteX9" fmla="*/ 5198644 w 6936954"/>
              <a:gd name="connsiteY9" fmla="*/ 6858000 h 6858000"/>
              <a:gd name="connsiteX10" fmla="*/ 3799191 w 6936954"/>
              <a:gd name="connsiteY10" fmla="*/ 6858000 h 6858000"/>
              <a:gd name="connsiteX11" fmla="*/ 3652016 w 6936954"/>
              <a:gd name="connsiteY11" fmla="*/ 6710191 h 6858000"/>
              <a:gd name="connsiteX12" fmla="*/ 3493810 w 6936954"/>
              <a:gd name="connsiteY12" fmla="*/ 6528751 h 6858000"/>
              <a:gd name="connsiteX13" fmla="*/ 210714 w 6936954"/>
              <a:gd name="connsiteY13" fmla="*/ 3103936 h 6858000"/>
              <a:gd name="connsiteX14" fmla="*/ 1518255 w 6936954"/>
              <a:gd name="connsiteY14" fmla="*/ 321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6954" h="6858000">
                <a:moveTo>
                  <a:pt x="1607347" y="0"/>
                </a:moveTo>
                <a:lnTo>
                  <a:pt x="6383572" y="0"/>
                </a:lnTo>
                <a:lnTo>
                  <a:pt x="6444944" y="34663"/>
                </a:lnTo>
                <a:cubicBezTo>
                  <a:pt x="6624824" y="147022"/>
                  <a:pt x="6768877" y="282058"/>
                  <a:pt x="6878911" y="439147"/>
                </a:cubicBezTo>
                <a:lnTo>
                  <a:pt x="6936954" y="532063"/>
                </a:lnTo>
                <a:lnTo>
                  <a:pt x="6936954" y="2644258"/>
                </a:lnTo>
                <a:lnTo>
                  <a:pt x="6935793" y="2648207"/>
                </a:lnTo>
                <a:cubicBezTo>
                  <a:pt x="6889792" y="2795135"/>
                  <a:pt x="6836754" y="2947071"/>
                  <a:pt x="6776906" y="3103936"/>
                </a:cubicBezTo>
                <a:cubicBezTo>
                  <a:pt x="6238273" y="4515723"/>
                  <a:pt x="5811664" y="6085102"/>
                  <a:pt x="5234998" y="6815585"/>
                </a:cubicBezTo>
                <a:lnTo>
                  <a:pt x="5198644" y="6858000"/>
                </a:lnTo>
                <a:lnTo>
                  <a:pt x="3799191" y="6858000"/>
                </a:lnTo>
                <a:lnTo>
                  <a:pt x="3652016" y="6710191"/>
                </a:lnTo>
                <a:cubicBezTo>
                  <a:pt x="3600343" y="6654578"/>
                  <a:pt x="3547623" y="6594155"/>
                  <a:pt x="3493810" y="6528751"/>
                </a:cubicBezTo>
                <a:cubicBezTo>
                  <a:pt x="1771802" y="4435809"/>
                  <a:pt x="-746856" y="5756479"/>
                  <a:pt x="210714" y="3103936"/>
                </a:cubicBezTo>
                <a:cubicBezTo>
                  <a:pt x="898967" y="1197421"/>
                  <a:pt x="509178" y="434269"/>
                  <a:pt x="1518255" y="32170"/>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811767987"/>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354345" y="2216259"/>
            <a:ext cx="4594601" cy="2774196"/>
          </a:xfrm>
          <a:custGeom>
            <a:avLst/>
            <a:gdLst>
              <a:gd name="connsiteX0" fmla="*/ 0 w 4594601"/>
              <a:gd name="connsiteY0" fmla="*/ 0 h 2774196"/>
              <a:gd name="connsiteX1" fmla="*/ 4594601 w 4594601"/>
              <a:gd name="connsiteY1" fmla="*/ 0 h 2774196"/>
              <a:gd name="connsiteX2" fmla="*/ 4594601 w 4594601"/>
              <a:gd name="connsiteY2" fmla="*/ 2774196 h 2774196"/>
              <a:gd name="connsiteX3" fmla="*/ 0 w 4594601"/>
              <a:gd name="connsiteY3" fmla="*/ 2774196 h 2774196"/>
            </a:gdLst>
            <a:ahLst/>
            <a:cxnLst>
              <a:cxn ang="0">
                <a:pos x="connsiteX0" y="connsiteY0"/>
              </a:cxn>
              <a:cxn ang="0">
                <a:pos x="connsiteX1" y="connsiteY1"/>
              </a:cxn>
              <a:cxn ang="0">
                <a:pos x="connsiteX2" y="connsiteY2"/>
              </a:cxn>
              <a:cxn ang="0">
                <a:pos x="connsiteX3" y="connsiteY3"/>
              </a:cxn>
            </a:cxnLst>
            <a:rect l="l" t="t" r="r" b="b"/>
            <a:pathLst>
              <a:path w="4594601" h="2774196">
                <a:moveTo>
                  <a:pt x="0" y="0"/>
                </a:moveTo>
                <a:lnTo>
                  <a:pt x="4594601" y="0"/>
                </a:lnTo>
                <a:lnTo>
                  <a:pt x="4594601" y="2774196"/>
                </a:lnTo>
                <a:lnTo>
                  <a:pt x="0" y="2774196"/>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4090524524"/>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506566" y="2868529"/>
            <a:ext cx="3720007" cy="2292351"/>
          </a:xfrm>
          <a:custGeom>
            <a:avLst/>
            <a:gdLst>
              <a:gd name="connsiteX0" fmla="*/ 0 w 3720007"/>
              <a:gd name="connsiteY0" fmla="*/ 0 h 2292350"/>
              <a:gd name="connsiteX1" fmla="*/ 3720007 w 3720007"/>
              <a:gd name="connsiteY1" fmla="*/ 0 h 2292350"/>
              <a:gd name="connsiteX2" fmla="*/ 3720007 w 3720007"/>
              <a:gd name="connsiteY2" fmla="*/ 2292350 h 2292350"/>
              <a:gd name="connsiteX3" fmla="*/ 0 w 3720007"/>
              <a:gd name="connsiteY3" fmla="*/ 2292350 h 2292350"/>
            </a:gdLst>
            <a:ahLst/>
            <a:cxnLst>
              <a:cxn ang="0">
                <a:pos x="connsiteX0" y="connsiteY0"/>
              </a:cxn>
              <a:cxn ang="0">
                <a:pos x="connsiteX1" y="connsiteY1"/>
              </a:cxn>
              <a:cxn ang="0">
                <a:pos x="connsiteX2" y="connsiteY2"/>
              </a:cxn>
              <a:cxn ang="0">
                <a:pos x="connsiteX3" y="connsiteY3"/>
              </a:cxn>
            </a:cxnLst>
            <a:rect l="l" t="t" r="r" b="b"/>
            <a:pathLst>
              <a:path w="3720007" h="2292350">
                <a:moveTo>
                  <a:pt x="0" y="0"/>
                </a:moveTo>
                <a:lnTo>
                  <a:pt x="3720007" y="0"/>
                </a:lnTo>
                <a:lnTo>
                  <a:pt x="3720007" y="2292350"/>
                </a:lnTo>
                <a:lnTo>
                  <a:pt x="0" y="229235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924733451"/>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727033193"/>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40" y="2307774"/>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70665667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790953140"/>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68617986"/>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406607500"/>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450140921"/>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40" y="2307775"/>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357467706"/>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250251670"/>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815187813"/>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506150038"/>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40" y="2307774"/>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824730898"/>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060541428"/>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50417088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39" y="2307772"/>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648333504"/>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160753919"/>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40" y="2307774"/>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10178532"/>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636582078"/>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318400233"/>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010390591"/>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47"/>
        <p:cNvGrpSpPr/>
        <p:nvPr/>
      </p:nvGrpSpPr>
      <p:grpSpPr>
        <a:xfrm>
          <a:off x="0" y="0"/>
          <a:ext cx="0" cy="0"/>
          <a:chOff x="0" y="0"/>
          <a:chExt cx="0" cy="0"/>
        </a:xfrm>
      </p:grpSpPr>
      <p:sp>
        <p:nvSpPr>
          <p:cNvPr id="49" name="Google Shape;49;p10"/>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5A6E0"/>
                </a:solidFill>
              </a:rPr>
              <a:pPr/>
              <a:t>‹#›</a:t>
            </a:fld>
            <a:endParaRPr>
              <a:solidFill>
                <a:srgbClr val="25A6E0"/>
              </a:solidFill>
            </a:endParaRPr>
          </a:p>
        </p:txBody>
      </p:sp>
    </p:spTree>
    <p:extLst>
      <p:ext uri="{BB962C8B-B14F-4D97-AF65-F5344CB8AC3E}">
        <p14:creationId xmlns:p14="http://schemas.microsoft.com/office/powerpoint/2010/main" val="4260960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1383833" y="1114667"/>
            <a:ext cx="94244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1383833" y="1805264"/>
            <a:ext cx="9424400" cy="40452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5A6E0"/>
                </a:solidFill>
              </a:rPr>
              <a:pPr/>
              <a:t>‹#›</a:t>
            </a:fld>
            <a:endParaRPr>
              <a:solidFill>
                <a:srgbClr val="25A6E0"/>
              </a:solidFill>
            </a:endParaRPr>
          </a:p>
        </p:txBody>
      </p:sp>
    </p:spTree>
    <p:extLst>
      <p:ext uri="{BB962C8B-B14F-4D97-AF65-F5344CB8AC3E}">
        <p14:creationId xmlns:p14="http://schemas.microsoft.com/office/powerpoint/2010/main" val="567543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383833" y="1114667"/>
            <a:ext cx="94244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1383767" y="1805267"/>
            <a:ext cx="4403200" cy="420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0" name="Google Shape;30;p6"/>
          <p:cNvSpPr txBox="1">
            <a:spLocks noGrp="1"/>
          </p:cNvSpPr>
          <p:nvPr>
            <p:ph type="body" idx="2"/>
          </p:nvPr>
        </p:nvSpPr>
        <p:spPr>
          <a:xfrm>
            <a:off x="6404831" y="1805267"/>
            <a:ext cx="4403200" cy="4207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1" name="Google Shape;31;p6"/>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5A6E0"/>
                </a:solidFill>
              </a:rPr>
              <a:pPr/>
              <a:t>‹#›</a:t>
            </a:fld>
            <a:endParaRPr>
              <a:solidFill>
                <a:srgbClr val="25A6E0"/>
              </a:solidFill>
            </a:endParaRPr>
          </a:p>
        </p:txBody>
      </p:sp>
    </p:spTree>
    <p:extLst>
      <p:ext uri="{BB962C8B-B14F-4D97-AF65-F5344CB8AC3E}">
        <p14:creationId xmlns:p14="http://schemas.microsoft.com/office/powerpoint/2010/main" val="1354698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
        <p:cNvGrpSpPr/>
        <p:nvPr/>
      </p:nvGrpSpPr>
      <p:grpSpPr>
        <a:xfrm>
          <a:off x="0" y="0"/>
          <a:ext cx="0" cy="0"/>
          <a:chOff x="0" y="0"/>
          <a:chExt cx="0" cy="0"/>
        </a:xfrm>
      </p:grpSpPr>
      <p:sp>
        <p:nvSpPr>
          <p:cNvPr id="34" name="Google Shape;34;p7"/>
          <p:cNvSpPr txBox="1">
            <a:spLocks noGrp="1"/>
          </p:cNvSpPr>
          <p:nvPr>
            <p:ph type="title"/>
          </p:nvPr>
        </p:nvSpPr>
        <p:spPr>
          <a:xfrm>
            <a:off x="1383833" y="1114667"/>
            <a:ext cx="94244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1383833" y="1805267"/>
            <a:ext cx="2922400" cy="40400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6" name="Google Shape;36;p7"/>
          <p:cNvSpPr txBox="1">
            <a:spLocks noGrp="1"/>
          </p:cNvSpPr>
          <p:nvPr>
            <p:ph type="body" idx="2"/>
          </p:nvPr>
        </p:nvSpPr>
        <p:spPr>
          <a:xfrm>
            <a:off x="4613368" y="1805267"/>
            <a:ext cx="2922400" cy="40400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7" name="Google Shape;37;p7"/>
          <p:cNvSpPr txBox="1">
            <a:spLocks noGrp="1"/>
          </p:cNvSpPr>
          <p:nvPr>
            <p:ph type="body" idx="3"/>
          </p:nvPr>
        </p:nvSpPr>
        <p:spPr>
          <a:xfrm>
            <a:off x="7842903" y="1805267"/>
            <a:ext cx="2922400" cy="40400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 name="Google Shape;38;p7"/>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5A6E0"/>
                </a:solidFill>
              </a:rPr>
              <a:pPr/>
              <a:t>‹#›</a:t>
            </a:fld>
            <a:endParaRPr>
              <a:solidFill>
                <a:srgbClr val="25A6E0"/>
              </a:solidFill>
            </a:endParaRPr>
          </a:p>
        </p:txBody>
      </p:sp>
    </p:spTree>
    <p:extLst>
      <p:ext uri="{BB962C8B-B14F-4D97-AF65-F5344CB8AC3E}">
        <p14:creationId xmlns:p14="http://schemas.microsoft.com/office/powerpoint/2010/main" val="3230942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86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898913707"/>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0041417-4669-4AEF-8837-5C0693C9C6BB}"/>
              </a:ext>
            </a:extLst>
          </p:cNvPr>
          <p:cNvSpPr/>
          <p:nvPr userDrawn="1"/>
        </p:nvSpPr>
        <p:spPr>
          <a:xfrm rot="8100000">
            <a:off x="64833" y="-1855145"/>
            <a:ext cx="6319000" cy="6322301"/>
          </a:xfrm>
          <a:custGeom>
            <a:avLst/>
            <a:gdLst>
              <a:gd name="connsiteX0" fmla="*/ 2931975 w 6319000"/>
              <a:gd name="connsiteY0" fmla="*/ 1228069 h 6322301"/>
              <a:gd name="connsiteX1" fmla="*/ 2931975 w 6319000"/>
              <a:gd name="connsiteY1" fmla="*/ 1162103 h 6322301"/>
              <a:gd name="connsiteX2" fmla="*/ 2997942 w 6319000"/>
              <a:gd name="connsiteY2" fmla="*/ 1162103 h 6322301"/>
              <a:gd name="connsiteX3" fmla="*/ 2997942 w 6319000"/>
              <a:gd name="connsiteY3" fmla="*/ 1228070 h 6322301"/>
              <a:gd name="connsiteX4" fmla="*/ 2931975 w 6319000"/>
              <a:gd name="connsiteY4" fmla="*/ 1228069 h 6322301"/>
              <a:gd name="connsiteX5" fmla="*/ 4655986 w 6319000"/>
              <a:gd name="connsiteY5" fmla="*/ 2952081 h 6322301"/>
              <a:gd name="connsiteX6" fmla="*/ 4655986 w 6319000"/>
              <a:gd name="connsiteY6" fmla="*/ 2886114 h 6322301"/>
              <a:gd name="connsiteX7" fmla="*/ 4721953 w 6319000"/>
              <a:gd name="connsiteY7" fmla="*/ 2886114 h 6322301"/>
              <a:gd name="connsiteX8" fmla="*/ 4721952 w 6319000"/>
              <a:gd name="connsiteY8" fmla="*/ 2952080 h 6322301"/>
              <a:gd name="connsiteX9" fmla="*/ 4655986 w 6319000"/>
              <a:gd name="connsiteY9" fmla="*/ 2952081 h 6322301"/>
              <a:gd name="connsiteX10" fmla="*/ 3069611 w 6319000"/>
              <a:gd name="connsiteY10" fmla="*/ 1375645 h 6322301"/>
              <a:gd name="connsiteX11" fmla="*/ 3069611 w 6319000"/>
              <a:gd name="connsiteY11" fmla="*/ 1309678 h 6322301"/>
              <a:gd name="connsiteX12" fmla="*/ 3135578 w 6319000"/>
              <a:gd name="connsiteY12" fmla="*/ 1309678 h 6322301"/>
              <a:gd name="connsiteX13" fmla="*/ 3135578 w 6319000"/>
              <a:gd name="connsiteY13" fmla="*/ 1375644 h 6322301"/>
              <a:gd name="connsiteX14" fmla="*/ 3069611 w 6319000"/>
              <a:gd name="connsiteY14" fmla="*/ 1375645 h 6322301"/>
              <a:gd name="connsiteX15" fmla="*/ 4793623 w 6319000"/>
              <a:gd name="connsiteY15" fmla="*/ 3099656 h 6322301"/>
              <a:gd name="connsiteX16" fmla="*/ 4793622 w 6319000"/>
              <a:gd name="connsiteY16" fmla="*/ 3033689 h 6322301"/>
              <a:gd name="connsiteX17" fmla="*/ 4859589 w 6319000"/>
              <a:gd name="connsiteY17" fmla="*/ 3033689 h 6322301"/>
              <a:gd name="connsiteX18" fmla="*/ 4859589 w 6319000"/>
              <a:gd name="connsiteY18" fmla="*/ 3099655 h 6322301"/>
              <a:gd name="connsiteX19" fmla="*/ 4793623 w 6319000"/>
              <a:gd name="connsiteY19" fmla="*/ 3099656 h 6322301"/>
              <a:gd name="connsiteX20" fmla="*/ 3214051 w 6319000"/>
              <a:gd name="connsiteY20" fmla="*/ 1520098 h 6322301"/>
              <a:gd name="connsiteX21" fmla="*/ 3214051 w 6319000"/>
              <a:gd name="connsiteY21" fmla="*/ 1454132 h 6322301"/>
              <a:gd name="connsiteX22" fmla="*/ 3280017 w 6319000"/>
              <a:gd name="connsiteY22" fmla="*/ 1454132 h 6322301"/>
              <a:gd name="connsiteX23" fmla="*/ 3280017 w 6319000"/>
              <a:gd name="connsiteY23" fmla="*/ 1520098 h 6322301"/>
              <a:gd name="connsiteX24" fmla="*/ 3214051 w 6319000"/>
              <a:gd name="connsiteY24" fmla="*/ 1520098 h 6322301"/>
              <a:gd name="connsiteX25" fmla="*/ 4938061 w 6319000"/>
              <a:gd name="connsiteY25" fmla="*/ 3244109 h 6322301"/>
              <a:gd name="connsiteX26" fmla="*/ 4938061 w 6319000"/>
              <a:gd name="connsiteY26" fmla="*/ 3178142 h 6322301"/>
              <a:gd name="connsiteX27" fmla="*/ 5004028 w 6319000"/>
              <a:gd name="connsiteY27" fmla="*/ 3178142 h 6322301"/>
              <a:gd name="connsiteX28" fmla="*/ 5004028 w 6319000"/>
              <a:gd name="connsiteY28" fmla="*/ 3244109 h 6322301"/>
              <a:gd name="connsiteX29" fmla="*/ 4938061 w 6319000"/>
              <a:gd name="connsiteY29" fmla="*/ 3244109 h 6322301"/>
              <a:gd name="connsiteX30" fmla="*/ 3358532 w 6319000"/>
              <a:gd name="connsiteY30" fmla="*/ 1666299 h 6322301"/>
              <a:gd name="connsiteX31" fmla="*/ 3358532 w 6319000"/>
              <a:gd name="connsiteY31" fmla="*/ 1600333 h 6322301"/>
              <a:gd name="connsiteX32" fmla="*/ 3424499 w 6319000"/>
              <a:gd name="connsiteY32" fmla="*/ 1600333 h 6322301"/>
              <a:gd name="connsiteX33" fmla="*/ 3424499 w 6319000"/>
              <a:gd name="connsiteY33" fmla="*/ 1666299 h 6322301"/>
              <a:gd name="connsiteX34" fmla="*/ 3358532 w 6319000"/>
              <a:gd name="connsiteY34" fmla="*/ 1666299 h 6322301"/>
              <a:gd name="connsiteX35" fmla="*/ 5082543 w 6319000"/>
              <a:gd name="connsiteY35" fmla="*/ 3390310 h 6322301"/>
              <a:gd name="connsiteX36" fmla="*/ 5082543 w 6319000"/>
              <a:gd name="connsiteY36" fmla="*/ 3324343 h 6322301"/>
              <a:gd name="connsiteX37" fmla="*/ 5148509 w 6319000"/>
              <a:gd name="connsiteY37" fmla="*/ 3324344 h 6322301"/>
              <a:gd name="connsiteX38" fmla="*/ 5148509 w 6319000"/>
              <a:gd name="connsiteY38" fmla="*/ 3390310 h 6322301"/>
              <a:gd name="connsiteX39" fmla="*/ 5082543 w 6319000"/>
              <a:gd name="connsiteY39" fmla="*/ 3390310 h 6322301"/>
              <a:gd name="connsiteX40" fmla="*/ 2062179 w 6319000"/>
              <a:gd name="connsiteY40" fmla="*/ 369950 h 6322301"/>
              <a:gd name="connsiteX41" fmla="*/ 2062179 w 6319000"/>
              <a:gd name="connsiteY41" fmla="*/ 303983 h 6322301"/>
              <a:gd name="connsiteX42" fmla="*/ 2128145 w 6319000"/>
              <a:gd name="connsiteY42" fmla="*/ 303984 h 6322301"/>
              <a:gd name="connsiteX43" fmla="*/ 2128145 w 6319000"/>
              <a:gd name="connsiteY43" fmla="*/ 369950 h 6322301"/>
              <a:gd name="connsiteX44" fmla="*/ 2062179 w 6319000"/>
              <a:gd name="connsiteY44" fmla="*/ 369950 h 6322301"/>
              <a:gd name="connsiteX45" fmla="*/ 3793557 w 6319000"/>
              <a:gd name="connsiteY45" fmla="*/ 2101329 h 6322301"/>
              <a:gd name="connsiteX46" fmla="*/ 3793557 w 6319000"/>
              <a:gd name="connsiteY46" fmla="*/ 2035362 h 6322301"/>
              <a:gd name="connsiteX47" fmla="*/ 3859524 w 6319000"/>
              <a:gd name="connsiteY47" fmla="*/ 2035362 h 6322301"/>
              <a:gd name="connsiteX48" fmla="*/ 3859524 w 6319000"/>
              <a:gd name="connsiteY48" fmla="*/ 2101329 h 6322301"/>
              <a:gd name="connsiteX49" fmla="*/ 3793557 w 6319000"/>
              <a:gd name="connsiteY49" fmla="*/ 2101329 h 6322301"/>
              <a:gd name="connsiteX50" fmla="*/ 5517567 w 6319000"/>
              <a:gd name="connsiteY50" fmla="*/ 3825338 h 6322301"/>
              <a:gd name="connsiteX51" fmla="*/ 5517567 w 6319000"/>
              <a:gd name="connsiteY51" fmla="*/ 3759372 h 6322301"/>
              <a:gd name="connsiteX52" fmla="*/ 5583533 w 6319000"/>
              <a:gd name="connsiteY52" fmla="*/ 3759372 h 6322301"/>
              <a:gd name="connsiteX53" fmla="*/ 5583534 w 6319000"/>
              <a:gd name="connsiteY53" fmla="*/ 3825339 h 6322301"/>
              <a:gd name="connsiteX54" fmla="*/ 5517567 w 6319000"/>
              <a:gd name="connsiteY54" fmla="*/ 3825338 h 6322301"/>
              <a:gd name="connsiteX55" fmla="*/ 1771556 w 6319000"/>
              <a:gd name="connsiteY55" fmla="*/ 79338 h 6322301"/>
              <a:gd name="connsiteX56" fmla="*/ 1771556 w 6319000"/>
              <a:gd name="connsiteY56" fmla="*/ 13371 h 6322301"/>
              <a:gd name="connsiteX57" fmla="*/ 1837523 w 6319000"/>
              <a:gd name="connsiteY57" fmla="*/ 13371 h 6322301"/>
              <a:gd name="connsiteX58" fmla="*/ 1837523 w 6319000"/>
              <a:gd name="connsiteY58" fmla="*/ 79337 h 6322301"/>
              <a:gd name="connsiteX59" fmla="*/ 1771556 w 6319000"/>
              <a:gd name="connsiteY59" fmla="*/ 79338 h 6322301"/>
              <a:gd name="connsiteX60" fmla="*/ 3502935 w 6319000"/>
              <a:gd name="connsiteY60" fmla="*/ 1810716 h 6322301"/>
              <a:gd name="connsiteX61" fmla="*/ 3502935 w 6319000"/>
              <a:gd name="connsiteY61" fmla="*/ 1744750 h 6322301"/>
              <a:gd name="connsiteX62" fmla="*/ 3568901 w 6319000"/>
              <a:gd name="connsiteY62" fmla="*/ 1744750 h 6322301"/>
              <a:gd name="connsiteX63" fmla="*/ 3568901 w 6319000"/>
              <a:gd name="connsiteY63" fmla="*/ 1810716 h 6322301"/>
              <a:gd name="connsiteX64" fmla="*/ 3502935 w 6319000"/>
              <a:gd name="connsiteY64" fmla="*/ 1810716 h 6322301"/>
              <a:gd name="connsiteX65" fmla="*/ 5226945 w 6319000"/>
              <a:gd name="connsiteY65" fmla="*/ 3534726 h 6322301"/>
              <a:gd name="connsiteX66" fmla="*/ 5226945 w 6319000"/>
              <a:gd name="connsiteY66" fmla="*/ 3468760 h 6322301"/>
              <a:gd name="connsiteX67" fmla="*/ 5292911 w 6319000"/>
              <a:gd name="connsiteY67" fmla="*/ 3468760 h 6322301"/>
              <a:gd name="connsiteX68" fmla="*/ 5292911 w 6319000"/>
              <a:gd name="connsiteY68" fmla="*/ 3534726 h 6322301"/>
              <a:gd name="connsiteX69" fmla="*/ 5226945 w 6319000"/>
              <a:gd name="connsiteY69" fmla="*/ 3534726 h 6322301"/>
              <a:gd name="connsiteX70" fmla="*/ 1917747 w 6319000"/>
              <a:gd name="connsiteY70" fmla="*/ 225535 h 6322301"/>
              <a:gd name="connsiteX71" fmla="*/ 1917747 w 6319000"/>
              <a:gd name="connsiteY71" fmla="*/ 159569 h 6322301"/>
              <a:gd name="connsiteX72" fmla="*/ 1983714 w 6319000"/>
              <a:gd name="connsiteY72" fmla="*/ 159569 h 6322301"/>
              <a:gd name="connsiteX73" fmla="*/ 1983713 w 6319000"/>
              <a:gd name="connsiteY73" fmla="*/ 225535 h 6322301"/>
              <a:gd name="connsiteX74" fmla="*/ 1917747 w 6319000"/>
              <a:gd name="connsiteY74" fmla="*/ 225535 h 6322301"/>
              <a:gd name="connsiteX75" fmla="*/ 3649126 w 6319000"/>
              <a:gd name="connsiteY75" fmla="*/ 1956914 h 6322301"/>
              <a:gd name="connsiteX76" fmla="*/ 3649126 w 6319000"/>
              <a:gd name="connsiteY76" fmla="*/ 1890948 h 6322301"/>
              <a:gd name="connsiteX77" fmla="*/ 3715092 w 6319000"/>
              <a:gd name="connsiteY77" fmla="*/ 1890948 h 6322301"/>
              <a:gd name="connsiteX78" fmla="*/ 3715092 w 6319000"/>
              <a:gd name="connsiteY78" fmla="*/ 1956914 h 6322301"/>
              <a:gd name="connsiteX79" fmla="*/ 3649126 w 6319000"/>
              <a:gd name="connsiteY79" fmla="*/ 1956914 h 6322301"/>
              <a:gd name="connsiteX80" fmla="*/ 5373136 w 6319000"/>
              <a:gd name="connsiteY80" fmla="*/ 3680924 h 6322301"/>
              <a:gd name="connsiteX81" fmla="*/ 5373136 w 6319000"/>
              <a:gd name="connsiteY81" fmla="*/ 3614957 h 6322301"/>
              <a:gd name="connsiteX82" fmla="*/ 5439102 w 6319000"/>
              <a:gd name="connsiteY82" fmla="*/ 3614957 h 6322301"/>
              <a:gd name="connsiteX83" fmla="*/ 5439102 w 6319000"/>
              <a:gd name="connsiteY83" fmla="*/ 3680924 h 6322301"/>
              <a:gd name="connsiteX84" fmla="*/ 5373136 w 6319000"/>
              <a:gd name="connsiteY84" fmla="*/ 3680924 h 6322301"/>
              <a:gd name="connsiteX85" fmla="*/ 2351018 w 6319000"/>
              <a:gd name="connsiteY85" fmla="*/ 660563 h 6322301"/>
              <a:gd name="connsiteX86" fmla="*/ 2351018 w 6319000"/>
              <a:gd name="connsiteY86" fmla="*/ 594597 h 6322301"/>
              <a:gd name="connsiteX87" fmla="*/ 2416985 w 6319000"/>
              <a:gd name="connsiteY87" fmla="*/ 594597 h 6322301"/>
              <a:gd name="connsiteX88" fmla="*/ 2416985 w 6319000"/>
              <a:gd name="connsiteY88" fmla="*/ 660563 h 6322301"/>
              <a:gd name="connsiteX89" fmla="*/ 2351018 w 6319000"/>
              <a:gd name="connsiteY89" fmla="*/ 660563 h 6322301"/>
              <a:gd name="connsiteX90" fmla="*/ 4082395 w 6319000"/>
              <a:gd name="connsiteY90" fmla="*/ 2391940 h 6322301"/>
              <a:gd name="connsiteX91" fmla="*/ 4082396 w 6319000"/>
              <a:gd name="connsiteY91" fmla="*/ 2325975 h 6322301"/>
              <a:gd name="connsiteX92" fmla="*/ 4148362 w 6319000"/>
              <a:gd name="connsiteY92" fmla="*/ 2325974 h 6322301"/>
              <a:gd name="connsiteX93" fmla="*/ 4148361 w 6319000"/>
              <a:gd name="connsiteY93" fmla="*/ 2391939 h 6322301"/>
              <a:gd name="connsiteX94" fmla="*/ 4082395 w 6319000"/>
              <a:gd name="connsiteY94" fmla="*/ 2391940 h 6322301"/>
              <a:gd name="connsiteX95" fmla="*/ 2206597 w 6319000"/>
              <a:gd name="connsiteY95" fmla="*/ 516147 h 6322301"/>
              <a:gd name="connsiteX96" fmla="*/ 2206597 w 6319000"/>
              <a:gd name="connsiteY96" fmla="*/ 450181 h 6322301"/>
              <a:gd name="connsiteX97" fmla="*/ 2272563 w 6319000"/>
              <a:gd name="connsiteY97" fmla="*/ 450181 h 6322301"/>
              <a:gd name="connsiteX98" fmla="*/ 2272563 w 6319000"/>
              <a:gd name="connsiteY98" fmla="*/ 516147 h 6322301"/>
              <a:gd name="connsiteX99" fmla="*/ 2206597 w 6319000"/>
              <a:gd name="connsiteY99" fmla="*/ 516147 h 6322301"/>
              <a:gd name="connsiteX100" fmla="*/ 3937975 w 6319000"/>
              <a:gd name="connsiteY100" fmla="*/ 2247526 h 6322301"/>
              <a:gd name="connsiteX101" fmla="*/ 3937975 w 6319000"/>
              <a:gd name="connsiteY101" fmla="*/ 2181559 h 6322301"/>
              <a:gd name="connsiteX102" fmla="*/ 4003942 w 6319000"/>
              <a:gd name="connsiteY102" fmla="*/ 2181559 h 6322301"/>
              <a:gd name="connsiteX103" fmla="*/ 4003942 w 6319000"/>
              <a:gd name="connsiteY103" fmla="*/ 2247526 h 6322301"/>
              <a:gd name="connsiteX104" fmla="*/ 3937975 w 6319000"/>
              <a:gd name="connsiteY104" fmla="*/ 2247526 h 6322301"/>
              <a:gd name="connsiteX105" fmla="*/ 2639860 w 6319000"/>
              <a:gd name="connsiteY105" fmla="*/ 951172 h 6322301"/>
              <a:gd name="connsiteX106" fmla="*/ 2639859 w 6319000"/>
              <a:gd name="connsiteY106" fmla="*/ 885205 h 6322301"/>
              <a:gd name="connsiteX107" fmla="*/ 2705827 w 6319000"/>
              <a:gd name="connsiteY107" fmla="*/ 885205 h 6322301"/>
              <a:gd name="connsiteX108" fmla="*/ 2705828 w 6319000"/>
              <a:gd name="connsiteY108" fmla="*/ 951172 h 6322301"/>
              <a:gd name="connsiteX109" fmla="*/ 2639860 w 6319000"/>
              <a:gd name="connsiteY109" fmla="*/ 951172 h 6322301"/>
              <a:gd name="connsiteX110" fmla="*/ 4371230 w 6319000"/>
              <a:gd name="connsiteY110" fmla="*/ 2682542 h 6322301"/>
              <a:gd name="connsiteX111" fmla="*/ 4371231 w 6319000"/>
              <a:gd name="connsiteY111" fmla="*/ 2616577 h 6322301"/>
              <a:gd name="connsiteX112" fmla="*/ 4437198 w 6319000"/>
              <a:gd name="connsiteY112" fmla="*/ 2616576 h 6322301"/>
              <a:gd name="connsiteX113" fmla="*/ 4437197 w 6319000"/>
              <a:gd name="connsiteY113" fmla="*/ 2682541 h 6322301"/>
              <a:gd name="connsiteX114" fmla="*/ 4371230 w 6319000"/>
              <a:gd name="connsiteY114" fmla="*/ 2682542 h 6322301"/>
              <a:gd name="connsiteX115" fmla="*/ 2495440 w 6319000"/>
              <a:gd name="connsiteY115" fmla="*/ 806760 h 6322301"/>
              <a:gd name="connsiteX116" fmla="*/ 2495440 w 6319000"/>
              <a:gd name="connsiteY116" fmla="*/ 740793 h 6322301"/>
              <a:gd name="connsiteX117" fmla="*/ 2561406 w 6319000"/>
              <a:gd name="connsiteY117" fmla="*/ 740793 h 6322301"/>
              <a:gd name="connsiteX118" fmla="*/ 2561406 w 6319000"/>
              <a:gd name="connsiteY118" fmla="*/ 806759 h 6322301"/>
              <a:gd name="connsiteX119" fmla="*/ 2495440 w 6319000"/>
              <a:gd name="connsiteY119" fmla="*/ 806760 h 6322301"/>
              <a:gd name="connsiteX120" fmla="*/ 4226814 w 6319000"/>
              <a:gd name="connsiteY120" fmla="*/ 2538133 h 6322301"/>
              <a:gd name="connsiteX121" fmla="*/ 4226814 w 6319000"/>
              <a:gd name="connsiteY121" fmla="*/ 2472167 h 6322301"/>
              <a:gd name="connsiteX122" fmla="*/ 4292780 w 6319000"/>
              <a:gd name="connsiteY122" fmla="*/ 2472167 h 6322301"/>
              <a:gd name="connsiteX123" fmla="*/ 4292779 w 6319000"/>
              <a:gd name="connsiteY123" fmla="*/ 2538132 h 6322301"/>
              <a:gd name="connsiteX124" fmla="*/ 4226814 w 6319000"/>
              <a:gd name="connsiteY124" fmla="*/ 2538133 h 6322301"/>
              <a:gd name="connsiteX125" fmla="*/ 2784274 w 6319000"/>
              <a:gd name="connsiteY125" fmla="*/ 1097368 h 6322301"/>
              <a:gd name="connsiteX126" fmla="*/ 2784274 w 6319000"/>
              <a:gd name="connsiteY126" fmla="*/ 1031402 h 6322301"/>
              <a:gd name="connsiteX127" fmla="*/ 2850240 w 6319000"/>
              <a:gd name="connsiteY127" fmla="*/ 1031402 h 6322301"/>
              <a:gd name="connsiteX128" fmla="*/ 2850240 w 6319000"/>
              <a:gd name="connsiteY128" fmla="*/ 1097368 h 6322301"/>
              <a:gd name="connsiteX129" fmla="*/ 2784274 w 6319000"/>
              <a:gd name="connsiteY129" fmla="*/ 1097368 h 6322301"/>
              <a:gd name="connsiteX130" fmla="*/ 4515641 w 6319000"/>
              <a:gd name="connsiteY130" fmla="*/ 2828736 h 6322301"/>
              <a:gd name="connsiteX131" fmla="*/ 4515646 w 6319000"/>
              <a:gd name="connsiteY131" fmla="*/ 2762774 h 6322301"/>
              <a:gd name="connsiteX132" fmla="*/ 4581608 w 6319000"/>
              <a:gd name="connsiteY132" fmla="*/ 2762769 h 6322301"/>
              <a:gd name="connsiteX133" fmla="*/ 4581608 w 6319000"/>
              <a:gd name="connsiteY133" fmla="*/ 2828736 h 6322301"/>
              <a:gd name="connsiteX134" fmla="*/ 4515641 w 6319000"/>
              <a:gd name="connsiteY134" fmla="*/ 2828736 h 6322301"/>
              <a:gd name="connsiteX135" fmla="*/ 6239662 w 6319000"/>
              <a:gd name="connsiteY135" fmla="*/ 4552757 h 6322301"/>
              <a:gd name="connsiteX136" fmla="*/ 6239662 w 6319000"/>
              <a:gd name="connsiteY136" fmla="*/ 4486791 h 6322301"/>
              <a:gd name="connsiteX137" fmla="*/ 6305629 w 6319000"/>
              <a:gd name="connsiteY137" fmla="*/ 4486790 h 6322301"/>
              <a:gd name="connsiteX138" fmla="*/ 6305629 w 6319000"/>
              <a:gd name="connsiteY138" fmla="*/ 4552757 h 6322301"/>
              <a:gd name="connsiteX139" fmla="*/ 6239662 w 6319000"/>
              <a:gd name="connsiteY139" fmla="*/ 4552757 h 6322301"/>
              <a:gd name="connsiteX140" fmla="*/ 2940892 w 6319000"/>
              <a:gd name="connsiteY140" fmla="*/ 1507985 h 6322301"/>
              <a:gd name="connsiteX141" fmla="*/ 2940892 w 6319000"/>
              <a:gd name="connsiteY141" fmla="*/ 1442018 h 6322301"/>
              <a:gd name="connsiteX142" fmla="*/ 3006858 w 6319000"/>
              <a:gd name="connsiteY142" fmla="*/ 1442018 h 6322301"/>
              <a:gd name="connsiteX143" fmla="*/ 3006858 w 6319000"/>
              <a:gd name="connsiteY143" fmla="*/ 1507985 h 6322301"/>
              <a:gd name="connsiteX144" fmla="*/ 2940892 w 6319000"/>
              <a:gd name="connsiteY144" fmla="*/ 1507985 h 6322301"/>
              <a:gd name="connsiteX145" fmla="*/ 4664903 w 6319000"/>
              <a:gd name="connsiteY145" fmla="*/ 3231996 h 6322301"/>
              <a:gd name="connsiteX146" fmla="*/ 4664903 w 6319000"/>
              <a:gd name="connsiteY146" fmla="*/ 3166029 h 6322301"/>
              <a:gd name="connsiteX147" fmla="*/ 4730869 w 6319000"/>
              <a:gd name="connsiteY147" fmla="*/ 3166029 h 6322301"/>
              <a:gd name="connsiteX148" fmla="*/ 4730869 w 6319000"/>
              <a:gd name="connsiteY148" fmla="*/ 3231996 h 6322301"/>
              <a:gd name="connsiteX149" fmla="*/ 4664903 w 6319000"/>
              <a:gd name="connsiteY149" fmla="*/ 3231996 h 6322301"/>
              <a:gd name="connsiteX150" fmla="*/ 2796474 w 6319000"/>
              <a:gd name="connsiteY150" fmla="*/ 1363570 h 6322301"/>
              <a:gd name="connsiteX151" fmla="*/ 2796475 w 6319000"/>
              <a:gd name="connsiteY151" fmla="*/ 1297604 h 6322301"/>
              <a:gd name="connsiteX152" fmla="*/ 2862441 w 6319000"/>
              <a:gd name="connsiteY152" fmla="*/ 1297604 h 6322301"/>
              <a:gd name="connsiteX153" fmla="*/ 2862441 w 6319000"/>
              <a:gd name="connsiteY153" fmla="*/ 1363570 h 6322301"/>
              <a:gd name="connsiteX154" fmla="*/ 2796474 w 6319000"/>
              <a:gd name="connsiteY154" fmla="*/ 1363570 h 6322301"/>
              <a:gd name="connsiteX155" fmla="*/ 4520486 w 6319000"/>
              <a:gd name="connsiteY155" fmla="*/ 3087581 h 6322301"/>
              <a:gd name="connsiteX156" fmla="*/ 4520486 w 6319000"/>
              <a:gd name="connsiteY156" fmla="*/ 3021615 h 6322301"/>
              <a:gd name="connsiteX157" fmla="*/ 4586452 w 6319000"/>
              <a:gd name="connsiteY157" fmla="*/ 3021615 h 6322301"/>
              <a:gd name="connsiteX158" fmla="*/ 4586452 w 6319000"/>
              <a:gd name="connsiteY158" fmla="*/ 3087581 h 6322301"/>
              <a:gd name="connsiteX159" fmla="*/ 4520486 w 6319000"/>
              <a:gd name="connsiteY159" fmla="*/ 3087581 h 6322301"/>
              <a:gd name="connsiteX160" fmla="*/ 3078602 w 6319000"/>
              <a:gd name="connsiteY160" fmla="*/ 1655592 h 6322301"/>
              <a:gd name="connsiteX161" fmla="*/ 3078602 w 6319000"/>
              <a:gd name="connsiteY161" fmla="*/ 1589625 h 6322301"/>
              <a:gd name="connsiteX162" fmla="*/ 3144569 w 6319000"/>
              <a:gd name="connsiteY162" fmla="*/ 1589625 h 6322301"/>
              <a:gd name="connsiteX163" fmla="*/ 3144568 w 6319000"/>
              <a:gd name="connsiteY163" fmla="*/ 1655592 h 6322301"/>
              <a:gd name="connsiteX164" fmla="*/ 3078602 w 6319000"/>
              <a:gd name="connsiteY164" fmla="*/ 1655592 h 6322301"/>
              <a:gd name="connsiteX165" fmla="*/ 4802613 w 6319000"/>
              <a:gd name="connsiteY165" fmla="*/ 3379602 h 6322301"/>
              <a:gd name="connsiteX166" fmla="*/ 4802613 w 6319000"/>
              <a:gd name="connsiteY166" fmla="*/ 3313636 h 6322301"/>
              <a:gd name="connsiteX167" fmla="*/ 4868579 w 6319000"/>
              <a:gd name="connsiteY167" fmla="*/ 3313636 h 6322301"/>
              <a:gd name="connsiteX168" fmla="*/ 4868579 w 6319000"/>
              <a:gd name="connsiteY168" fmla="*/ 3379602 h 6322301"/>
              <a:gd name="connsiteX169" fmla="*/ 4802613 w 6319000"/>
              <a:gd name="connsiteY169" fmla="*/ 3379602 h 6322301"/>
              <a:gd name="connsiteX170" fmla="*/ 1636071 w 6319000"/>
              <a:gd name="connsiteY170" fmla="*/ 214836 h 6322301"/>
              <a:gd name="connsiteX171" fmla="*/ 1636070 w 6319000"/>
              <a:gd name="connsiteY171" fmla="*/ 148870 h 6322301"/>
              <a:gd name="connsiteX172" fmla="*/ 1702037 w 6319000"/>
              <a:gd name="connsiteY172" fmla="*/ 148870 h 6322301"/>
              <a:gd name="connsiteX173" fmla="*/ 1702037 w 6319000"/>
              <a:gd name="connsiteY173" fmla="*/ 214836 h 6322301"/>
              <a:gd name="connsiteX174" fmla="*/ 1636071 w 6319000"/>
              <a:gd name="connsiteY174" fmla="*/ 214836 h 6322301"/>
              <a:gd name="connsiteX175" fmla="*/ 3367449 w 6319000"/>
              <a:gd name="connsiteY175" fmla="*/ 1946215 h 6322301"/>
              <a:gd name="connsiteX176" fmla="*/ 3367449 w 6319000"/>
              <a:gd name="connsiteY176" fmla="*/ 1880248 h 6322301"/>
              <a:gd name="connsiteX177" fmla="*/ 3433415 w 6319000"/>
              <a:gd name="connsiteY177" fmla="*/ 1880248 h 6322301"/>
              <a:gd name="connsiteX178" fmla="*/ 3433415 w 6319000"/>
              <a:gd name="connsiteY178" fmla="*/ 1946215 h 6322301"/>
              <a:gd name="connsiteX179" fmla="*/ 3367449 w 6319000"/>
              <a:gd name="connsiteY179" fmla="*/ 1946215 h 6322301"/>
              <a:gd name="connsiteX180" fmla="*/ 5091459 w 6319000"/>
              <a:gd name="connsiteY180" fmla="*/ 3670225 h 6322301"/>
              <a:gd name="connsiteX181" fmla="*/ 5091459 w 6319000"/>
              <a:gd name="connsiteY181" fmla="*/ 3604259 h 6322301"/>
              <a:gd name="connsiteX182" fmla="*/ 5157426 w 6319000"/>
              <a:gd name="connsiteY182" fmla="*/ 3604259 h 6322301"/>
              <a:gd name="connsiteX183" fmla="*/ 5157426 w 6319000"/>
              <a:gd name="connsiteY183" fmla="*/ 3670225 h 6322301"/>
              <a:gd name="connsiteX184" fmla="*/ 5091459 w 6319000"/>
              <a:gd name="connsiteY184" fmla="*/ 3670225 h 6322301"/>
              <a:gd name="connsiteX185" fmla="*/ 3222994 w 6319000"/>
              <a:gd name="connsiteY185" fmla="*/ 1801801 h 6322301"/>
              <a:gd name="connsiteX186" fmla="*/ 3222994 w 6319000"/>
              <a:gd name="connsiteY186" fmla="*/ 1735835 h 6322301"/>
              <a:gd name="connsiteX187" fmla="*/ 3288961 w 6319000"/>
              <a:gd name="connsiteY187" fmla="*/ 1735835 h 6322301"/>
              <a:gd name="connsiteX188" fmla="*/ 3288961 w 6319000"/>
              <a:gd name="connsiteY188" fmla="*/ 1801801 h 6322301"/>
              <a:gd name="connsiteX189" fmla="*/ 3222994 w 6319000"/>
              <a:gd name="connsiteY189" fmla="*/ 1801801 h 6322301"/>
              <a:gd name="connsiteX190" fmla="*/ 4947005 w 6319000"/>
              <a:gd name="connsiteY190" fmla="*/ 3525811 h 6322301"/>
              <a:gd name="connsiteX191" fmla="*/ 4947005 w 6319000"/>
              <a:gd name="connsiteY191" fmla="*/ 3459845 h 6322301"/>
              <a:gd name="connsiteX192" fmla="*/ 5012971 w 6319000"/>
              <a:gd name="connsiteY192" fmla="*/ 3459845 h 6322301"/>
              <a:gd name="connsiteX193" fmla="*/ 5012971 w 6319000"/>
              <a:gd name="connsiteY193" fmla="*/ 3525811 h 6322301"/>
              <a:gd name="connsiteX194" fmla="*/ 4947005 w 6319000"/>
              <a:gd name="connsiteY194" fmla="*/ 3525811 h 6322301"/>
              <a:gd name="connsiteX195" fmla="*/ 2215510 w 6319000"/>
              <a:gd name="connsiteY195" fmla="*/ 796065 h 6322301"/>
              <a:gd name="connsiteX196" fmla="*/ 2215510 w 6319000"/>
              <a:gd name="connsiteY196" fmla="*/ 730098 h 6322301"/>
              <a:gd name="connsiteX197" fmla="*/ 2281476 w 6319000"/>
              <a:gd name="connsiteY197" fmla="*/ 730098 h 6322301"/>
              <a:gd name="connsiteX198" fmla="*/ 2281476 w 6319000"/>
              <a:gd name="connsiteY198" fmla="*/ 796064 h 6322301"/>
              <a:gd name="connsiteX199" fmla="*/ 2215510 w 6319000"/>
              <a:gd name="connsiteY199" fmla="*/ 796065 h 6322301"/>
              <a:gd name="connsiteX200" fmla="*/ 3946887 w 6319000"/>
              <a:gd name="connsiteY200" fmla="*/ 2527442 h 6322301"/>
              <a:gd name="connsiteX201" fmla="*/ 3946888 w 6319000"/>
              <a:gd name="connsiteY201" fmla="*/ 2461476 h 6322301"/>
              <a:gd name="connsiteX202" fmla="*/ 4012853 w 6319000"/>
              <a:gd name="connsiteY202" fmla="*/ 2461475 h 6322301"/>
              <a:gd name="connsiteX203" fmla="*/ 4012853 w 6319000"/>
              <a:gd name="connsiteY203" fmla="*/ 2527442 h 6322301"/>
              <a:gd name="connsiteX204" fmla="*/ 3946887 w 6319000"/>
              <a:gd name="connsiteY204" fmla="*/ 2527442 h 6322301"/>
              <a:gd name="connsiteX205" fmla="*/ 1924890 w 6319000"/>
              <a:gd name="connsiteY205" fmla="*/ 505450 h 6322301"/>
              <a:gd name="connsiteX206" fmla="*/ 1924890 w 6319000"/>
              <a:gd name="connsiteY206" fmla="*/ 439484 h 6322301"/>
              <a:gd name="connsiteX207" fmla="*/ 1990856 w 6319000"/>
              <a:gd name="connsiteY207" fmla="*/ 439484 h 6322301"/>
              <a:gd name="connsiteX208" fmla="*/ 1990856 w 6319000"/>
              <a:gd name="connsiteY208" fmla="*/ 505450 h 6322301"/>
              <a:gd name="connsiteX209" fmla="*/ 1924890 w 6319000"/>
              <a:gd name="connsiteY209" fmla="*/ 505450 h 6322301"/>
              <a:gd name="connsiteX210" fmla="*/ 3656268 w 6319000"/>
              <a:gd name="connsiteY210" fmla="*/ 2236829 h 6322301"/>
              <a:gd name="connsiteX211" fmla="*/ 3656268 w 6319000"/>
              <a:gd name="connsiteY211" fmla="*/ 2170862 h 6322301"/>
              <a:gd name="connsiteX212" fmla="*/ 3722235 w 6319000"/>
              <a:gd name="connsiteY212" fmla="*/ 2170862 h 6322301"/>
              <a:gd name="connsiteX213" fmla="*/ 3722235 w 6319000"/>
              <a:gd name="connsiteY213" fmla="*/ 2236829 h 6322301"/>
              <a:gd name="connsiteX214" fmla="*/ 3656268 w 6319000"/>
              <a:gd name="connsiteY214" fmla="*/ 2236829 h 6322301"/>
              <a:gd name="connsiteX215" fmla="*/ 5380278 w 6319000"/>
              <a:gd name="connsiteY215" fmla="*/ 3960838 h 6322301"/>
              <a:gd name="connsiteX216" fmla="*/ 5380278 w 6319000"/>
              <a:gd name="connsiteY216" fmla="*/ 3894872 h 6322301"/>
              <a:gd name="connsiteX217" fmla="*/ 5446244 w 6319000"/>
              <a:gd name="connsiteY217" fmla="*/ 3894872 h 6322301"/>
              <a:gd name="connsiteX218" fmla="*/ 5446245 w 6319000"/>
              <a:gd name="connsiteY218" fmla="*/ 3960839 h 6322301"/>
              <a:gd name="connsiteX219" fmla="*/ 5380278 w 6319000"/>
              <a:gd name="connsiteY219" fmla="*/ 3960838 h 6322301"/>
              <a:gd name="connsiteX220" fmla="*/ 1780454 w 6319000"/>
              <a:gd name="connsiteY220" fmla="*/ 361034 h 6322301"/>
              <a:gd name="connsiteX221" fmla="*/ 1780454 w 6319000"/>
              <a:gd name="connsiteY221" fmla="*/ 295068 h 6322301"/>
              <a:gd name="connsiteX222" fmla="*/ 1846420 w 6319000"/>
              <a:gd name="connsiteY222" fmla="*/ 295068 h 6322301"/>
              <a:gd name="connsiteX223" fmla="*/ 1846420 w 6319000"/>
              <a:gd name="connsiteY223" fmla="*/ 361034 h 6322301"/>
              <a:gd name="connsiteX224" fmla="*/ 1780454 w 6319000"/>
              <a:gd name="connsiteY224" fmla="*/ 361034 h 6322301"/>
              <a:gd name="connsiteX225" fmla="*/ 3511832 w 6319000"/>
              <a:gd name="connsiteY225" fmla="*/ 2092413 h 6322301"/>
              <a:gd name="connsiteX226" fmla="*/ 3511832 w 6319000"/>
              <a:gd name="connsiteY226" fmla="*/ 2026446 h 6322301"/>
              <a:gd name="connsiteX227" fmla="*/ 3577799 w 6319000"/>
              <a:gd name="connsiteY227" fmla="*/ 2026446 h 6322301"/>
              <a:gd name="connsiteX228" fmla="*/ 3577799 w 6319000"/>
              <a:gd name="connsiteY228" fmla="*/ 2092413 h 6322301"/>
              <a:gd name="connsiteX229" fmla="*/ 3511832 w 6319000"/>
              <a:gd name="connsiteY229" fmla="*/ 2092413 h 6322301"/>
              <a:gd name="connsiteX230" fmla="*/ 5235842 w 6319000"/>
              <a:gd name="connsiteY230" fmla="*/ 3816422 h 6322301"/>
              <a:gd name="connsiteX231" fmla="*/ 5235842 w 6319000"/>
              <a:gd name="connsiteY231" fmla="*/ 3750456 h 6322301"/>
              <a:gd name="connsiteX232" fmla="*/ 5301809 w 6319000"/>
              <a:gd name="connsiteY232" fmla="*/ 3750456 h 6322301"/>
              <a:gd name="connsiteX233" fmla="*/ 5301809 w 6319000"/>
              <a:gd name="connsiteY233" fmla="*/ 3816422 h 6322301"/>
              <a:gd name="connsiteX234" fmla="*/ 5235842 w 6319000"/>
              <a:gd name="connsiteY234" fmla="*/ 3816422 h 6322301"/>
              <a:gd name="connsiteX235" fmla="*/ 2504354 w 6319000"/>
              <a:gd name="connsiteY235" fmla="*/ 1086671 h 6322301"/>
              <a:gd name="connsiteX236" fmla="*/ 2504354 w 6319000"/>
              <a:gd name="connsiteY236" fmla="*/ 1020704 h 6322301"/>
              <a:gd name="connsiteX237" fmla="*/ 2570320 w 6319000"/>
              <a:gd name="connsiteY237" fmla="*/ 1020704 h 6322301"/>
              <a:gd name="connsiteX238" fmla="*/ 2570320 w 6319000"/>
              <a:gd name="connsiteY238" fmla="*/ 1086670 h 6322301"/>
              <a:gd name="connsiteX239" fmla="*/ 2504354 w 6319000"/>
              <a:gd name="connsiteY239" fmla="*/ 1086671 h 6322301"/>
              <a:gd name="connsiteX240" fmla="*/ 4235724 w 6319000"/>
              <a:gd name="connsiteY240" fmla="*/ 2818040 h 6322301"/>
              <a:gd name="connsiteX241" fmla="*/ 4235725 w 6319000"/>
              <a:gd name="connsiteY241" fmla="*/ 2752075 h 6322301"/>
              <a:gd name="connsiteX242" fmla="*/ 4301690 w 6319000"/>
              <a:gd name="connsiteY242" fmla="*/ 2752074 h 6322301"/>
              <a:gd name="connsiteX243" fmla="*/ 4301690 w 6319000"/>
              <a:gd name="connsiteY243" fmla="*/ 2818040 h 6322301"/>
              <a:gd name="connsiteX244" fmla="*/ 4235724 w 6319000"/>
              <a:gd name="connsiteY244" fmla="*/ 2818040 h 6322301"/>
              <a:gd name="connsiteX245" fmla="*/ 2359931 w 6319000"/>
              <a:gd name="connsiteY245" fmla="*/ 942257 h 6322301"/>
              <a:gd name="connsiteX246" fmla="*/ 2359931 w 6319000"/>
              <a:gd name="connsiteY246" fmla="*/ 876290 h 6322301"/>
              <a:gd name="connsiteX247" fmla="*/ 2425898 w 6319000"/>
              <a:gd name="connsiteY247" fmla="*/ 876290 h 6322301"/>
              <a:gd name="connsiteX248" fmla="*/ 2425898 w 6319000"/>
              <a:gd name="connsiteY248" fmla="*/ 942257 h 6322301"/>
              <a:gd name="connsiteX249" fmla="*/ 2359931 w 6319000"/>
              <a:gd name="connsiteY249" fmla="*/ 942257 h 6322301"/>
              <a:gd name="connsiteX250" fmla="*/ 4091305 w 6319000"/>
              <a:gd name="connsiteY250" fmla="*/ 2673631 h 6322301"/>
              <a:gd name="connsiteX251" fmla="*/ 4091306 w 6319000"/>
              <a:gd name="connsiteY251" fmla="*/ 2607665 h 6322301"/>
              <a:gd name="connsiteX252" fmla="*/ 4157272 w 6319000"/>
              <a:gd name="connsiteY252" fmla="*/ 2607664 h 6322301"/>
              <a:gd name="connsiteX253" fmla="*/ 4157271 w 6319000"/>
              <a:gd name="connsiteY253" fmla="*/ 2673630 h 6322301"/>
              <a:gd name="connsiteX254" fmla="*/ 4091305 w 6319000"/>
              <a:gd name="connsiteY254" fmla="*/ 2673631 h 6322301"/>
              <a:gd name="connsiteX255" fmla="*/ 2069308 w 6319000"/>
              <a:gd name="connsiteY255" fmla="*/ 651648 h 6322301"/>
              <a:gd name="connsiteX256" fmla="*/ 2069308 w 6319000"/>
              <a:gd name="connsiteY256" fmla="*/ 585681 h 6322301"/>
              <a:gd name="connsiteX257" fmla="*/ 2135275 w 6319000"/>
              <a:gd name="connsiteY257" fmla="*/ 585682 h 6322301"/>
              <a:gd name="connsiteX258" fmla="*/ 2135275 w 6319000"/>
              <a:gd name="connsiteY258" fmla="*/ 651648 h 6322301"/>
              <a:gd name="connsiteX259" fmla="*/ 2069308 w 6319000"/>
              <a:gd name="connsiteY259" fmla="*/ 651648 h 6322301"/>
              <a:gd name="connsiteX260" fmla="*/ 3800687 w 6319000"/>
              <a:gd name="connsiteY260" fmla="*/ 2383026 h 6322301"/>
              <a:gd name="connsiteX261" fmla="*/ 3800687 w 6319000"/>
              <a:gd name="connsiteY261" fmla="*/ 2317060 h 6322301"/>
              <a:gd name="connsiteX262" fmla="*/ 3866653 w 6319000"/>
              <a:gd name="connsiteY262" fmla="*/ 2317060 h 6322301"/>
              <a:gd name="connsiteX263" fmla="*/ 3866653 w 6319000"/>
              <a:gd name="connsiteY263" fmla="*/ 2383026 h 6322301"/>
              <a:gd name="connsiteX264" fmla="*/ 3800687 w 6319000"/>
              <a:gd name="connsiteY264" fmla="*/ 2383026 h 6322301"/>
              <a:gd name="connsiteX265" fmla="*/ 2648771 w 6319000"/>
              <a:gd name="connsiteY265" fmla="*/ 1232867 h 6322301"/>
              <a:gd name="connsiteX266" fmla="*/ 2648771 w 6319000"/>
              <a:gd name="connsiteY266" fmla="*/ 1166901 h 6322301"/>
              <a:gd name="connsiteX267" fmla="*/ 2714739 w 6319000"/>
              <a:gd name="connsiteY267" fmla="*/ 1166901 h 6322301"/>
              <a:gd name="connsiteX268" fmla="*/ 2714739 w 6319000"/>
              <a:gd name="connsiteY268" fmla="*/ 1232867 h 6322301"/>
              <a:gd name="connsiteX269" fmla="*/ 2648771 w 6319000"/>
              <a:gd name="connsiteY269" fmla="*/ 1232867 h 6322301"/>
              <a:gd name="connsiteX270" fmla="*/ 4380138 w 6319000"/>
              <a:gd name="connsiteY270" fmla="*/ 2964234 h 6322301"/>
              <a:gd name="connsiteX271" fmla="*/ 4380142 w 6319000"/>
              <a:gd name="connsiteY271" fmla="*/ 2898272 h 6322301"/>
              <a:gd name="connsiteX272" fmla="*/ 4446108 w 6319000"/>
              <a:gd name="connsiteY272" fmla="*/ 2898269 h 6322301"/>
              <a:gd name="connsiteX273" fmla="*/ 4446107 w 6319000"/>
              <a:gd name="connsiteY273" fmla="*/ 2964235 h 6322301"/>
              <a:gd name="connsiteX274" fmla="*/ 4380138 w 6319000"/>
              <a:gd name="connsiteY274" fmla="*/ 2964234 h 6322301"/>
              <a:gd name="connsiteX275" fmla="*/ 2803610 w 6319000"/>
              <a:gd name="connsiteY275" fmla="*/ 1643485 h 6322301"/>
              <a:gd name="connsiteX276" fmla="*/ 2803610 w 6319000"/>
              <a:gd name="connsiteY276" fmla="*/ 1577518 h 6322301"/>
              <a:gd name="connsiteX277" fmla="*/ 2869576 w 6319000"/>
              <a:gd name="connsiteY277" fmla="*/ 1577518 h 6322301"/>
              <a:gd name="connsiteX278" fmla="*/ 2869576 w 6319000"/>
              <a:gd name="connsiteY278" fmla="*/ 1643485 h 6322301"/>
              <a:gd name="connsiteX279" fmla="*/ 2803610 w 6319000"/>
              <a:gd name="connsiteY279" fmla="*/ 1643485 h 6322301"/>
              <a:gd name="connsiteX280" fmla="*/ 2949804 w 6319000"/>
              <a:gd name="connsiteY280" fmla="*/ 1789679 h 6322301"/>
              <a:gd name="connsiteX281" fmla="*/ 2949804 w 6319000"/>
              <a:gd name="connsiteY281" fmla="*/ 1723713 h 6322301"/>
              <a:gd name="connsiteX282" fmla="*/ 3015771 w 6319000"/>
              <a:gd name="connsiteY282" fmla="*/ 1723713 h 6322301"/>
              <a:gd name="connsiteX283" fmla="*/ 3015771 w 6319000"/>
              <a:gd name="connsiteY283" fmla="*/ 1789679 h 6322301"/>
              <a:gd name="connsiteX284" fmla="*/ 2949804 w 6319000"/>
              <a:gd name="connsiteY284" fmla="*/ 1789679 h 6322301"/>
              <a:gd name="connsiteX285" fmla="*/ 4527621 w 6319000"/>
              <a:gd name="connsiteY285" fmla="*/ 3367496 h 6322301"/>
              <a:gd name="connsiteX286" fmla="*/ 4527621 w 6319000"/>
              <a:gd name="connsiteY286" fmla="*/ 3301530 h 6322301"/>
              <a:gd name="connsiteX287" fmla="*/ 4593587 w 6319000"/>
              <a:gd name="connsiteY287" fmla="*/ 3301530 h 6322301"/>
              <a:gd name="connsiteX288" fmla="*/ 4593587 w 6319000"/>
              <a:gd name="connsiteY288" fmla="*/ 3367496 h 6322301"/>
              <a:gd name="connsiteX289" fmla="*/ 4527621 w 6319000"/>
              <a:gd name="connsiteY289" fmla="*/ 3367496 h 6322301"/>
              <a:gd name="connsiteX290" fmla="*/ 4673806 w 6319000"/>
              <a:gd name="connsiteY290" fmla="*/ 3513681 h 6322301"/>
              <a:gd name="connsiteX291" fmla="*/ 4673806 w 6319000"/>
              <a:gd name="connsiteY291" fmla="*/ 3447714 h 6322301"/>
              <a:gd name="connsiteX292" fmla="*/ 4739772 w 6319000"/>
              <a:gd name="connsiteY292" fmla="*/ 3447715 h 6322301"/>
              <a:gd name="connsiteX293" fmla="*/ 4739772 w 6319000"/>
              <a:gd name="connsiteY293" fmla="*/ 3513680 h 6322301"/>
              <a:gd name="connsiteX294" fmla="*/ 4673806 w 6319000"/>
              <a:gd name="connsiteY294" fmla="*/ 3513681 h 6322301"/>
              <a:gd name="connsiteX295" fmla="*/ 2659190 w 6319000"/>
              <a:gd name="connsiteY295" fmla="*/ 1499071 h 6322301"/>
              <a:gd name="connsiteX296" fmla="*/ 2659191 w 6319000"/>
              <a:gd name="connsiteY296" fmla="*/ 1433105 h 6322301"/>
              <a:gd name="connsiteX297" fmla="*/ 2725157 w 6319000"/>
              <a:gd name="connsiteY297" fmla="*/ 1433104 h 6322301"/>
              <a:gd name="connsiteX298" fmla="*/ 2725157 w 6319000"/>
              <a:gd name="connsiteY298" fmla="*/ 1499071 h 6322301"/>
              <a:gd name="connsiteX299" fmla="*/ 2659190 w 6319000"/>
              <a:gd name="connsiteY299" fmla="*/ 1499071 h 6322301"/>
              <a:gd name="connsiteX300" fmla="*/ 1500570 w 6319000"/>
              <a:gd name="connsiteY300" fmla="*/ 350336 h 6322301"/>
              <a:gd name="connsiteX301" fmla="*/ 1500570 w 6319000"/>
              <a:gd name="connsiteY301" fmla="*/ 284370 h 6322301"/>
              <a:gd name="connsiteX302" fmla="*/ 1566537 w 6319000"/>
              <a:gd name="connsiteY302" fmla="*/ 284370 h 6322301"/>
              <a:gd name="connsiteX303" fmla="*/ 1566537 w 6319000"/>
              <a:gd name="connsiteY303" fmla="*/ 350336 h 6322301"/>
              <a:gd name="connsiteX304" fmla="*/ 1500570 w 6319000"/>
              <a:gd name="connsiteY304" fmla="*/ 350336 h 6322301"/>
              <a:gd name="connsiteX305" fmla="*/ 3231949 w 6319000"/>
              <a:gd name="connsiteY305" fmla="*/ 2081715 h 6322301"/>
              <a:gd name="connsiteX306" fmla="*/ 3231949 w 6319000"/>
              <a:gd name="connsiteY306" fmla="*/ 2015748 h 6322301"/>
              <a:gd name="connsiteX307" fmla="*/ 3297915 w 6319000"/>
              <a:gd name="connsiteY307" fmla="*/ 2015748 h 6322301"/>
              <a:gd name="connsiteX308" fmla="*/ 3297915 w 6319000"/>
              <a:gd name="connsiteY308" fmla="*/ 2081715 h 6322301"/>
              <a:gd name="connsiteX309" fmla="*/ 3231949 w 6319000"/>
              <a:gd name="connsiteY309" fmla="*/ 2081715 h 6322301"/>
              <a:gd name="connsiteX310" fmla="*/ 4955959 w 6319000"/>
              <a:gd name="connsiteY310" fmla="*/ 3805725 h 6322301"/>
              <a:gd name="connsiteX311" fmla="*/ 4955959 w 6319000"/>
              <a:gd name="connsiteY311" fmla="*/ 3739759 h 6322301"/>
              <a:gd name="connsiteX312" fmla="*/ 5021926 w 6319000"/>
              <a:gd name="connsiteY312" fmla="*/ 3739759 h 6322301"/>
              <a:gd name="connsiteX313" fmla="*/ 5021926 w 6319000"/>
              <a:gd name="connsiteY313" fmla="*/ 3805725 h 6322301"/>
              <a:gd name="connsiteX314" fmla="*/ 4955959 w 6319000"/>
              <a:gd name="connsiteY314" fmla="*/ 3805725 h 6322301"/>
              <a:gd name="connsiteX315" fmla="*/ 3087493 w 6319000"/>
              <a:gd name="connsiteY315" fmla="*/ 1937296 h 6322301"/>
              <a:gd name="connsiteX316" fmla="*/ 3087493 w 6319000"/>
              <a:gd name="connsiteY316" fmla="*/ 1871330 h 6322301"/>
              <a:gd name="connsiteX317" fmla="*/ 3153460 w 6319000"/>
              <a:gd name="connsiteY317" fmla="*/ 1871330 h 6322301"/>
              <a:gd name="connsiteX318" fmla="*/ 3153460 w 6319000"/>
              <a:gd name="connsiteY318" fmla="*/ 1937296 h 6322301"/>
              <a:gd name="connsiteX319" fmla="*/ 3087493 w 6319000"/>
              <a:gd name="connsiteY319" fmla="*/ 1937296 h 6322301"/>
              <a:gd name="connsiteX320" fmla="*/ 4811504 w 6319000"/>
              <a:gd name="connsiteY320" fmla="*/ 3661306 h 6322301"/>
              <a:gd name="connsiteX321" fmla="*/ 4811504 w 6319000"/>
              <a:gd name="connsiteY321" fmla="*/ 3595340 h 6322301"/>
              <a:gd name="connsiteX322" fmla="*/ 4877470 w 6319000"/>
              <a:gd name="connsiteY322" fmla="*/ 3595340 h 6322301"/>
              <a:gd name="connsiteX323" fmla="*/ 4877470 w 6319000"/>
              <a:gd name="connsiteY323" fmla="*/ 3661307 h 6322301"/>
              <a:gd name="connsiteX324" fmla="*/ 4811504 w 6319000"/>
              <a:gd name="connsiteY324" fmla="*/ 3661306 h 6322301"/>
              <a:gd name="connsiteX325" fmla="*/ 1789392 w 6319000"/>
              <a:gd name="connsiteY325" fmla="*/ 640951 h 6322301"/>
              <a:gd name="connsiteX326" fmla="*/ 1789392 w 6319000"/>
              <a:gd name="connsiteY326" fmla="*/ 574984 h 6322301"/>
              <a:gd name="connsiteX327" fmla="*/ 1855358 w 6319000"/>
              <a:gd name="connsiteY327" fmla="*/ 574984 h 6322301"/>
              <a:gd name="connsiteX328" fmla="*/ 1855358 w 6319000"/>
              <a:gd name="connsiteY328" fmla="*/ 640951 h 6322301"/>
              <a:gd name="connsiteX329" fmla="*/ 1789392 w 6319000"/>
              <a:gd name="connsiteY329" fmla="*/ 640951 h 6322301"/>
              <a:gd name="connsiteX330" fmla="*/ 3520770 w 6319000"/>
              <a:gd name="connsiteY330" fmla="*/ 2372329 h 6322301"/>
              <a:gd name="connsiteX331" fmla="*/ 3520770 w 6319000"/>
              <a:gd name="connsiteY331" fmla="*/ 2306363 h 6322301"/>
              <a:gd name="connsiteX332" fmla="*/ 3586737 w 6319000"/>
              <a:gd name="connsiteY332" fmla="*/ 2306363 h 6322301"/>
              <a:gd name="connsiteX333" fmla="*/ 3586737 w 6319000"/>
              <a:gd name="connsiteY333" fmla="*/ 2372329 h 6322301"/>
              <a:gd name="connsiteX334" fmla="*/ 3520770 w 6319000"/>
              <a:gd name="connsiteY334" fmla="*/ 2372329 h 6322301"/>
              <a:gd name="connsiteX335" fmla="*/ 1644955 w 6319000"/>
              <a:gd name="connsiteY335" fmla="*/ 496533 h 6322301"/>
              <a:gd name="connsiteX336" fmla="*/ 1644954 w 6319000"/>
              <a:gd name="connsiteY336" fmla="*/ 430567 h 6322301"/>
              <a:gd name="connsiteX337" fmla="*/ 1710923 w 6319000"/>
              <a:gd name="connsiteY337" fmla="*/ 430567 h 6322301"/>
              <a:gd name="connsiteX338" fmla="*/ 1710923 w 6319000"/>
              <a:gd name="connsiteY338" fmla="*/ 496533 h 6322301"/>
              <a:gd name="connsiteX339" fmla="*/ 1644955 w 6319000"/>
              <a:gd name="connsiteY339" fmla="*/ 496533 h 6322301"/>
              <a:gd name="connsiteX340" fmla="*/ 3376333 w 6319000"/>
              <a:gd name="connsiteY340" fmla="*/ 2227912 h 6322301"/>
              <a:gd name="connsiteX341" fmla="*/ 3376333 w 6319000"/>
              <a:gd name="connsiteY341" fmla="*/ 2161946 h 6322301"/>
              <a:gd name="connsiteX342" fmla="*/ 3442301 w 6319000"/>
              <a:gd name="connsiteY342" fmla="*/ 2161946 h 6322301"/>
              <a:gd name="connsiteX343" fmla="*/ 3442301 w 6319000"/>
              <a:gd name="connsiteY343" fmla="*/ 2227912 h 6322301"/>
              <a:gd name="connsiteX344" fmla="*/ 3376333 w 6319000"/>
              <a:gd name="connsiteY344" fmla="*/ 2227912 h 6322301"/>
              <a:gd name="connsiteX345" fmla="*/ 5100343 w 6319000"/>
              <a:gd name="connsiteY345" fmla="*/ 3951922 h 6322301"/>
              <a:gd name="connsiteX346" fmla="*/ 5100343 w 6319000"/>
              <a:gd name="connsiteY346" fmla="*/ 3885956 h 6322301"/>
              <a:gd name="connsiteX347" fmla="*/ 5166311 w 6319000"/>
              <a:gd name="connsiteY347" fmla="*/ 3885956 h 6322301"/>
              <a:gd name="connsiteX348" fmla="*/ 5166311 w 6319000"/>
              <a:gd name="connsiteY348" fmla="*/ 3951922 h 6322301"/>
              <a:gd name="connsiteX349" fmla="*/ 5100343 w 6319000"/>
              <a:gd name="connsiteY349" fmla="*/ 3951922 h 6322301"/>
              <a:gd name="connsiteX350" fmla="*/ 2078227 w 6319000"/>
              <a:gd name="connsiteY350" fmla="*/ 931562 h 6322301"/>
              <a:gd name="connsiteX351" fmla="*/ 2078227 w 6319000"/>
              <a:gd name="connsiteY351" fmla="*/ 865596 h 6322301"/>
              <a:gd name="connsiteX352" fmla="*/ 2144194 w 6319000"/>
              <a:gd name="connsiteY352" fmla="*/ 865596 h 6322301"/>
              <a:gd name="connsiteX353" fmla="*/ 2144193 w 6319000"/>
              <a:gd name="connsiteY353" fmla="*/ 931562 h 6322301"/>
              <a:gd name="connsiteX354" fmla="*/ 2078227 w 6319000"/>
              <a:gd name="connsiteY354" fmla="*/ 931562 h 6322301"/>
              <a:gd name="connsiteX355" fmla="*/ 1933808 w 6319000"/>
              <a:gd name="connsiteY355" fmla="*/ 787147 h 6322301"/>
              <a:gd name="connsiteX356" fmla="*/ 1933808 w 6319000"/>
              <a:gd name="connsiteY356" fmla="*/ 721181 h 6322301"/>
              <a:gd name="connsiteX357" fmla="*/ 1999774 w 6319000"/>
              <a:gd name="connsiteY357" fmla="*/ 721181 h 6322301"/>
              <a:gd name="connsiteX358" fmla="*/ 1999774 w 6319000"/>
              <a:gd name="connsiteY358" fmla="*/ 787147 h 6322301"/>
              <a:gd name="connsiteX359" fmla="*/ 1933808 w 6319000"/>
              <a:gd name="connsiteY359" fmla="*/ 787147 h 6322301"/>
              <a:gd name="connsiteX360" fmla="*/ 2513271 w 6319000"/>
              <a:gd name="connsiteY360" fmla="*/ 1368367 h 6322301"/>
              <a:gd name="connsiteX361" fmla="*/ 2513271 w 6319000"/>
              <a:gd name="connsiteY361" fmla="*/ 1302401 h 6322301"/>
              <a:gd name="connsiteX362" fmla="*/ 2579237 w 6319000"/>
              <a:gd name="connsiteY362" fmla="*/ 1302401 h 6322301"/>
              <a:gd name="connsiteX363" fmla="*/ 2579237 w 6319000"/>
              <a:gd name="connsiteY363" fmla="*/ 1368367 h 6322301"/>
              <a:gd name="connsiteX364" fmla="*/ 2513271 w 6319000"/>
              <a:gd name="connsiteY364" fmla="*/ 1368367 h 6322301"/>
              <a:gd name="connsiteX365" fmla="*/ 2367070 w 6319000"/>
              <a:gd name="connsiteY365" fmla="*/ 1222171 h 6322301"/>
              <a:gd name="connsiteX366" fmla="*/ 2367070 w 6319000"/>
              <a:gd name="connsiteY366" fmla="*/ 1156205 h 6322301"/>
              <a:gd name="connsiteX367" fmla="*/ 2433036 w 6319000"/>
              <a:gd name="connsiteY367" fmla="*/ 1156205 h 6322301"/>
              <a:gd name="connsiteX368" fmla="*/ 2433036 w 6319000"/>
              <a:gd name="connsiteY368" fmla="*/ 1222171 h 6322301"/>
              <a:gd name="connsiteX369" fmla="*/ 2367070 w 6319000"/>
              <a:gd name="connsiteY369" fmla="*/ 1222171 h 6322301"/>
              <a:gd name="connsiteX370" fmla="*/ 2222650 w 6319000"/>
              <a:gd name="connsiteY370" fmla="*/ 1077757 h 6322301"/>
              <a:gd name="connsiteX371" fmla="*/ 2222649 w 6319000"/>
              <a:gd name="connsiteY371" fmla="*/ 1011790 h 6322301"/>
              <a:gd name="connsiteX372" fmla="*/ 2288616 w 6319000"/>
              <a:gd name="connsiteY372" fmla="*/ 1011790 h 6322301"/>
              <a:gd name="connsiteX373" fmla="*/ 2288616 w 6319000"/>
              <a:gd name="connsiteY373" fmla="*/ 1077757 h 6322301"/>
              <a:gd name="connsiteX374" fmla="*/ 2222650 w 6319000"/>
              <a:gd name="connsiteY374" fmla="*/ 1077757 h 6322301"/>
              <a:gd name="connsiteX375" fmla="*/ 2527450 w 6319000"/>
              <a:gd name="connsiteY375" fmla="*/ 1629695 h 6322301"/>
              <a:gd name="connsiteX376" fmla="*/ 2527450 w 6319000"/>
              <a:gd name="connsiteY376" fmla="*/ 1563729 h 6322301"/>
              <a:gd name="connsiteX377" fmla="*/ 2593416 w 6319000"/>
              <a:gd name="connsiteY377" fmla="*/ 1563729 h 6322301"/>
              <a:gd name="connsiteX378" fmla="*/ 2593417 w 6319000"/>
              <a:gd name="connsiteY378" fmla="*/ 1629696 h 6322301"/>
              <a:gd name="connsiteX379" fmla="*/ 2527450 w 6319000"/>
              <a:gd name="connsiteY379" fmla="*/ 1629695 h 6322301"/>
              <a:gd name="connsiteX380" fmla="*/ 2665086 w 6319000"/>
              <a:gd name="connsiteY380" fmla="*/ 1777271 h 6322301"/>
              <a:gd name="connsiteX381" fmla="*/ 2665086 w 6319000"/>
              <a:gd name="connsiteY381" fmla="*/ 1711304 h 6322301"/>
              <a:gd name="connsiteX382" fmla="*/ 2731053 w 6319000"/>
              <a:gd name="connsiteY382" fmla="*/ 1711304 h 6322301"/>
              <a:gd name="connsiteX383" fmla="*/ 2731052 w 6319000"/>
              <a:gd name="connsiteY383" fmla="*/ 1777271 h 6322301"/>
              <a:gd name="connsiteX384" fmla="*/ 2665086 w 6319000"/>
              <a:gd name="connsiteY384" fmla="*/ 1777271 h 6322301"/>
              <a:gd name="connsiteX385" fmla="*/ 2809526 w 6319000"/>
              <a:gd name="connsiteY385" fmla="*/ 1921724 h 6322301"/>
              <a:gd name="connsiteX386" fmla="*/ 2809525 w 6319000"/>
              <a:gd name="connsiteY386" fmla="*/ 1855758 h 6322301"/>
              <a:gd name="connsiteX387" fmla="*/ 2875492 w 6319000"/>
              <a:gd name="connsiteY387" fmla="*/ 1855758 h 6322301"/>
              <a:gd name="connsiteX388" fmla="*/ 2875492 w 6319000"/>
              <a:gd name="connsiteY388" fmla="*/ 1921724 h 6322301"/>
              <a:gd name="connsiteX389" fmla="*/ 2809526 w 6319000"/>
              <a:gd name="connsiteY389" fmla="*/ 1921724 h 6322301"/>
              <a:gd name="connsiteX390" fmla="*/ 2954007 w 6319000"/>
              <a:gd name="connsiteY390" fmla="*/ 2067926 h 6322301"/>
              <a:gd name="connsiteX391" fmla="*/ 2954007 w 6319000"/>
              <a:gd name="connsiteY391" fmla="*/ 2001959 h 6322301"/>
              <a:gd name="connsiteX392" fmla="*/ 3019974 w 6319000"/>
              <a:gd name="connsiteY392" fmla="*/ 2001959 h 6322301"/>
              <a:gd name="connsiteX393" fmla="*/ 3019974 w 6319000"/>
              <a:gd name="connsiteY393" fmla="*/ 2067926 h 6322301"/>
              <a:gd name="connsiteX394" fmla="*/ 2954007 w 6319000"/>
              <a:gd name="connsiteY394" fmla="*/ 2067926 h 6322301"/>
              <a:gd name="connsiteX395" fmla="*/ 4678013 w 6319000"/>
              <a:gd name="connsiteY395" fmla="*/ 3791931 h 6322301"/>
              <a:gd name="connsiteX396" fmla="*/ 4678013 w 6319000"/>
              <a:gd name="connsiteY396" fmla="*/ 3725965 h 6322301"/>
              <a:gd name="connsiteX397" fmla="*/ 4743979 w 6319000"/>
              <a:gd name="connsiteY397" fmla="*/ 3725965 h 6322301"/>
              <a:gd name="connsiteX398" fmla="*/ 4743979 w 6319000"/>
              <a:gd name="connsiteY398" fmla="*/ 3791931 h 6322301"/>
              <a:gd name="connsiteX399" fmla="*/ 4678013 w 6319000"/>
              <a:gd name="connsiteY399" fmla="*/ 3791931 h 6322301"/>
              <a:gd name="connsiteX400" fmla="*/ 1657654 w 6319000"/>
              <a:gd name="connsiteY400" fmla="*/ 771576 h 6322301"/>
              <a:gd name="connsiteX401" fmla="*/ 1657653 w 6319000"/>
              <a:gd name="connsiteY401" fmla="*/ 705610 h 6322301"/>
              <a:gd name="connsiteX402" fmla="*/ 1723620 w 6319000"/>
              <a:gd name="connsiteY402" fmla="*/ 705610 h 6322301"/>
              <a:gd name="connsiteX403" fmla="*/ 1723620 w 6319000"/>
              <a:gd name="connsiteY403" fmla="*/ 771576 h 6322301"/>
              <a:gd name="connsiteX404" fmla="*/ 1657654 w 6319000"/>
              <a:gd name="connsiteY404" fmla="*/ 771576 h 6322301"/>
              <a:gd name="connsiteX405" fmla="*/ 3389032 w 6319000"/>
              <a:gd name="connsiteY405" fmla="*/ 2502955 h 6322301"/>
              <a:gd name="connsiteX406" fmla="*/ 3389032 w 6319000"/>
              <a:gd name="connsiteY406" fmla="*/ 2436988 h 6322301"/>
              <a:gd name="connsiteX407" fmla="*/ 3454998 w 6319000"/>
              <a:gd name="connsiteY407" fmla="*/ 2436988 h 6322301"/>
              <a:gd name="connsiteX408" fmla="*/ 3454998 w 6319000"/>
              <a:gd name="connsiteY408" fmla="*/ 2502955 h 6322301"/>
              <a:gd name="connsiteX409" fmla="*/ 3389032 w 6319000"/>
              <a:gd name="connsiteY409" fmla="*/ 2502955 h 6322301"/>
              <a:gd name="connsiteX410" fmla="*/ 1367031 w 6319000"/>
              <a:gd name="connsiteY410" fmla="*/ 480964 h 6322301"/>
              <a:gd name="connsiteX411" fmla="*/ 1367031 w 6319000"/>
              <a:gd name="connsiteY411" fmla="*/ 414997 h 6322301"/>
              <a:gd name="connsiteX412" fmla="*/ 1432998 w 6319000"/>
              <a:gd name="connsiteY412" fmla="*/ 414997 h 6322301"/>
              <a:gd name="connsiteX413" fmla="*/ 1432997 w 6319000"/>
              <a:gd name="connsiteY413" fmla="*/ 480963 h 6322301"/>
              <a:gd name="connsiteX414" fmla="*/ 1367031 w 6319000"/>
              <a:gd name="connsiteY414" fmla="*/ 480964 h 6322301"/>
              <a:gd name="connsiteX415" fmla="*/ 3098410 w 6319000"/>
              <a:gd name="connsiteY415" fmla="*/ 2212342 h 6322301"/>
              <a:gd name="connsiteX416" fmla="*/ 3098410 w 6319000"/>
              <a:gd name="connsiteY416" fmla="*/ 2146376 h 6322301"/>
              <a:gd name="connsiteX417" fmla="*/ 3164376 w 6319000"/>
              <a:gd name="connsiteY417" fmla="*/ 2146376 h 6322301"/>
              <a:gd name="connsiteX418" fmla="*/ 3164376 w 6319000"/>
              <a:gd name="connsiteY418" fmla="*/ 2212342 h 6322301"/>
              <a:gd name="connsiteX419" fmla="*/ 3098410 w 6319000"/>
              <a:gd name="connsiteY419" fmla="*/ 2212342 h 6322301"/>
              <a:gd name="connsiteX420" fmla="*/ 4822414 w 6319000"/>
              <a:gd name="connsiteY420" fmla="*/ 3936347 h 6322301"/>
              <a:gd name="connsiteX421" fmla="*/ 4822415 w 6319000"/>
              <a:gd name="connsiteY421" fmla="*/ 3870381 h 6322301"/>
              <a:gd name="connsiteX422" fmla="*/ 4888381 w 6319000"/>
              <a:gd name="connsiteY422" fmla="*/ 3870380 h 6322301"/>
              <a:gd name="connsiteX423" fmla="*/ 4888380 w 6319000"/>
              <a:gd name="connsiteY423" fmla="*/ 3936347 h 6322301"/>
              <a:gd name="connsiteX424" fmla="*/ 4822414 w 6319000"/>
              <a:gd name="connsiteY424" fmla="*/ 3936347 h 6322301"/>
              <a:gd name="connsiteX425" fmla="*/ 1513222 w 6319000"/>
              <a:gd name="connsiteY425" fmla="*/ 627162 h 6322301"/>
              <a:gd name="connsiteX426" fmla="*/ 1513222 w 6319000"/>
              <a:gd name="connsiteY426" fmla="*/ 561195 h 6322301"/>
              <a:gd name="connsiteX427" fmla="*/ 1579188 w 6319000"/>
              <a:gd name="connsiteY427" fmla="*/ 561195 h 6322301"/>
              <a:gd name="connsiteX428" fmla="*/ 1579188 w 6319000"/>
              <a:gd name="connsiteY428" fmla="*/ 627161 h 6322301"/>
              <a:gd name="connsiteX429" fmla="*/ 1513222 w 6319000"/>
              <a:gd name="connsiteY429" fmla="*/ 627162 h 6322301"/>
              <a:gd name="connsiteX430" fmla="*/ 3244601 w 6319000"/>
              <a:gd name="connsiteY430" fmla="*/ 2358540 h 6322301"/>
              <a:gd name="connsiteX431" fmla="*/ 3244601 w 6319000"/>
              <a:gd name="connsiteY431" fmla="*/ 2292574 h 6322301"/>
              <a:gd name="connsiteX432" fmla="*/ 3310567 w 6319000"/>
              <a:gd name="connsiteY432" fmla="*/ 2292574 h 6322301"/>
              <a:gd name="connsiteX433" fmla="*/ 3310567 w 6319000"/>
              <a:gd name="connsiteY433" fmla="*/ 2358540 h 6322301"/>
              <a:gd name="connsiteX434" fmla="*/ 3244601 w 6319000"/>
              <a:gd name="connsiteY434" fmla="*/ 2358540 h 6322301"/>
              <a:gd name="connsiteX435" fmla="*/ 4968604 w 6319000"/>
              <a:gd name="connsiteY435" fmla="*/ 4082544 h 6322301"/>
              <a:gd name="connsiteX436" fmla="*/ 4968604 w 6319000"/>
              <a:gd name="connsiteY436" fmla="*/ 4016577 h 6322301"/>
              <a:gd name="connsiteX437" fmla="*/ 5034570 w 6319000"/>
              <a:gd name="connsiteY437" fmla="*/ 4016577 h 6322301"/>
              <a:gd name="connsiteX438" fmla="*/ 5034570 w 6319000"/>
              <a:gd name="connsiteY438" fmla="*/ 4082544 h 6322301"/>
              <a:gd name="connsiteX439" fmla="*/ 4968604 w 6319000"/>
              <a:gd name="connsiteY439" fmla="*/ 4082544 h 6322301"/>
              <a:gd name="connsiteX440" fmla="*/ 1946493 w 6319000"/>
              <a:gd name="connsiteY440" fmla="*/ 1062189 h 6322301"/>
              <a:gd name="connsiteX441" fmla="*/ 1946493 w 6319000"/>
              <a:gd name="connsiteY441" fmla="*/ 996223 h 6322301"/>
              <a:gd name="connsiteX442" fmla="*/ 2012460 w 6319000"/>
              <a:gd name="connsiteY442" fmla="*/ 996223 h 6322301"/>
              <a:gd name="connsiteX443" fmla="*/ 2012459 w 6319000"/>
              <a:gd name="connsiteY443" fmla="*/ 1062189 h 6322301"/>
              <a:gd name="connsiteX444" fmla="*/ 1946493 w 6319000"/>
              <a:gd name="connsiteY444" fmla="*/ 1062189 h 6322301"/>
              <a:gd name="connsiteX445" fmla="*/ 1802072 w 6319000"/>
              <a:gd name="connsiteY445" fmla="*/ 917773 h 6322301"/>
              <a:gd name="connsiteX446" fmla="*/ 1802071 w 6319000"/>
              <a:gd name="connsiteY446" fmla="*/ 851807 h 6322301"/>
              <a:gd name="connsiteX447" fmla="*/ 1868038 w 6319000"/>
              <a:gd name="connsiteY447" fmla="*/ 851807 h 6322301"/>
              <a:gd name="connsiteX448" fmla="*/ 1868038 w 6319000"/>
              <a:gd name="connsiteY448" fmla="*/ 917773 h 6322301"/>
              <a:gd name="connsiteX449" fmla="*/ 1802072 w 6319000"/>
              <a:gd name="connsiteY449" fmla="*/ 917773 h 6322301"/>
              <a:gd name="connsiteX450" fmla="*/ 2235334 w 6319000"/>
              <a:gd name="connsiteY450" fmla="*/ 1352798 h 6322301"/>
              <a:gd name="connsiteX451" fmla="*/ 2235334 w 6319000"/>
              <a:gd name="connsiteY451" fmla="*/ 1286831 h 6322301"/>
              <a:gd name="connsiteX452" fmla="*/ 2301302 w 6319000"/>
              <a:gd name="connsiteY452" fmla="*/ 1286831 h 6322301"/>
              <a:gd name="connsiteX453" fmla="*/ 2301303 w 6319000"/>
              <a:gd name="connsiteY453" fmla="*/ 1352798 h 6322301"/>
              <a:gd name="connsiteX454" fmla="*/ 2235334 w 6319000"/>
              <a:gd name="connsiteY454" fmla="*/ 1352798 h 6322301"/>
              <a:gd name="connsiteX455" fmla="*/ 2090915 w 6319000"/>
              <a:gd name="connsiteY455" fmla="*/ 1208386 h 6322301"/>
              <a:gd name="connsiteX456" fmla="*/ 2090915 w 6319000"/>
              <a:gd name="connsiteY456" fmla="*/ 1142419 h 6322301"/>
              <a:gd name="connsiteX457" fmla="*/ 2156881 w 6319000"/>
              <a:gd name="connsiteY457" fmla="*/ 1142419 h 6322301"/>
              <a:gd name="connsiteX458" fmla="*/ 2156881 w 6319000"/>
              <a:gd name="connsiteY458" fmla="*/ 1208385 h 6322301"/>
              <a:gd name="connsiteX459" fmla="*/ 2090915 w 6319000"/>
              <a:gd name="connsiteY459" fmla="*/ 1208386 h 6322301"/>
              <a:gd name="connsiteX460" fmla="*/ 2379749 w 6319000"/>
              <a:gd name="connsiteY460" fmla="*/ 1498994 h 6322301"/>
              <a:gd name="connsiteX461" fmla="*/ 2379749 w 6319000"/>
              <a:gd name="connsiteY461" fmla="*/ 1433028 h 6322301"/>
              <a:gd name="connsiteX462" fmla="*/ 2445715 w 6319000"/>
              <a:gd name="connsiteY462" fmla="*/ 1433028 h 6322301"/>
              <a:gd name="connsiteX463" fmla="*/ 2445715 w 6319000"/>
              <a:gd name="connsiteY463" fmla="*/ 1498994 h 6322301"/>
              <a:gd name="connsiteX464" fmla="*/ 2379749 w 6319000"/>
              <a:gd name="connsiteY464" fmla="*/ 1498994 h 6322301"/>
              <a:gd name="connsiteX465" fmla="*/ 2536367 w 6319000"/>
              <a:gd name="connsiteY465" fmla="*/ 1909611 h 6322301"/>
              <a:gd name="connsiteX466" fmla="*/ 2536367 w 6319000"/>
              <a:gd name="connsiteY466" fmla="*/ 1843644 h 6322301"/>
              <a:gd name="connsiteX467" fmla="*/ 2602333 w 6319000"/>
              <a:gd name="connsiteY467" fmla="*/ 1843644 h 6322301"/>
              <a:gd name="connsiteX468" fmla="*/ 2602333 w 6319000"/>
              <a:gd name="connsiteY468" fmla="*/ 1909611 h 6322301"/>
              <a:gd name="connsiteX469" fmla="*/ 2536367 w 6319000"/>
              <a:gd name="connsiteY469" fmla="*/ 1909611 h 6322301"/>
              <a:gd name="connsiteX470" fmla="*/ 2391949 w 6319000"/>
              <a:gd name="connsiteY470" fmla="*/ 1765196 h 6322301"/>
              <a:gd name="connsiteX471" fmla="*/ 2391949 w 6319000"/>
              <a:gd name="connsiteY471" fmla="*/ 1699230 h 6322301"/>
              <a:gd name="connsiteX472" fmla="*/ 2457916 w 6319000"/>
              <a:gd name="connsiteY472" fmla="*/ 1699230 h 6322301"/>
              <a:gd name="connsiteX473" fmla="*/ 2457916 w 6319000"/>
              <a:gd name="connsiteY473" fmla="*/ 1765196 h 6322301"/>
              <a:gd name="connsiteX474" fmla="*/ 2391949 w 6319000"/>
              <a:gd name="connsiteY474" fmla="*/ 1765196 h 6322301"/>
              <a:gd name="connsiteX475" fmla="*/ 2674077 w 6319000"/>
              <a:gd name="connsiteY475" fmla="*/ 2057218 h 6322301"/>
              <a:gd name="connsiteX476" fmla="*/ 2674077 w 6319000"/>
              <a:gd name="connsiteY476" fmla="*/ 1991251 h 6322301"/>
              <a:gd name="connsiteX477" fmla="*/ 2740043 w 6319000"/>
              <a:gd name="connsiteY477" fmla="*/ 1991251 h 6322301"/>
              <a:gd name="connsiteX478" fmla="*/ 2740043 w 6319000"/>
              <a:gd name="connsiteY478" fmla="*/ 2057218 h 6322301"/>
              <a:gd name="connsiteX479" fmla="*/ 2674077 w 6319000"/>
              <a:gd name="connsiteY479" fmla="*/ 2057218 h 6322301"/>
              <a:gd name="connsiteX480" fmla="*/ 1231545 w 6319000"/>
              <a:gd name="connsiteY480" fmla="*/ 616462 h 6322301"/>
              <a:gd name="connsiteX481" fmla="*/ 1231545 w 6319000"/>
              <a:gd name="connsiteY481" fmla="*/ 550496 h 6322301"/>
              <a:gd name="connsiteX482" fmla="*/ 1297512 w 6319000"/>
              <a:gd name="connsiteY482" fmla="*/ 550496 h 6322301"/>
              <a:gd name="connsiteX483" fmla="*/ 1297512 w 6319000"/>
              <a:gd name="connsiteY483" fmla="*/ 616462 h 6322301"/>
              <a:gd name="connsiteX484" fmla="*/ 1231545 w 6319000"/>
              <a:gd name="connsiteY484" fmla="*/ 616462 h 6322301"/>
              <a:gd name="connsiteX485" fmla="*/ 2962924 w 6319000"/>
              <a:gd name="connsiteY485" fmla="*/ 2347841 h 6322301"/>
              <a:gd name="connsiteX486" fmla="*/ 2962924 w 6319000"/>
              <a:gd name="connsiteY486" fmla="*/ 2281874 h 6322301"/>
              <a:gd name="connsiteX487" fmla="*/ 3028890 w 6319000"/>
              <a:gd name="connsiteY487" fmla="*/ 2281874 h 6322301"/>
              <a:gd name="connsiteX488" fmla="*/ 3028890 w 6319000"/>
              <a:gd name="connsiteY488" fmla="*/ 2347841 h 6322301"/>
              <a:gd name="connsiteX489" fmla="*/ 2962924 w 6319000"/>
              <a:gd name="connsiteY489" fmla="*/ 2347841 h 6322301"/>
              <a:gd name="connsiteX490" fmla="*/ 4686929 w 6319000"/>
              <a:gd name="connsiteY490" fmla="*/ 4071845 h 6322301"/>
              <a:gd name="connsiteX491" fmla="*/ 4686929 w 6319000"/>
              <a:gd name="connsiteY491" fmla="*/ 4005879 h 6322301"/>
              <a:gd name="connsiteX492" fmla="*/ 4752895 w 6319000"/>
              <a:gd name="connsiteY492" fmla="*/ 4005879 h 6322301"/>
              <a:gd name="connsiteX493" fmla="*/ 4752895 w 6319000"/>
              <a:gd name="connsiteY493" fmla="*/ 4071845 h 6322301"/>
              <a:gd name="connsiteX494" fmla="*/ 4686929 w 6319000"/>
              <a:gd name="connsiteY494" fmla="*/ 4071845 h 6322301"/>
              <a:gd name="connsiteX495" fmla="*/ 2818469 w 6319000"/>
              <a:gd name="connsiteY495" fmla="*/ 2203427 h 6322301"/>
              <a:gd name="connsiteX496" fmla="*/ 2818469 w 6319000"/>
              <a:gd name="connsiteY496" fmla="*/ 2137461 h 6322301"/>
              <a:gd name="connsiteX497" fmla="*/ 2884435 w 6319000"/>
              <a:gd name="connsiteY497" fmla="*/ 2137461 h 6322301"/>
              <a:gd name="connsiteX498" fmla="*/ 2884435 w 6319000"/>
              <a:gd name="connsiteY498" fmla="*/ 2203427 h 6322301"/>
              <a:gd name="connsiteX499" fmla="*/ 2818469 w 6319000"/>
              <a:gd name="connsiteY499" fmla="*/ 2203427 h 6322301"/>
              <a:gd name="connsiteX500" fmla="*/ 1810985 w 6319000"/>
              <a:gd name="connsiteY500" fmla="*/ 1197691 h 6322301"/>
              <a:gd name="connsiteX501" fmla="*/ 1810985 w 6319000"/>
              <a:gd name="connsiteY501" fmla="*/ 1131724 h 6322301"/>
              <a:gd name="connsiteX502" fmla="*/ 1876951 w 6319000"/>
              <a:gd name="connsiteY502" fmla="*/ 1131724 h 6322301"/>
              <a:gd name="connsiteX503" fmla="*/ 1876951 w 6319000"/>
              <a:gd name="connsiteY503" fmla="*/ 1197690 h 6322301"/>
              <a:gd name="connsiteX504" fmla="*/ 1810985 w 6319000"/>
              <a:gd name="connsiteY504" fmla="*/ 1197691 h 6322301"/>
              <a:gd name="connsiteX505" fmla="*/ 1520365 w 6319000"/>
              <a:gd name="connsiteY505" fmla="*/ 907076 h 6322301"/>
              <a:gd name="connsiteX506" fmla="*/ 1520364 w 6319000"/>
              <a:gd name="connsiteY506" fmla="*/ 841110 h 6322301"/>
              <a:gd name="connsiteX507" fmla="*/ 1586331 w 6319000"/>
              <a:gd name="connsiteY507" fmla="*/ 841110 h 6322301"/>
              <a:gd name="connsiteX508" fmla="*/ 1586331 w 6319000"/>
              <a:gd name="connsiteY508" fmla="*/ 907076 h 6322301"/>
              <a:gd name="connsiteX509" fmla="*/ 1520365 w 6319000"/>
              <a:gd name="connsiteY509" fmla="*/ 907076 h 6322301"/>
              <a:gd name="connsiteX510" fmla="*/ 1375929 w 6319000"/>
              <a:gd name="connsiteY510" fmla="*/ 762660 h 6322301"/>
              <a:gd name="connsiteX511" fmla="*/ 1375929 w 6319000"/>
              <a:gd name="connsiteY511" fmla="*/ 696694 h 6322301"/>
              <a:gd name="connsiteX512" fmla="*/ 1441895 w 6319000"/>
              <a:gd name="connsiteY512" fmla="*/ 696694 h 6322301"/>
              <a:gd name="connsiteX513" fmla="*/ 1441895 w 6319000"/>
              <a:gd name="connsiteY513" fmla="*/ 762660 h 6322301"/>
              <a:gd name="connsiteX514" fmla="*/ 1375929 w 6319000"/>
              <a:gd name="connsiteY514" fmla="*/ 762660 h 6322301"/>
              <a:gd name="connsiteX515" fmla="*/ 3107307 w 6319000"/>
              <a:gd name="connsiteY515" fmla="*/ 2494039 h 6322301"/>
              <a:gd name="connsiteX516" fmla="*/ 3107307 w 6319000"/>
              <a:gd name="connsiteY516" fmla="*/ 2428072 h 6322301"/>
              <a:gd name="connsiteX517" fmla="*/ 3173274 w 6319000"/>
              <a:gd name="connsiteY517" fmla="*/ 2428072 h 6322301"/>
              <a:gd name="connsiteX518" fmla="*/ 3173274 w 6319000"/>
              <a:gd name="connsiteY518" fmla="*/ 2494039 h 6322301"/>
              <a:gd name="connsiteX519" fmla="*/ 3107307 w 6319000"/>
              <a:gd name="connsiteY519" fmla="*/ 2494039 h 6322301"/>
              <a:gd name="connsiteX520" fmla="*/ 4831311 w 6319000"/>
              <a:gd name="connsiteY520" fmla="*/ 4218042 h 6322301"/>
              <a:gd name="connsiteX521" fmla="*/ 4831311 w 6319000"/>
              <a:gd name="connsiteY521" fmla="*/ 4152076 h 6322301"/>
              <a:gd name="connsiteX522" fmla="*/ 4897277 w 6319000"/>
              <a:gd name="connsiteY522" fmla="*/ 4152076 h 6322301"/>
              <a:gd name="connsiteX523" fmla="*/ 4897277 w 6319000"/>
              <a:gd name="connsiteY523" fmla="*/ 4218042 h 6322301"/>
              <a:gd name="connsiteX524" fmla="*/ 4831311 w 6319000"/>
              <a:gd name="connsiteY524" fmla="*/ 4218042 h 6322301"/>
              <a:gd name="connsiteX525" fmla="*/ 2099829 w 6319000"/>
              <a:gd name="connsiteY525" fmla="*/ 1488297 h 6322301"/>
              <a:gd name="connsiteX526" fmla="*/ 2099828 w 6319000"/>
              <a:gd name="connsiteY526" fmla="*/ 1422330 h 6322301"/>
              <a:gd name="connsiteX527" fmla="*/ 2165795 w 6319000"/>
              <a:gd name="connsiteY527" fmla="*/ 1422330 h 6322301"/>
              <a:gd name="connsiteX528" fmla="*/ 2165795 w 6319000"/>
              <a:gd name="connsiteY528" fmla="*/ 1488296 h 6322301"/>
              <a:gd name="connsiteX529" fmla="*/ 2099829 w 6319000"/>
              <a:gd name="connsiteY529" fmla="*/ 1488297 h 6322301"/>
              <a:gd name="connsiteX530" fmla="*/ 1955406 w 6319000"/>
              <a:gd name="connsiteY530" fmla="*/ 1343883 h 6322301"/>
              <a:gd name="connsiteX531" fmla="*/ 1955406 w 6319000"/>
              <a:gd name="connsiteY531" fmla="*/ 1277916 h 6322301"/>
              <a:gd name="connsiteX532" fmla="*/ 2021373 w 6319000"/>
              <a:gd name="connsiteY532" fmla="*/ 1277916 h 6322301"/>
              <a:gd name="connsiteX533" fmla="*/ 2021372 w 6319000"/>
              <a:gd name="connsiteY533" fmla="*/ 1343883 h 6322301"/>
              <a:gd name="connsiteX534" fmla="*/ 1955406 w 6319000"/>
              <a:gd name="connsiteY534" fmla="*/ 1343883 h 6322301"/>
              <a:gd name="connsiteX535" fmla="*/ 1664783 w 6319000"/>
              <a:gd name="connsiteY535" fmla="*/ 1053274 h 6322301"/>
              <a:gd name="connsiteX536" fmla="*/ 1664783 w 6319000"/>
              <a:gd name="connsiteY536" fmla="*/ 987307 h 6322301"/>
              <a:gd name="connsiteX537" fmla="*/ 1730750 w 6319000"/>
              <a:gd name="connsiteY537" fmla="*/ 987308 h 6322301"/>
              <a:gd name="connsiteX538" fmla="*/ 1730749 w 6319000"/>
              <a:gd name="connsiteY538" fmla="*/ 1053274 h 6322301"/>
              <a:gd name="connsiteX539" fmla="*/ 1664783 w 6319000"/>
              <a:gd name="connsiteY539" fmla="*/ 1053274 h 6322301"/>
              <a:gd name="connsiteX540" fmla="*/ 2244246 w 6319000"/>
              <a:gd name="connsiteY540" fmla="*/ 1634493 h 6322301"/>
              <a:gd name="connsiteX541" fmla="*/ 2244246 w 6319000"/>
              <a:gd name="connsiteY541" fmla="*/ 1568527 h 6322301"/>
              <a:gd name="connsiteX542" fmla="*/ 2310214 w 6319000"/>
              <a:gd name="connsiteY542" fmla="*/ 1568527 h 6322301"/>
              <a:gd name="connsiteX543" fmla="*/ 2310214 w 6319000"/>
              <a:gd name="connsiteY543" fmla="*/ 1634493 h 6322301"/>
              <a:gd name="connsiteX544" fmla="*/ 2244246 w 6319000"/>
              <a:gd name="connsiteY544" fmla="*/ 1634493 h 6322301"/>
              <a:gd name="connsiteX545" fmla="*/ 5699628 w 6319000"/>
              <a:gd name="connsiteY545" fmla="*/ 5089875 h 6322301"/>
              <a:gd name="connsiteX546" fmla="*/ 5699628 w 6319000"/>
              <a:gd name="connsiteY546" fmla="*/ 5023909 h 6322301"/>
              <a:gd name="connsiteX547" fmla="*/ 5765596 w 6319000"/>
              <a:gd name="connsiteY547" fmla="*/ 5023909 h 6322301"/>
              <a:gd name="connsiteX548" fmla="*/ 5765596 w 6319000"/>
              <a:gd name="connsiteY548" fmla="*/ 5089875 h 6322301"/>
              <a:gd name="connsiteX549" fmla="*/ 5699628 w 6319000"/>
              <a:gd name="connsiteY549" fmla="*/ 5089875 h 6322301"/>
              <a:gd name="connsiteX550" fmla="*/ 2399085 w 6319000"/>
              <a:gd name="connsiteY550" fmla="*/ 2045111 h 6322301"/>
              <a:gd name="connsiteX551" fmla="*/ 2399085 w 6319000"/>
              <a:gd name="connsiteY551" fmla="*/ 1979145 h 6322301"/>
              <a:gd name="connsiteX552" fmla="*/ 2465051 w 6319000"/>
              <a:gd name="connsiteY552" fmla="*/ 1979144 h 6322301"/>
              <a:gd name="connsiteX553" fmla="*/ 2465051 w 6319000"/>
              <a:gd name="connsiteY553" fmla="*/ 2045111 h 6322301"/>
              <a:gd name="connsiteX554" fmla="*/ 2399085 w 6319000"/>
              <a:gd name="connsiteY554" fmla="*/ 2045111 h 6322301"/>
              <a:gd name="connsiteX555" fmla="*/ 2545279 w 6319000"/>
              <a:gd name="connsiteY555" fmla="*/ 2191305 h 6322301"/>
              <a:gd name="connsiteX556" fmla="*/ 2545279 w 6319000"/>
              <a:gd name="connsiteY556" fmla="*/ 2125339 h 6322301"/>
              <a:gd name="connsiteX557" fmla="*/ 2611245 w 6319000"/>
              <a:gd name="connsiteY557" fmla="*/ 2125339 h 6322301"/>
              <a:gd name="connsiteX558" fmla="*/ 2611246 w 6319000"/>
              <a:gd name="connsiteY558" fmla="*/ 2191305 h 6322301"/>
              <a:gd name="connsiteX559" fmla="*/ 2545279 w 6319000"/>
              <a:gd name="connsiteY559" fmla="*/ 2191305 h 6322301"/>
              <a:gd name="connsiteX560" fmla="*/ 2254665 w 6319000"/>
              <a:gd name="connsiteY560" fmla="*/ 1900697 h 6322301"/>
              <a:gd name="connsiteX561" fmla="*/ 2254665 w 6319000"/>
              <a:gd name="connsiteY561" fmla="*/ 1834731 h 6322301"/>
              <a:gd name="connsiteX562" fmla="*/ 2320632 w 6319000"/>
              <a:gd name="connsiteY562" fmla="*/ 1834731 h 6322301"/>
              <a:gd name="connsiteX563" fmla="*/ 2320632 w 6319000"/>
              <a:gd name="connsiteY563" fmla="*/ 1900697 h 6322301"/>
              <a:gd name="connsiteX564" fmla="*/ 2254665 w 6319000"/>
              <a:gd name="connsiteY564" fmla="*/ 1900697 h 6322301"/>
              <a:gd name="connsiteX565" fmla="*/ 1096045 w 6319000"/>
              <a:gd name="connsiteY565" fmla="*/ 751962 h 6322301"/>
              <a:gd name="connsiteX566" fmla="*/ 1096045 w 6319000"/>
              <a:gd name="connsiteY566" fmla="*/ 685996 h 6322301"/>
              <a:gd name="connsiteX567" fmla="*/ 1162012 w 6319000"/>
              <a:gd name="connsiteY567" fmla="*/ 685996 h 6322301"/>
              <a:gd name="connsiteX568" fmla="*/ 1162011 w 6319000"/>
              <a:gd name="connsiteY568" fmla="*/ 751962 h 6322301"/>
              <a:gd name="connsiteX569" fmla="*/ 1096045 w 6319000"/>
              <a:gd name="connsiteY569" fmla="*/ 751962 h 6322301"/>
              <a:gd name="connsiteX570" fmla="*/ 2827424 w 6319000"/>
              <a:gd name="connsiteY570" fmla="*/ 2483341 h 6322301"/>
              <a:gd name="connsiteX571" fmla="*/ 2827424 w 6319000"/>
              <a:gd name="connsiteY571" fmla="*/ 2417374 h 6322301"/>
              <a:gd name="connsiteX572" fmla="*/ 2893390 w 6319000"/>
              <a:gd name="connsiteY572" fmla="*/ 2417374 h 6322301"/>
              <a:gd name="connsiteX573" fmla="*/ 2893390 w 6319000"/>
              <a:gd name="connsiteY573" fmla="*/ 2483341 h 6322301"/>
              <a:gd name="connsiteX574" fmla="*/ 2827424 w 6319000"/>
              <a:gd name="connsiteY574" fmla="*/ 2483341 h 6322301"/>
              <a:gd name="connsiteX575" fmla="*/ 2682968 w 6319000"/>
              <a:gd name="connsiteY575" fmla="*/ 2338922 h 6322301"/>
              <a:gd name="connsiteX576" fmla="*/ 2682968 w 6319000"/>
              <a:gd name="connsiteY576" fmla="*/ 2272956 h 6322301"/>
              <a:gd name="connsiteX577" fmla="*/ 2748935 w 6319000"/>
              <a:gd name="connsiteY577" fmla="*/ 2272956 h 6322301"/>
              <a:gd name="connsiteX578" fmla="*/ 2748935 w 6319000"/>
              <a:gd name="connsiteY578" fmla="*/ 2338922 h 6322301"/>
              <a:gd name="connsiteX579" fmla="*/ 2682968 w 6319000"/>
              <a:gd name="connsiteY579" fmla="*/ 2338922 h 6322301"/>
              <a:gd name="connsiteX580" fmla="*/ 1384867 w 6319000"/>
              <a:gd name="connsiteY580" fmla="*/ 1042577 h 6322301"/>
              <a:gd name="connsiteX581" fmla="*/ 1384866 w 6319000"/>
              <a:gd name="connsiteY581" fmla="*/ 976610 h 6322301"/>
              <a:gd name="connsiteX582" fmla="*/ 1450833 w 6319000"/>
              <a:gd name="connsiteY582" fmla="*/ 976610 h 6322301"/>
              <a:gd name="connsiteX583" fmla="*/ 1450833 w 6319000"/>
              <a:gd name="connsiteY583" fmla="*/ 1042577 h 6322301"/>
              <a:gd name="connsiteX584" fmla="*/ 1384867 w 6319000"/>
              <a:gd name="connsiteY584" fmla="*/ 1042577 h 6322301"/>
              <a:gd name="connsiteX585" fmla="*/ 1240429 w 6319000"/>
              <a:gd name="connsiteY585" fmla="*/ 898159 h 6322301"/>
              <a:gd name="connsiteX586" fmla="*/ 1240429 w 6319000"/>
              <a:gd name="connsiteY586" fmla="*/ 832193 h 6322301"/>
              <a:gd name="connsiteX587" fmla="*/ 1306398 w 6319000"/>
              <a:gd name="connsiteY587" fmla="*/ 832193 h 6322301"/>
              <a:gd name="connsiteX588" fmla="*/ 1306398 w 6319000"/>
              <a:gd name="connsiteY588" fmla="*/ 898159 h 6322301"/>
              <a:gd name="connsiteX589" fmla="*/ 1240429 w 6319000"/>
              <a:gd name="connsiteY589" fmla="*/ 898159 h 6322301"/>
              <a:gd name="connsiteX590" fmla="*/ 2971808 w 6319000"/>
              <a:gd name="connsiteY590" fmla="*/ 2629538 h 6322301"/>
              <a:gd name="connsiteX591" fmla="*/ 2971808 w 6319000"/>
              <a:gd name="connsiteY591" fmla="*/ 2563572 h 6322301"/>
              <a:gd name="connsiteX592" fmla="*/ 3037776 w 6319000"/>
              <a:gd name="connsiteY592" fmla="*/ 2563572 h 6322301"/>
              <a:gd name="connsiteX593" fmla="*/ 3037776 w 6319000"/>
              <a:gd name="connsiteY593" fmla="*/ 2629538 h 6322301"/>
              <a:gd name="connsiteX594" fmla="*/ 2971808 w 6319000"/>
              <a:gd name="connsiteY594" fmla="*/ 2629538 h 6322301"/>
              <a:gd name="connsiteX595" fmla="*/ 1673702 w 6319000"/>
              <a:gd name="connsiteY595" fmla="*/ 1333189 h 6322301"/>
              <a:gd name="connsiteX596" fmla="*/ 1673702 w 6319000"/>
              <a:gd name="connsiteY596" fmla="*/ 1267222 h 6322301"/>
              <a:gd name="connsiteX597" fmla="*/ 1739668 w 6319000"/>
              <a:gd name="connsiteY597" fmla="*/ 1267222 h 6322301"/>
              <a:gd name="connsiteX598" fmla="*/ 1739668 w 6319000"/>
              <a:gd name="connsiteY598" fmla="*/ 1333188 h 6322301"/>
              <a:gd name="connsiteX599" fmla="*/ 1673702 w 6319000"/>
              <a:gd name="connsiteY599" fmla="*/ 1333189 h 6322301"/>
              <a:gd name="connsiteX600" fmla="*/ 1529283 w 6319000"/>
              <a:gd name="connsiteY600" fmla="*/ 1188773 h 6322301"/>
              <a:gd name="connsiteX601" fmla="*/ 1529282 w 6319000"/>
              <a:gd name="connsiteY601" fmla="*/ 1122807 h 6322301"/>
              <a:gd name="connsiteX602" fmla="*/ 1595249 w 6319000"/>
              <a:gd name="connsiteY602" fmla="*/ 1122807 h 6322301"/>
              <a:gd name="connsiteX603" fmla="*/ 1595249 w 6319000"/>
              <a:gd name="connsiteY603" fmla="*/ 1188773 h 6322301"/>
              <a:gd name="connsiteX604" fmla="*/ 1529283 w 6319000"/>
              <a:gd name="connsiteY604" fmla="*/ 1188773 h 6322301"/>
              <a:gd name="connsiteX605" fmla="*/ 2108746 w 6319000"/>
              <a:gd name="connsiteY605" fmla="*/ 1769993 h 6322301"/>
              <a:gd name="connsiteX606" fmla="*/ 2108746 w 6319000"/>
              <a:gd name="connsiteY606" fmla="*/ 1704027 h 6322301"/>
              <a:gd name="connsiteX607" fmla="*/ 2174712 w 6319000"/>
              <a:gd name="connsiteY607" fmla="*/ 1704027 h 6322301"/>
              <a:gd name="connsiteX608" fmla="*/ 2174712 w 6319000"/>
              <a:gd name="connsiteY608" fmla="*/ 1769993 h 6322301"/>
              <a:gd name="connsiteX609" fmla="*/ 2108746 w 6319000"/>
              <a:gd name="connsiteY609" fmla="*/ 1769993 h 6322301"/>
              <a:gd name="connsiteX610" fmla="*/ 5564128 w 6319000"/>
              <a:gd name="connsiteY610" fmla="*/ 5225375 h 6322301"/>
              <a:gd name="connsiteX611" fmla="*/ 5564128 w 6319000"/>
              <a:gd name="connsiteY611" fmla="*/ 5159409 h 6322301"/>
              <a:gd name="connsiteX612" fmla="*/ 5630095 w 6319000"/>
              <a:gd name="connsiteY612" fmla="*/ 5159409 h 6322301"/>
              <a:gd name="connsiteX613" fmla="*/ 5630095 w 6319000"/>
              <a:gd name="connsiteY613" fmla="*/ 5225375 h 6322301"/>
              <a:gd name="connsiteX614" fmla="*/ 5564128 w 6319000"/>
              <a:gd name="connsiteY614" fmla="*/ 5225375 h 6322301"/>
              <a:gd name="connsiteX615" fmla="*/ 1962545 w 6319000"/>
              <a:gd name="connsiteY615" fmla="*/ 1623797 h 6322301"/>
              <a:gd name="connsiteX616" fmla="*/ 1962544 w 6319000"/>
              <a:gd name="connsiteY616" fmla="*/ 1557831 h 6322301"/>
              <a:gd name="connsiteX617" fmla="*/ 2028511 w 6319000"/>
              <a:gd name="connsiteY617" fmla="*/ 1557831 h 6322301"/>
              <a:gd name="connsiteX618" fmla="*/ 2028511 w 6319000"/>
              <a:gd name="connsiteY618" fmla="*/ 1623797 h 6322301"/>
              <a:gd name="connsiteX619" fmla="*/ 1962545 w 6319000"/>
              <a:gd name="connsiteY619" fmla="*/ 1623797 h 6322301"/>
              <a:gd name="connsiteX620" fmla="*/ 1818124 w 6319000"/>
              <a:gd name="connsiteY620" fmla="*/ 1479383 h 6322301"/>
              <a:gd name="connsiteX621" fmla="*/ 1818124 w 6319000"/>
              <a:gd name="connsiteY621" fmla="*/ 1413416 h 6322301"/>
              <a:gd name="connsiteX622" fmla="*/ 1884091 w 6319000"/>
              <a:gd name="connsiteY622" fmla="*/ 1413417 h 6322301"/>
              <a:gd name="connsiteX623" fmla="*/ 1884091 w 6319000"/>
              <a:gd name="connsiteY623" fmla="*/ 1479383 h 6322301"/>
              <a:gd name="connsiteX624" fmla="*/ 1818124 w 6319000"/>
              <a:gd name="connsiteY624" fmla="*/ 1479383 h 6322301"/>
              <a:gd name="connsiteX625" fmla="*/ 2263584 w 6319000"/>
              <a:gd name="connsiteY625" fmla="*/ 2180611 h 6322301"/>
              <a:gd name="connsiteX626" fmla="*/ 2263584 w 6319000"/>
              <a:gd name="connsiteY626" fmla="*/ 2114645 h 6322301"/>
              <a:gd name="connsiteX627" fmla="*/ 2329550 w 6319000"/>
              <a:gd name="connsiteY627" fmla="*/ 2114645 h 6322301"/>
              <a:gd name="connsiteX628" fmla="*/ 2329550 w 6319000"/>
              <a:gd name="connsiteY628" fmla="*/ 2180612 h 6322301"/>
              <a:gd name="connsiteX629" fmla="*/ 2263584 w 6319000"/>
              <a:gd name="connsiteY629" fmla="*/ 2180611 h 6322301"/>
              <a:gd name="connsiteX630" fmla="*/ 2119167 w 6319000"/>
              <a:gd name="connsiteY630" fmla="*/ 2036196 h 6322301"/>
              <a:gd name="connsiteX631" fmla="*/ 2119167 w 6319000"/>
              <a:gd name="connsiteY631" fmla="*/ 1970229 h 6322301"/>
              <a:gd name="connsiteX632" fmla="*/ 2185133 w 6319000"/>
              <a:gd name="connsiteY632" fmla="*/ 1970229 h 6322301"/>
              <a:gd name="connsiteX633" fmla="*/ 2185133 w 6319000"/>
              <a:gd name="connsiteY633" fmla="*/ 2036196 h 6322301"/>
              <a:gd name="connsiteX634" fmla="*/ 2119167 w 6319000"/>
              <a:gd name="connsiteY634" fmla="*/ 2036196 h 6322301"/>
              <a:gd name="connsiteX635" fmla="*/ 2407996 w 6319000"/>
              <a:gd name="connsiteY635" fmla="*/ 2326806 h 6322301"/>
              <a:gd name="connsiteX636" fmla="*/ 2407997 w 6319000"/>
              <a:gd name="connsiteY636" fmla="*/ 2260840 h 6322301"/>
              <a:gd name="connsiteX637" fmla="*/ 2473963 w 6319000"/>
              <a:gd name="connsiteY637" fmla="*/ 2260839 h 6322301"/>
              <a:gd name="connsiteX638" fmla="*/ 2473963 w 6319000"/>
              <a:gd name="connsiteY638" fmla="*/ 2326806 h 6322301"/>
              <a:gd name="connsiteX639" fmla="*/ 2407996 w 6319000"/>
              <a:gd name="connsiteY639" fmla="*/ 2326806 h 6322301"/>
              <a:gd name="connsiteX640" fmla="*/ 2552402 w 6319000"/>
              <a:gd name="connsiteY640" fmla="*/ 2471220 h 6322301"/>
              <a:gd name="connsiteX641" fmla="*/ 2552402 w 6319000"/>
              <a:gd name="connsiteY641" fmla="*/ 2405254 h 6322301"/>
              <a:gd name="connsiteX642" fmla="*/ 2618369 w 6319000"/>
              <a:gd name="connsiteY642" fmla="*/ 2405254 h 6322301"/>
              <a:gd name="connsiteX643" fmla="*/ 2618369 w 6319000"/>
              <a:gd name="connsiteY643" fmla="*/ 2471220 h 6322301"/>
              <a:gd name="connsiteX644" fmla="*/ 2552402 w 6319000"/>
              <a:gd name="connsiteY644" fmla="*/ 2471220 h 6322301"/>
              <a:gd name="connsiteX645" fmla="*/ 958762 w 6319000"/>
              <a:gd name="connsiteY645" fmla="*/ 887463 h 6322301"/>
              <a:gd name="connsiteX646" fmla="*/ 958763 w 6319000"/>
              <a:gd name="connsiteY646" fmla="*/ 821497 h 6322301"/>
              <a:gd name="connsiteX647" fmla="*/ 1024729 w 6319000"/>
              <a:gd name="connsiteY647" fmla="*/ 821497 h 6322301"/>
              <a:gd name="connsiteX648" fmla="*/ 1024729 w 6319000"/>
              <a:gd name="connsiteY648" fmla="*/ 887463 h 6322301"/>
              <a:gd name="connsiteX649" fmla="*/ 958762 w 6319000"/>
              <a:gd name="connsiteY649" fmla="*/ 887463 h 6322301"/>
              <a:gd name="connsiteX650" fmla="*/ 2690141 w 6319000"/>
              <a:gd name="connsiteY650" fmla="*/ 2618842 h 6322301"/>
              <a:gd name="connsiteX651" fmla="*/ 2690141 w 6319000"/>
              <a:gd name="connsiteY651" fmla="*/ 2552875 h 6322301"/>
              <a:gd name="connsiteX652" fmla="*/ 2756108 w 6319000"/>
              <a:gd name="connsiteY652" fmla="*/ 2552876 h 6322301"/>
              <a:gd name="connsiteX653" fmla="*/ 2756108 w 6319000"/>
              <a:gd name="connsiteY653" fmla="*/ 2618842 h 6322301"/>
              <a:gd name="connsiteX654" fmla="*/ 2690141 w 6319000"/>
              <a:gd name="connsiteY654" fmla="*/ 2618842 h 6322301"/>
              <a:gd name="connsiteX655" fmla="*/ 1249367 w 6319000"/>
              <a:gd name="connsiteY655" fmla="*/ 1178075 h 6322301"/>
              <a:gd name="connsiteX656" fmla="*/ 1249367 w 6319000"/>
              <a:gd name="connsiteY656" fmla="*/ 1112109 h 6322301"/>
              <a:gd name="connsiteX657" fmla="*/ 1315335 w 6319000"/>
              <a:gd name="connsiteY657" fmla="*/ 1112109 h 6322301"/>
              <a:gd name="connsiteX658" fmla="*/ 1315335 w 6319000"/>
              <a:gd name="connsiteY658" fmla="*/ 1178075 h 6322301"/>
              <a:gd name="connsiteX659" fmla="*/ 1249367 w 6319000"/>
              <a:gd name="connsiteY659" fmla="*/ 1178075 h 6322301"/>
              <a:gd name="connsiteX660" fmla="*/ 1104929 w 6319000"/>
              <a:gd name="connsiteY660" fmla="*/ 1033660 h 6322301"/>
              <a:gd name="connsiteX661" fmla="*/ 1104929 w 6319000"/>
              <a:gd name="connsiteY661" fmla="*/ 967693 h 6322301"/>
              <a:gd name="connsiteX662" fmla="*/ 1170896 w 6319000"/>
              <a:gd name="connsiteY662" fmla="*/ 967693 h 6322301"/>
              <a:gd name="connsiteX663" fmla="*/ 1170896 w 6319000"/>
              <a:gd name="connsiteY663" fmla="*/ 1033659 h 6322301"/>
              <a:gd name="connsiteX664" fmla="*/ 1104929 w 6319000"/>
              <a:gd name="connsiteY664" fmla="*/ 1033660 h 6322301"/>
              <a:gd name="connsiteX665" fmla="*/ 2836308 w 6319000"/>
              <a:gd name="connsiteY665" fmla="*/ 2765038 h 6322301"/>
              <a:gd name="connsiteX666" fmla="*/ 2836308 w 6319000"/>
              <a:gd name="connsiteY666" fmla="*/ 2699072 h 6322301"/>
              <a:gd name="connsiteX667" fmla="*/ 2902274 w 6319000"/>
              <a:gd name="connsiteY667" fmla="*/ 2699072 h 6322301"/>
              <a:gd name="connsiteX668" fmla="*/ 2902274 w 6319000"/>
              <a:gd name="connsiteY668" fmla="*/ 2765038 h 6322301"/>
              <a:gd name="connsiteX669" fmla="*/ 2836308 w 6319000"/>
              <a:gd name="connsiteY669" fmla="*/ 2765038 h 6322301"/>
              <a:gd name="connsiteX670" fmla="*/ 1393784 w 6319000"/>
              <a:gd name="connsiteY670" fmla="*/ 1324273 h 6322301"/>
              <a:gd name="connsiteX671" fmla="*/ 1393784 w 6319000"/>
              <a:gd name="connsiteY671" fmla="*/ 1258307 h 6322301"/>
              <a:gd name="connsiteX672" fmla="*/ 1459750 w 6319000"/>
              <a:gd name="connsiteY672" fmla="*/ 1258307 h 6322301"/>
              <a:gd name="connsiteX673" fmla="*/ 1459750 w 6319000"/>
              <a:gd name="connsiteY673" fmla="*/ 1324273 h 6322301"/>
              <a:gd name="connsiteX674" fmla="*/ 1393784 w 6319000"/>
              <a:gd name="connsiteY674" fmla="*/ 1324273 h 6322301"/>
              <a:gd name="connsiteX675" fmla="*/ 1538200 w 6319000"/>
              <a:gd name="connsiteY675" fmla="*/ 1468689 h 6322301"/>
              <a:gd name="connsiteX676" fmla="*/ 1538200 w 6319000"/>
              <a:gd name="connsiteY676" fmla="*/ 1402723 h 6322301"/>
              <a:gd name="connsiteX677" fmla="*/ 1604166 w 6319000"/>
              <a:gd name="connsiteY677" fmla="*/ 1402723 h 6322301"/>
              <a:gd name="connsiteX678" fmla="*/ 1604166 w 6319000"/>
              <a:gd name="connsiteY678" fmla="*/ 1468690 h 6322301"/>
              <a:gd name="connsiteX679" fmla="*/ 1538200 w 6319000"/>
              <a:gd name="connsiteY679" fmla="*/ 1468689 h 6322301"/>
              <a:gd name="connsiteX680" fmla="*/ 1827047 w 6319000"/>
              <a:gd name="connsiteY680" fmla="*/ 1759298 h 6322301"/>
              <a:gd name="connsiteX681" fmla="*/ 1827047 w 6319000"/>
              <a:gd name="connsiteY681" fmla="*/ 1693331 h 6322301"/>
              <a:gd name="connsiteX682" fmla="*/ 1893014 w 6319000"/>
              <a:gd name="connsiteY682" fmla="*/ 1693331 h 6322301"/>
              <a:gd name="connsiteX683" fmla="*/ 1893014 w 6319000"/>
              <a:gd name="connsiteY683" fmla="*/ 1759298 h 6322301"/>
              <a:gd name="connsiteX684" fmla="*/ 1827047 w 6319000"/>
              <a:gd name="connsiteY684" fmla="*/ 1759298 h 6322301"/>
              <a:gd name="connsiteX685" fmla="*/ 3558412 w 6319000"/>
              <a:gd name="connsiteY685" fmla="*/ 3490663 h 6322301"/>
              <a:gd name="connsiteX686" fmla="*/ 3558414 w 6319000"/>
              <a:gd name="connsiteY686" fmla="*/ 3424698 h 6322301"/>
              <a:gd name="connsiteX687" fmla="*/ 3624379 w 6319000"/>
              <a:gd name="connsiteY687" fmla="*/ 3424696 h 6322301"/>
              <a:gd name="connsiteX688" fmla="*/ 3624378 w 6319000"/>
              <a:gd name="connsiteY688" fmla="*/ 3490662 h 6322301"/>
              <a:gd name="connsiteX689" fmla="*/ 3558412 w 6319000"/>
              <a:gd name="connsiteY689" fmla="*/ 3490663 h 6322301"/>
              <a:gd name="connsiteX690" fmla="*/ 5282430 w 6319000"/>
              <a:gd name="connsiteY690" fmla="*/ 5214681 h 6322301"/>
              <a:gd name="connsiteX691" fmla="*/ 5282430 w 6319000"/>
              <a:gd name="connsiteY691" fmla="*/ 5148715 h 6322301"/>
              <a:gd name="connsiteX692" fmla="*/ 5348397 w 6319000"/>
              <a:gd name="connsiteY692" fmla="*/ 5148714 h 6322301"/>
              <a:gd name="connsiteX693" fmla="*/ 5348397 w 6319000"/>
              <a:gd name="connsiteY693" fmla="*/ 5214681 h 6322301"/>
              <a:gd name="connsiteX694" fmla="*/ 5282430 w 6319000"/>
              <a:gd name="connsiteY694" fmla="*/ 5214681 h 6322301"/>
              <a:gd name="connsiteX695" fmla="*/ 1682625 w 6319000"/>
              <a:gd name="connsiteY695" fmla="*/ 1614884 h 6322301"/>
              <a:gd name="connsiteX696" fmla="*/ 1682625 w 6319000"/>
              <a:gd name="connsiteY696" fmla="*/ 1548917 h 6322301"/>
              <a:gd name="connsiteX697" fmla="*/ 1748591 w 6319000"/>
              <a:gd name="connsiteY697" fmla="*/ 1548917 h 6322301"/>
              <a:gd name="connsiteX698" fmla="*/ 1748591 w 6319000"/>
              <a:gd name="connsiteY698" fmla="*/ 1614883 h 6322301"/>
              <a:gd name="connsiteX699" fmla="*/ 1682625 w 6319000"/>
              <a:gd name="connsiteY699" fmla="*/ 1614884 h 6322301"/>
              <a:gd name="connsiteX700" fmla="*/ 5138009 w 6319000"/>
              <a:gd name="connsiteY700" fmla="*/ 5070267 h 6322301"/>
              <a:gd name="connsiteX701" fmla="*/ 5138009 w 6319000"/>
              <a:gd name="connsiteY701" fmla="*/ 5004301 h 6322301"/>
              <a:gd name="connsiteX702" fmla="*/ 5203975 w 6319000"/>
              <a:gd name="connsiteY702" fmla="*/ 5004301 h 6322301"/>
              <a:gd name="connsiteX703" fmla="*/ 5203975 w 6319000"/>
              <a:gd name="connsiteY703" fmla="*/ 5070267 h 6322301"/>
              <a:gd name="connsiteX704" fmla="*/ 5138009 w 6319000"/>
              <a:gd name="connsiteY704" fmla="*/ 5070267 h 6322301"/>
              <a:gd name="connsiteX705" fmla="*/ 1971463 w 6319000"/>
              <a:gd name="connsiteY705" fmla="*/ 1905494 h 6322301"/>
              <a:gd name="connsiteX706" fmla="*/ 1971463 w 6319000"/>
              <a:gd name="connsiteY706" fmla="*/ 1839527 h 6322301"/>
              <a:gd name="connsiteX707" fmla="*/ 2037430 w 6319000"/>
              <a:gd name="connsiteY707" fmla="*/ 1839528 h 6322301"/>
              <a:gd name="connsiteX708" fmla="*/ 2037429 w 6319000"/>
              <a:gd name="connsiteY708" fmla="*/ 1905494 h 6322301"/>
              <a:gd name="connsiteX709" fmla="*/ 1971463 w 6319000"/>
              <a:gd name="connsiteY709" fmla="*/ 1905494 h 6322301"/>
              <a:gd name="connsiteX710" fmla="*/ 5426846 w 6319000"/>
              <a:gd name="connsiteY710" fmla="*/ 5360876 h 6322301"/>
              <a:gd name="connsiteX711" fmla="*/ 5426846 w 6319000"/>
              <a:gd name="connsiteY711" fmla="*/ 5294910 h 6322301"/>
              <a:gd name="connsiteX712" fmla="*/ 5492812 w 6319000"/>
              <a:gd name="connsiteY712" fmla="*/ 5294910 h 6322301"/>
              <a:gd name="connsiteX713" fmla="*/ 5492812 w 6319000"/>
              <a:gd name="connsiteY713" fmla="*/ 5360876 h 6322301"/>
              <a:gd name="connsiteX714" fmla="*/ 5426846 w 6319000"/>
              <a:gd name="connsiteY714" fmla="*/ 5360876 h 6322301"/>
              <a:gd name="connsiteX715" fmla="*/ 1983666 w 6319000"/>
              <a:gd name="connsiteY715" fmla="*/ 2169914 h 6322301"/>
              <a:gd name="connsiteX716" fmla="*/ 1983666 w 6319000"/>
              <a:gd name="connsiteY716" fmla="*/ 2103948 h 6322301"/>
              <a:gd name="connsiteX717" fmla="*/ 2049632 w 6319000"/>
              <a:gd name="connsiteY717" fmla="*/ 2103948 h 6322301"/>
              <a:gd name="connsiteX718" fmla="*/ 2049632 w 6319000"/>
              <a:gd name="connsiteY718" fmla="*/ 2169915 h 6322301"/>
              <a:gd name="connsiteX719" fmla="*/ 1983666 w 6319000"/>
              <a:gd name="connsiteY719" fmla="*/ 2169914 h 6322301"/>
              <a:gd name="connsiteX720" fmla="*/ 2128084 w 6319000"/>
              <a:gd name="connsiteY720" fmla="*/ 2316110 h 6322301"/>
              <a:gd name="connsiteX721" fmla="*/ 2128084 w 6319000"/>
              <a:gd name="connsiteY721" fmla="*/ 2250144 h 6322301"/>
              <a:gd name="connsiteX722" fmla="*/ 2194050 w 6319000"/>
              <a:gd name="connsiteY722" fmla="*/ 2250144 h 6322301"/>
              <a:gd name="connsiteX723" fmla="*/ 2194050 w 6319000"/>
              <a:gd name="connsiteY723" fmla="*/ 2316110 h 6322301"/>
              <a:gd name="connsiteX724" fmla="*/ 2128084 w 6319000"/>
              <a:gd name="connsiteY724" fmla="*/ 2316110 h 6322301"/>
              <a:gd name="connsiteX725" fmla="*/ 2272494 w 6319000"/>
              <a:gd name="connsiteY725" fmla="*/ 2460525 h 6322301"/>
              <a:gd name="connsiteX726" fmla="*/ 2272494 w 6319000"/>
              <a:gd name="connsiteY726" fmla="*/ 2394558 h 6322301"/>
              <a:gd name="connsiteX727" fmla="*/ 2338461 w 6319000"/>
              <a:gd name="connsiteY727" fmla="*/ 2394558 h 6322301"/>
              <a:gd name="connsiteX728" fmla="*/ 2338461 w 6319000"/>
              <a:gd name="connsiteY728" fmla="*/ 2460525 h 6322301"/>
              <a:gd name="connsiteX729" fmla="*/ 2272494 w 6319000"/>
              <a:gd name="connsiteY729" fmla="*/ 2460525 h 6322301"/>
              <a:gd name="connsiteX730" fmla="*/ 2416905 w 6319000"/>
              <a:gd name="connsiteY730" fmla="*/ 2606721 h 6322301"/>
              <a:gd name="connsiteX731" fmla="*/ 2416905 w 6319000"/>
              <a:gd name="connsiteY731" fmla="*/ 2540755 h 6322301"/>
              <a:gd name="connsiteX732" fmla="*/ 2482871 w 6319000"/>
              <a:gd name="connsiteY732" fmla="*/ 2540755 h 6322301"/>
              <a:gd name="connsiteX733" fmla="*/ 2482871 w 6319000"/>
              <a:gd name="connsiteY733" fmla="*/ 2606721 h 6322301"/>
              <a:gd name="connsiteX734" fmla="*/ 2416905 w 6319000"/>
              <a:gd name="connsiteY734" fmla="*/ 2606721 h 6322301"/>
              <a:gd name="connsiteX735" fmla="*/ 829934 w 6319000"/>
              <a:gd name="connsiteY735" fmla="*/ 1019758 h 6322301"/>
              <a:gd name="connsiteX736" fmla="*/ 829934 w 6319000"/>
              <a:gd name="connsiteY736" fmla="*/ 953792 h 6322301"/>
              <a:gd name="connsiteX737" fmla="*/ 895900 w 6319000"/>
              <a:gd name="connsiteY737" fmla="*/ 953791 h 6322301"/>
              <a:gd name="connsiteX738" fmla="*/ 895901 w 6319000"/>
              <a:gd name="connsiteY738" fmla="*/ 1019758 h 6322301"/>
              <a:gd name="connsiteX739" fmla="*/ 829934 w 6319000"/>
              <a:gd name="connsiteY739" fmla="*/ 1019758 h 6322301"/>
              <a:gd name="connsiteX740" fmla="*/ 2561313 w 6319000"/>
              <a:gd name="connsiteY740" fmla="*/ 2751136 h 6322301"/>
              <a:gd name="connsiteX741" fmla="*/ 2561313 w 6319000"/>
              <a:gd name="connsiteY741" fmla="*/ 2685170 h 6322301"/>
              <a:gd name="connsiteX742" fmla="*/ 2627279 w 6319000"/>
              <a:gd name="connsiteY742" fmla="*/ 2685170 h 6322301"/>
              <a:gd name="connsiteX743" fmla="*/ 2627279 w 6319000"/>
              <a:gd name="connsiteY743" fmla="*/ 2751136 h 6322301"/>
              <a:gd name="connsiteX744" fmla="*/ 2561313 w 6319000"/>
              <a:gd name="connsiteY744" fmla="*/ 2751136 h 6322301"/>
              <a:gd name="connsiteX745" fmla="*/ 1402703 w 6319000"/>
              <a:gd name="connsiteY745" fmla="*/ 1604188 h 6322301"/>
              <a:gd name="connsiteX746" fmla="*/ 1402702 w 6319000"/>
              <a:gd name="connsiteY746" fmla="*/ 1538221 h 6322301"/>
              <a:gd name="connsiteX747" fmla="*/ 1468669 w 6319000"/>
              <a:gd name="connsiteY747" fmla="*/ 1538222 h 6322301"/>
              <a:gd name="connsiteX748" fmla="*/ 1468669 w 6319000"/>
              <a:gd name="connsiteY748" fmla="*/ 1604188 h 6322301"/>
              <a:gd name="connsiteX749" fmla="*/ 1402703 w 6319000"/>
              <a:gd name="connsiteY749" fmla="*/ 1604188 h 6322301"/>
              <a:gd name="connsiteX750" fmla="*/ 4858087 w 6319000"/>
              <a:gd name="connsiteY750" fmla="*/ 5059572 h 6322301"/>
              <a:gd name="connsiteX751" fmla="*/ 4858087 w 6319000"/>
              <a:gd name="connsiteY751" fmla="*/ 4993606 h 6322301"/>
              <a:gd name="connsiteX752" fmla="*/ 4924053 w 6319000"/>
              <a:gd name="connsiteY752" fmla="*/ 4993606 h 6322301"/>
              <a:gd name="connsiteX753" fmla="*/ 4924053 w 6319000"/>
              <a:gd name="connsiteY753" fmla="*/ 5059572 h 6322301"/>
              <a:gd name="connsiteX754" fmla="*/ 4858087 w 6319000"/>
              <a:gd name="connsiteY754" fmla="*/ 5059572 h 6322301"/>
              <a:gd name="connsiteX755" fmla="*/ 1112082 w 6319000"/>
              <a:gd name="connsiteY755" fmla="*/ 1313576 h 6322301"/>
              <a:gd name="connsiteX756" fmla="*/ 1112082 w 6319000"/>
              <a:gd name="connsiteY756" fmla="*/ 1247610 h 6322301"/>
              <a:gd name="connsiteX757" fmla="*/ 1178049 w 6319000"/>
              <a:gd name="connsiteY757" fmla="*/ 1247610 h 6322301"/>
              <a:gd name="connsiteX758" fmla="*/ 1178049 w 6319000"/>
              <a:gd name="connsiteY758" fmla="*/ 1313576 h 6322301"/>
              <a:gd name="connsiteX759" fmla="*/ 1112082 w 6319000"/>
              <a:gd name="connsiteY759" fmla="*/ 1313576 h 6322301"/>
              <a:gd name="connsiteX760" fmla="*/ 967644 w 6319000"/>
              <a:gd name="connsiteY760" fmla="*/ 1169160 h 6322301"/>
              <a:gd name="connsiteX761" fmla="*/ 967644 w 6319000"/>
              <a:gd name="connsiteY761" fmla="*/ 1103194 h 6322301"/>
              <a:gd name="connsiteX762" fmla="*/ 1033610 w 6319000"/>
              <a:gd name="connsiteY762" fmla="*/ 1103194 h 6322301"/>
              <a:gd name="connsiteX763" fmla="*/ 1033610 w 6319000"/>
              <a:gd name="connsiteY763" fmla="*/ 1169160 h 6322301"/>
              <a:gd name="connsiteX764" fmla="*/ 967644 w 6319000"/>
              <a:gd name="connsiteY764" fmla="*/ 1169160 h 6322301"/>
              <a:gd name="connsiteX765" fmla="*/ 2699022 w 6319000"/>
              <a:gd name="connsiteY765" fmla="*/ 2900539 h 6322301"/>
              <a:gd name="connsiteX766" fmla="*/ 2699022 w 6319000"/>
              <a:gd name="connsiteY766" fmla="*/ 2834572 h 6322301"/>
              <a:gd name="connsiteX767" fmla="*/ 2764989 w 6319000"/>
              <a:gd name="connsiteY767" fmla="*/ 2834572 h 6322301"/>
              <a:gd name="connsiteX768" fmla="*/ 2764989 w 6319000"/>
              <a:gd name="connsiteY768" fmla="*/ 2900539 h 6322301"/>
              <a:gd name="connsiteX769" fmla="*/ 2699022 w 6319000"/>
              <a:gd name="connsiteY769" fmla="*/ 2900539 h 6322301"/>
              <a:gd name="connsiteX770" fmla="*/ 1691544 w 6319000"/>
              <a:gd name="connsiteY770" fmla="*/ 1894796 h 6322301"/>
              <a:gd name="connsiteX771" fmla="*/ 1691544 w 6319000"/>
              <a:gd name="connsiteY771" fmla="*/ 1828830 h 6322301"/>
              <a:gd name="connsiteX772" fmla="*/ 1757511 w 6319000"/>
              <a:gd name="connsiteY772" fmla="*/ 1828830 h 6322301"/>
              <a:gd name="connsiteX773" fmla="*/ 1757511 w 6319000"/>
              <a:gd name="connsiteY773" fmla="*/ 1894796 h 6322301"/>
              <a:gd name="connsiteX774" fmla="*/ 1691544 w 6319000"/>
              <a:gd name="connsiteY774" fmla="*/ 1894796 h 6322301"/>
              <a:gd name="connsiteX775" fmla="*/ 3422910 w 6319000"/>
              <a:gd name="connsiteY775" fmla="*/ 3626162 h 6322301"/>
              <a:gd name="connsiteX776" fmla="*/ 3422911 w 6319000"/>
              <a:gd name="connsiteY776" fmla="*/ 3560197 h 6322301"/>
              <a:gd name="connsiteX777" fmla="*/ 3488877 w 6319000"/>
              <a:gd name="connsiteY777" fmla="*/ 3560196 h 6322301"/>
              <a:gd name="connsiteX778" fmla="*/ 3488875 w 6319000"/>
              <a:gd name="connsiteY778" fmla="*/ 3626160 h 6322301"/>
              <a:gd name="connsiteX779" fmla="*/ 3422910 w 6319000"/>
              <a:gd name="connsiteY779" fmla="*/ 3626162 h 6322301"/>
              <a:gd name="connsiteX780" fmla="*/ 5146928 w 6319000"/>
              <a:gd name="connsiteY780" fmla="*/ 5350179 h 6322301"/>
              <a:gd name="connsiteX781" fmla="*/ 5146928 w 6319000"/>
              <a:gd name="connsiteY781" fmla="*/ 5284213 h 6322301"/>
              <a:gd name="connsiteX782" fmla="*/ 5212894 w 6319000"/>
              <a:gd name="connsiteY782" fmla="*/ 5284213 h 6322301"/>
              <a:gd name="connsiteX783" fmla="*/ 5212894 w 6319000"/>
              <a:gd name="connsiteY783" fmla="*/ 5350179 h 6322301"/>
              <a:gd name="connsiteX784" fmla="*/ 5146928 w 6319000"/>
              <a:gd name="connsiteY784" fmla="*/ 5350179 h 6322301"/>
              <a:gd name="connsiteX785" fmla="*/ 1547125 w 6319000"/>
              <a:gd name="connsiteY785" fmla="*/ 1750386 h 6322301"/>
              <a:gd name="connsiteX786" fmla="*/ 1547125 w 6319000"/>
              <a:gd name="connsiteY786" fmla="*/ 1684420 h 6322301"/>
              <a:gd name="connsiteX787" fmla="*/ 1613091 w 6319000"/>
              <a:gd name="connsiteY787" fmla="*/ 1684420 h 6322301"/>
              <a:gd name="connsiteX788" fmla="*/ 1613091 w 6319000"/>
              <a:gd name="connsiteY788" fmla="*/ 1750386 h 6322301"/>
              <a:gd name="connsiteX789" fmla="*/ 1547125 w 6319000"/>
              <a:gd name="connsiteY789" fmla="*/ 1750386 h 6322301"/>
              <a:gd name="connsiteX790" fmla="*/ 5002509 w 6319000"/>
              <a:gd name="connsiteY790" fmla="*/ 5205770 h 6322301"/>
              <a:gd name="connsiteX791" fmla="*/ 5002509 w 6319000"/>
              <a:gd name="connsiteY791" fmla="*/ 5139804 h 6322301"/>
              <a:gd name="connsiteX792" fmla="*/ 5068475 w 6319000"/>
              <a:gd name="connsiteY792" fmla="*/ 5139804 h 6322301"/>
              <a:gd name="connsiteX793" fmla="*/ 5068475 w 6319000"/>
              <a:gd name="connsiteY793" fmla="*/ 5205770 h 6322301"/>
              <a:gd name="connsiteX794" fmla="*/ 5002509 w 6319000"/>
              <a:gd name="connsiteY794" fmla="*/ 5205770 h 6322301"/>
              <a:gd name="connsiteX795" fmla="*/ 1256501 w 6319000"/>
              <a:gd name="connsiteY795" fmla="*/ 1459774 h 6322301"/>
              <a:gd name="connsiteX796" fmla="*/ 1256501 w 6319000"/>
              <a:gd name="connsiteY796" fmla="*/ 1393808 h 6322301"/>
              <a:gd name="connsiteX797" fmla="*/ 1322468 w 6319000"/>
              <a:gd name="connsiteY797" fmla="*/ 1393808 h 6322301"/>
              <a:gd name="connsiteX798" fmla="*/ 1322467 w 6319000"/>
              <a:gd name="connsiteY798" fmla="*/ 1459774 h 6322301"/>
              <a:gd name="connsiteX799" fmla="*/ 1256501 w 6319000"/>
              <a:gd name="connsiteY799" fmla="*/ 1459774 h 6322301"/>
              <a:gd name="connsiteX800" fmla="*/ 1835963 w 6319000"/>
              <a:gd name="connsiteY800" fmla="*/ 2040993 h 6322301"/>
              <a:gd name="connsiteX801" fmla="*/ 1835962 w 6319000"/>
              <a:gd name="connsiteY801" fmla="*/ 1975027 h 6322301"/>
              <a:gd name="connsiteX802" fmla="*/ 1901929 w 6319000"/>
              <a:gd name="connsiteY802" fmla="*/ 1975027 h 6322301"/>
              <a:gd name="connsiteX803" fmla="*/ 1901929 w 6319000"/>
              <a:gd name="connsiteY803" fmla="*/ 2040993 h 6322301"/>
              <a:gd name="connsiteX804" fmla="*/ 1835963 w 6319000"/>
              <a:gd name="connsiteY804" fmla="*/ 2040993 h 6322301"/>
              <a:gd name="connsiteX805" fmla="*/ 3567324 w 6319000"/>
              <a:gd name="connsiteY805" fmla="*/ 3772355 h 6322301"/>
              <a:gd name="connsiteX806" fmla="*/ 3567335 w 6319000"/>
              <a:gd name="connsiteY806" fmla="*/ 3706399 h 6322301"/>
              <a:gd name="connsiteX807" fmla="*/ 3633291 w 6319000"/>
              <a:gd name="connsiteY807" fmla="*/ 3706389 h 6322301"/>
              <a:gd name="connsiteX808" fmla="*/ 3633290 w 6319000"/>
              <a:gd name="connsiteY808" fmla="*/ 3772355 h 6322301"/>
              <a:gd name="connsiteX809" fmla="*/ 3567324 w 6319000"/>
              <a:gd name="connsiteY809" fmla="*/ 3772355 h 6322301"/>
              <a:gd name="connsiteX810" fmla="*/ 5291345 w 6319000"/>
              <a:gd name="connsiteY810" fmla="*/ 5496376 h 6322301"/>
              <a:gd name="connsiteX811" fmla="*/ 5291345 w 6319000"/>
              <a:gd name="connsiteY811" fmla="*/ 5430409 h 6322301"/>
              <a:gd name="connsiteX812" fmla="*/ 5357311 w 6319000"/>
              <a:gd name="connsiteY812" fmla="*/ 5430409 h 6322301"/>
              <a:gd name="connsiteX813" fmla="*/ 5357311 w 6319000"/>
              <a:gd name="connsiteY813" fmla="*/ 5496376 h 6322301"/>
              <a:gd name="connsiteX814" fmla="*/ 5291345 w 6319000"/>
              <a:gd name="connsiteY814" fmla="*/ 5496376 h 6322301"/>
              <a:gd name="connsiteX815" fmla="*/ 2137003 w 6319000"/>
              <a:gd name="connsiteY815" fmla="*/ 2596014 h 6322301"/>
              <a:gd name="connsiteX816" fmla="*/ 2137003 w 6319000"/>
              <a:gd name="connsiteY816" fmla="*/ 2530048 h 6322301"/>
              <a:gd name="connsiteX817" fmla="*/ 2202962 w 6319000"/>
              <a:gd name="connsiteY817" fmla="*/ 2530055 h 6322301"/>
              <a:gd name="connsiteX818" fmla="*/ 2202969 w 6319000"/>
              <a:gd name="connsiteY818" fmla="*/ 2596015 h 6322301"/>
              <a:gd name="connsiteX819" fmla="*/ 2137003 w 6319000"/>
              <a:gd name="connsiteY819" fmla="*/ 2596014 h 6322301"/>
              <a:gd name="connsiteX820" fmla="*/ 1992591 w 6319000"/>
              <a:gd name="connsiteY820" fmla="*/ 2451603 h 6322301"/>
              <a:gd name="connsiteX821" fmla="*/ 1992591 w 6319000"/>
              <a:gd name="connsiteY821" fmla="*/ 2385637 h 6322301"/>
              <a:gd name="connsiteX822" fmla="*/ 2058550 w 6319000"/>
              <a:gd name="connsiteY822" fmla="*/ 2385644 h 6322301"/>
              <a:gd name="connsiteX823" fmla="*/ 2058557 w 6319000"/>
              <a:gd name="connsiteY823" fmla="*/ 2451604 h 6322301"/>
              <a:gd name="connsiteX824" fmla="*/ 1992591 w 6319000"/>
              <a:gd name="connsiteY824" fmla="*/ 2451603 h 6322301"/>
              <a:gd name="connsiteX825" fmla="*/ 1846392 w 6319000"/>
              <a:gd name="connsiteY825" fmla="*/ 2305405 h 6322301"/>
              <a:gd name="connsiteX826" fmla="*/ 1846392 w 6319000"/>
              <a:gd name="connsiteY826" fmla="*/ 2239439 h 6322301"/>
              <a:gd name="connsiteX827" fmla="*/ 1912350 w 6319000"/>
              <a:gd name="connsiteY827" fmla="*/ 2239447 h 6322301"/>
              <a:gd name="connsiteX828" fmla="*/ 1912358 w 6319000"/>
              <a:gd name="connsiteY828" fmla="*/ 2305405 h 6322301"/>
              <a:gd name="connsiteX829" fmla="*/ 1846392 w 6319000"/>
              <a:gd name="connsiteY829" fmla="*/ 2305405 h 6322301"/>
              <a:gd name="connsiteX830" fmla="*/ 3570391 w 6319000"/>
              <a:gd name="connsiteY830" fmla="*/ 4029413 h 6322301"/>
              <a:gd name="connsiteX831" fmla="*/ 3570390 w 6319000"/>
              <a:gd name="connsiteY831" fmla="*/ 3963446 h 6322301"/>
              <a:gd name="connsiteX832" fmla="*/ 3636354 w 6319000"/>
              <a:gd name="connsiteY832" fmla="*/ 3963450 h 6322301"/>
              <a:gd name="connsiteX833" fmla="*/ 3636359 w 6319000"/>
              <a:gd name="connsiteY833" fmla="*/ 4029415 h 6322301"/>
              <a:gd name="connsiteX834" fmla="*/ 3570391 w 6319000"/>
              <a:gd name="connsiteY834" fmla="*/ 4029413 h 6322301"/>
              <a:gd name="connsiteX835" fmla="*/ 2281411 w 6319000"/>
              <a:gd name="connsiteY835" fmla="*/ 2742212 h 6322301"/>
              <a:gd name="connsiteX836" fmla="*/ 2281411 w 6319000"/>
              <a:gd name="connsiteY836" fmla="*/ 2676246 h 6322301"/>
              <a:gd name="connsiteX837" fmla="*/ 2347370 w 6319000"/>
              <a:gd name="connsiteY837" fmla="*/ 2676253 h 6322301"/>
              <a:gd name="connsiteX838" fmla="*/ 2347377 w 6319000"/>
              <a:gd name="connsiteY838" fmla="*/ 2742212 h 6322301"/>
              <a:gd name="connsiteX839" fmla="*/ 2281411 w 6319000"/>
              <a:gd name="connsiteY839" fmla="*/ 2742212 h 6322301"/>
              <a:gd name="connsiteX840" fmla="*/ 2425819 w 6319000"/>
              <a:gd name="connsiteY840" fmla="*/ 2886627 h 6322301"/>
              <a:gd name="connsiteX841" fmla="*/ 2425820 w 6319000"/>
              <a:gd name="connsiteY841" fmla="*/ 2820660 h 6322301"/>
              <a:gd name="connsiteX842" fmla="*/ 2491779 w 6319000"/>
              <a:gd name="connsiteY842" fmla="*/ 2820667 h 6322301"/>
              <a:gd name="connsiteX843" fmla="*/ 2491786 w 6319000"/>
              <a:gd name="connsiteY843" fmla="*/ 2886627 h 6322301"/>
              <a:gd name="connsiteX844" fmla="*/ 2425819 w 6319000"/>
              <a:gd name="connsiteY844" fmla="*/ 2886627 h 6322301"/>
              <a:gd name="connsiteX845" fmla="*/ 694439 w 6319000"/>
              <a:gd name="connsiteY845" fmla="*/ 1155250 h 6322301"/>
              <a:gd name="connsiteX846" fmla="*/ 694439 w 6319000"/>
              <a:gd name="connsiteY846" fmla="*/ 1089284 h 6322301"/>
              <a:gd name="connsiteX847" fmla="*/ 760400 w 6319000"/>
              <a:gd name="connsiteY847" fmla="*/ 1089289 h 6322301"/>
              <a:gd name="connsiteX848" fmla="*/ 760405 w 6319000"/>
              <a:gd name="connsiteY848" fmla="*/ 1155251 h 6322301"/>
              <a:gd name="connsiteX849" fmla="*/ 694439 w 6319000"/>
              <a:gd name="connsiteY849" fmla="*/ 1155250 h 6322301"/>
              <a:gd name="connsiteX850" fmla="*/ 2570249 w 6319000"/>
              <a:gd name="connsiteY850" fmla="*/ 3032829 h 6322301"/>
              <a:gd name="connsiteX851" fmla="*/ 2570249 w 6319000"/>
              <a:gd name="connsiteY851" fmla="*/ 2966863 h 6322301"/>
              <a:gd name="connsiteX852" fmla="*/ 2636209 w 6319000"/>
              <a:gd name="connsiteY852" fmla="*/ 2966869 h 6322301"/>
              <a:gd name="connsiteX853" fmla="*/ 2636216 w 6319000"/>
              <a:gd name="connsiteY853" fmla="*/ 3032829 h 6322301"/>
              <a:gd name="connsiteX854" fmla="*/ 2570249 w 6319000"/>
              <a:gd name="connsiteY854" fmla="*/ 3032829 h 6322301"/>
              <a:gd name="connsiteX855" fmla="*/ 838869 w 6319000"/>
              <a:gd name="connsiteY855" fmla="*/ 1301453 h 6322301"/>
              <a:gd name="connsiteX856" fmla="*/ 838869 w 6319000"/>
              <a:gd name="connsiteY856" fmla="*/ 1235486 h 6322301"/>
              <a:gd name="connsiteX857" fmla="*/ 904831 w 6319000"/>
              <a:gd name="connsiteY857" fmla="*/ 1235491 h 6322301"/>
              <a:gd name="connsiteX858" fmla="*/ 904835 w 6319000"/>
              <a:gd name="connsiteY858" fmla="*/ 1301453 h 6322301"/>
              <a:gd name="connsiteX859" fmla="*/ 838869 w 6319000"/>
              <a:gd name="connsiteY859" fmla="*/ 1301453 h 6322301"/>
              <a:gd name="connsiteX860" fmla="*/ 976587 w 6319000"/>
              <a:gd name="connsiteY860" fmla="*/ 1449070 h 6322301"/>
              <a:gd name="connsiteX861" fmla="*/ 976587 w 6319000"/>
              <a:gd name="connsiteY861" fmla="*/ 1383103 h 6322301"/>
              <a:gd name="connsiteX862" fmla="*/ 1042549 w 6319000"/>
              <a:gd name="connsiteY862" fmla="*/ 1383109 h 6322301"/>
              <a:gd name="connsiteX863" fmla="*/ 1042554 w 6319000"/>
              <a:gd name="connsiteY863" fmla="*/ 1449070 h 6322301"/>
              <a:gd name="connsiteX864" fmla="*/ 976587 w 6319000"/>
              <a:gd name="connsiteY864" fmla="*/ 1449070 h 6322301"/>
              <a:gd name="connsiteX865" fmla="*/ 1265424 w 6319000"/>
              <a:gd name="connsiteY865" fmla="*/ 1739682 h 6322301"/>
              <a:gd name="connsiteX866" fmla="*/ 1265424 w 6319000"/>
              <a:gd name="connsiteY866" fmla="*/ 1673715 h 6322301"/>
              <a:gd name="connsiteX867" fmla="*/ 1331385 w 6319000"/>
              <a:gd name="connsiteY867" fmla="*/ 1673721 h 6322301"/>
              <a:gd name="connsiteX868" fmla="*/ 1331390 w 6319000"/>
              <a:gd name="connsiteY868" fmla="*/ 1739682 h 6322301"/>
              <a:gd name="connsiteX869" fmla="*/ 1265424 w 6319000"/>
              <a:gd name="connsiteY869" fmla="*/ 1739682 h 6322301"/>
              <a:gd name="connsiteX870" fmla="*/ 4720807 w 6319000"/>
              <a:gd name="connsiteY870" fmla="*/ 5195068 h 6322301"/>
              <a:gd name="connsiteX871" fmla="*/ 4720806 w 6319000"/>
              <a:gd name="connsiteY871" fmla="*/ 5129102 h 6322301"/>
              <a:gd name="connsiteX872" fmla="*/ 4786769 w 6319000"/>
              <a:gd name="connsiteY872" fmla="*/ 5129105 h 6322301"/>
              <a:gd name="connsiteX873" fmla="*/ 4786773 w 6319000"/>
              <a:gd name="connsiteY873" fmla="*/ 5195068 h 6322301"/>
              <a:gd name="connsiteX874" fmla="*/ 4720807 w 6319000"/>
              <a:gd name="connsiteY874" fmla="*/ 5195068 h 6322301"/>
              <a:gd name="connsiteX875" fmla="*/ 1121004 w 6319000"/>
              <a:gd name="connsiteY875" fmla="*/ 1595267 h 6322301"/>
              <a:gd name="connsiteX876" fmla="*/ 1121004 w 6319000"/>
              <a:gd name="connsiteY876" fmla="*/ 1529301 h 6322301"/>
              <a:gd name="connsiteX877" fmla="*/ 1186965 w 6319000"/>
              <a:gd name="connsiteY877" fmla="*/ 1529306 h 6322301"/>
              <a:gd name="connsiteX878" fmla="*/ 1186970 w 6319000"/>
              <a:gd name="connsiteY878" fmla="*/ 1595267 h 6322301"/>
              <a:gd name="connsiteX879" fmla="*/ 1121004 w 6319000"/>
              <a:gd name="connsiteY879" fmla="*/ 1595267 h 6322301"/>
              <a:gd name="connsiteX880" fmla="*/ 3431832 w 6319000"/>
              <a:gd name="connsiteY880" fmla="*/ 3907847 h 6322301"/>
              <a:gd name="connsiteX881" fmla="*/ 3431843 w 6319000"/>
              <a:gd name="connsiteY881" fmla="*/ 3841892 h 6322301"/>
              <a:gd name="connsiteX882" fmla="*/ 3497790 w 6319000"/>
              <a:gd name="connsiteY882" fmla="*/ 3841890 h 6322301"/>
              <a:gd name="connsiteX883" fmla="*/ 3497798 w 6319000"/>
              <a:gd name="connsiteY883" fmla="*/ 3907847 h 6322301"/>
              <a:gd name="connsiteX884" fmla="*/ 3431832 w 6319000"/>
              <a:gd name="connsiteY884" fmla="*/ 3907847 h 6322301"/>
              <a:gd name="connsiteX885" fmla="*/ 1700468 w 6319000"/>
              <a:gd name="connsiteY885" fmla="*/ 2176488 h 6322301"/>
              <a:gd name="connsiteX886" fmla="*/ 1700468 w 6319000"/>
              <a:gd name="connsiteY886" fmla="*/ 2110521 h 6322301"/>
              <a:gd name="connsiteX887" fmla="*/ 1766428 w 6319000"/>
              <a:gd name="connsiteY887" fmla="*/ 2110528 h 6322301"/>
              <a:gd name="connsiteX888" fmla="*/ 1766434 w 6319000"/>
              <a:gd name="connsiteY888" fmla="*/ 2176488 h 6322301"/>
              <a:gd name="connsiteX889" fmla="*/ 1700468 w 6319000"/>
              <a:gd name="connsiteY889" fmla="*/ 2176488 h 6322301"/>
              <a:gd name="connsiteX890" fmla="*/ 1554270 w 6319000"/>
              <a:gd name="connsiteY890" fmla="*/ 2030292 h 6322301"/>
              <a:gd name="connsiteX891" fmla="*/ 1554270 w 6319000"/>
              <a:gd name="connsiteY891" fmla="*/ 1964325 h 6322301"/>
              <a:gd name="connsiteX892" fmla="*/ 1620230 w 6319000"/>
              <a:gd name="connsiteY892" fmla="*/ 1964331 h 6322301"/>
              <a:gd name="connsiteX893" fmla="*/ 1620236 w 6319000"/>
              <a:gd name="connsiteY893" fmla="*/ 2030291 h 6322301"/>
              <a:gd name="connsiteX894" fmla="*/ 1554270 w 6319000"/>
              <a:gd name="connsiteY894" fmla="*/ 2030292 h 6322301"/>
              <a:gd name="connsiteX895" fmla="*/ 5155848 w 6319000"/>
              <a:gd name="connsiteY895" fmla="*/ 5631873 h 6322301"/>
              <a:gd name="connsiteX896" fmla="*/ 5155848 w 6319000"/>
              <a:gd name="connsiteY896" fmla="*/ 5565906 h 6322301"/>
              <a:gd name="connsiteX897" fmla="*/ 5221811 w 6319000"/>
              <a:gd name="connsiteY897" fmla="*/ 5565910 h 6322301"/>
              <a:gd name="connsiteX898" fmla="*/ 5221815 w 6319000"/>
              <a:gd name="connsiteY898" fmla="*/ 5631872 h 6322301"/>
              <a:gd name="connsiteX899" fmla="*/ 5155848 w 6319000"/>
              <a:gd name="connsiteY899" fmla="*/ 5631873 h 6322301"/>
              <a:gd name="connsiteX900" fmla="*/ 5009651 w 6319000"/>
              <a:gd name="connsiteY900" fmla="*/ 5485677 h 6322301"/>
              <a:gd name="connsiteX901" fmla="*/ 5009651 w 6319000"/>
              <a:gd name="connsiteY901" fmla="*/ 5419711 h 6322301"/>
              <a:gd name="connsiteX902" fmla="*/ 5075613 w 6319000"/>
              <a:gd name="connsiteY902" fmla="*/ 5419714 h 6322301"/>
              <a:gd name="connsiteX903" fmla="*/ 5075617 w 6319000"/>
              <a:gd name="connsiteY903" fmla="*/ 5485677 h 6322301"/>
              <a:gd name="connsiteX904" fmla="*/ 5009651 w 6319000"/>
              <a:gd name="connsiteY904" fmla="*/ 5485677 h 6322301"/>
              <a:gd name="connsiteX905" fmla="*/ 1409846 w 6319000"/>
              <a:gd name="connsiteY905" fmla="*/ 1885879 h 6322301"/>
              <a:gd name="connsiteX906" fmla="*/ 1409846 w 6319000"/>
              <a:gd name="connsiteY906" fmla="*/ 1819913 h 6322301"/>
              <a:gd name="connsiteX907" fmla="*/ 1475807 w 6319000"/>
              <a:gd name="connsiteY907" fmla="*/ 1819919 h 6322301"/>
              <a:gd name="connsiteX908" fmla="*/ 1475812 w 6319000"/>
              <a:gd name="connsiteY908" fmla="*/ 1885879 h 6322301"/>
              <a:gd name="connsiteX909" fmla="*/ 1409846 w 6319000"/>
              <a:gd name="connsiteY909" fmla="*/ 1885879 h 6322301"/>
              <a:gd name="connsiteX910" fmla="*/ 4865228 w 6319000"/>
              <a:gd name="connsiteY910" fmla="*/ 5341265 h 6322301"/>
              <a:gd name="connsiteX911" fmla="*/ 4865228 w 6319000"/>
              <a:gd name="connsiteY911" fmla="*/ 5275299 h 6322301"/>
              <a:gd name="connsiteX912" fmla="*/ 4931190 w 6319000"/>
              <a:gd name="connsiteY912" fmla="*/ 5275303 h 6322301"/>
              <a:gd name="connsiteX913" fmla="*/ 4931194 w 6319000"/>
              <a:gd name="connsiteY913" fmla="*/ 5341266 h 6322301"/>
              <a:gd name="connsiteX914" fmla="*/ 4865228 w 6319000"/>
              <a:gd name="connsiteY914" fmla="*/ 5341265 h 6322301"/>
              <a:gd name="connsiteX915" fmla="*/ 1710890 w 6319000"/>
              <a:gd name="connsiteY915" fmla="*/ 2440906 h 6322301"/>
              <a:gd name="connsiteX916" fmla="*/ 1710890 w 6319000"/>
              <a:gd name="connsiteY916" fmla="*/ 2374941 h 6322301"/>
              <a:gd name="connsiteX917" fmla="*/ 1776858 w 6319000"/>
              <a:gd name="connsiteY917" fmla="*/ 2374939 h 6322301"/>
              <a:gd name="connsiteX918" fmla="*/ 1776856 w 6319000"/>
              <a:gd name="connsiteY918" fmla="*/ 2440907 h 6322301"/>
              <a:gd name="connsiteX919" fmla="*/ 1710890 w 6319000"/>
              <a:gd name="connsiteY919" fmla="*/ 2440906 h 6322301"/>
              <a:gd name="connsiteX920" fmla="*/ 1855310 w 6319000"/>
              <a:gd name="connsiteY920" fmla="*/ 2587105 h 6322301"/>
              <a:gd name="connsiteX921" fmla="*/ 1855310 w 6319000"/>
              <a:gd name="connsiteY921" fmla="*/ 2521139 h 6322301"/>
              <a:gd name="connsiteX922" fmla="*/ 1921278 w 6319000"/>
              <a:gd name="connsiteY922" fmla="*/ 2521137 h 6322301"/>
              <a:gd name="connsiteX923" fmla="*/ 1921276 w 6319000"/>
              <a:gd name="connsiteY923" fmla="*/ 2587105 h 6322301"/>
              <a:gd name="connsiteX924" fmla="*/ 1855310 w 6319000"/>
              <a:gd name="connsiteY924" fmla="*/ 2587105 h 6322301"/>
              <a:gd name="connsiteX925" fmla="*/ 1999717 w 6319000"/>
              <a:gd name="connsiteY925" fmla="*/ 2731515 h 6322301"/>
              <a:gd name="connsiteX926" fmla="*/ 1999717 w 6319000"/>
              <a:gd name="connsiteY926" fmla="*/ 2665550 h 6322301"/>
              <a:gd name="connsiteX927" fmla="*/ 2065685 w 6319000"/>
              <a:gd name="connsiteY927" fmla="*/ 2665548 h 6322301"/>
              <a:gd name="connsiteX928" fmla="*/ 2065683 w 6319000"/>
              <a:gd name="connsiteY928" fmla="*/ 2731516 h 6322301"/>
              <a:gd name="connsiteX929" fmla="*/ 1999717 w 6319000"/>
              <a:gd name="connsiteY929" fmla="*/ 2731515 h 6322301"/>
              <a:gd name="connsiteX930" fmla="*/ 2290317 w 6319000"/>
              <a:gd name="connsiteY930" fmla="*/ 3022128 h 6322301"/>
              <a:gd name="connsiteX931" fmla="*/ 2290316 w 6319000"/>
              <a:gd name="connsiteY931" fmla="*/ 2956162 h 6322301"/>
              <a:gd name="connsiteX932" fmla="*/ 2356284 w 6319000"/>
              <a:gd name="connsiteY932" fmla="*/ 2956161 h 6322301"/>
              <a:gd name="connsiteX933" fmla="*/ 2356282 w 6319000"/>
              <a:gd name="connsiteY933" fmla="*/ 3022129 h 6322301"/>
              <a:gd name="connsiteX934" fmla="*/ 2290317 w 6319000"/>
              <a:gd name="connsiteY934" fmla="*/ 3022128 h 6322301"/>
              <a:gd name="connsiteX935" fmla="*/ 558936 w 6319000"/>
              <a:gd name="connsiteY935" fmla="*/ 1290752 h 6322301"/>
              <a:gd name="connsiteX936" fmla="*/ 558936 w 6319000"/>
              <a:gd name="connsiteY936" fmla="*/ 1224786 h 6322301"/>
              <a:gd name="connsiteX937" fmla="*/ 624903 w 6319000"/>
              <a:gd name="connsiteY937" fmla="*/ 1224785 h 6322301"/>
              <a:gd name="connsiteX938" fmla="*/ 624903 w 6319000"/>
              <a:gd name="connsiteY938" fmla="*/ 1290752 h 6322301"/>
              <a:gd name="connsiteX939" fmla="*/ 558936 w 6319000"/>
              <a:gd name="connsiteY939" fmla="*/ 1290752 h 6322301"/>
              <a:gd name="connsiteX940" fmla="*/ 847808 w 6319000"/>
              <a:gd name="connsiteY940" fmla="*/ 1581368 h 6322301"/>
              <a:gd name="connsiteX941" fmla="*/ 847808 w 6319000"/>
              <a:gd name="connsiteY941" fmla="*/ 1515402 h 6322301"/>
              <a:gd name="connsiteX942" fmla="*/ 913775 w 6319000"/>
              <a:gd name="connsiteY942" fmla="*/ 1515401 h 6322301"/>
              <a:gd name="connsiteX943" fmla="*/ 913775 w 6319000"/>
              <a:gd name="connsiteY943" fmla="*/ 1581368 h 6322301"/>
              <a:gd name="connsiteX944" fmla="*/ 847808 w 6319000"/>
              <a:gd name="connsiteY944" fmla="*/ 1581368 h 6322301"/>
              <a:gd name="connsiteX945" fmla="*/ 2434748 w 6319000"/>
              <a:gd name="connsiteY945" fmla="*/ 3168329 h 6322301"/>
              <a:gd name="connsiteX946" fmla="*/ 2434749 w 6319000"/>
              <a:gd name="connsiteY946" fmla="*/ 3102362 h 6322301"/>
              <a:gd name="connsiteX947" fmla="*/ 2500716 w 6319000"/>
              <a:gd name="connsiteY947" fmla="*/ 3102361 h 6322301"/>
              <a:gd name="connsiteX948" fmla="*/ 2500715 w 6319000"/>
              <a:gd name="connsiteY948" fmla="*/ 3168328 h 6322301"/>
              <a:gd name="connsiteX949" fmla="*/ 2434748 w 6319000"/>
              <a:gd name="connsiteY949" fmla="*/ 3168329 h 6322301"/>
              <a:gd name="connsiteX950" fmla="*/ 703368 w 6319000"/>
              <a:gd name="connsiteY950" fmla="*/ 1436952 h 6322301"/>
              <a:gd name="connsiteX951" fmla="*/ 703368 w 6319000"/>
              <a:gd name="connsiteY951" fmla="*/ 1370986 h 6322301"/>
              <a:gd name="connsiteX952" fmla="*/ 769335 w 6319000"/>
              <a:gd name="connsiteY952" fmla="*/ 1370985 h 6322301"/>
              <a:gd name="connsiteX953" fmla="*/ 769335 w 6319000"/>
              <a:gd name="connsiteY953" fmla="*/ 1436952 h 6322301"/>
              <a:gd name="connsiteX954" fmla="*/ 703368 w 6319000"/>
              <a:gd name="connsiteY954" fmla="*/ 1436952 h 6322301"/>
              <a:gd name="connsiteX955" fmla="*/ 2144126 w 6319000"/>
              <a:gd name="connsiteY955" fmla="*/ 2877714 h 6322301"/>
              <a:gd name="connsiteX956" fmla="*/ 2144126 w 6319000"/>
              <a:gd name="connsiteY956" fmla="*/ 2811747 h 6322301"/>
              <a:gd name="connsiteX957" fmla="*/ 2210093 w 6319000"/>
              <a:gd name="connsiteY957" fmla="*/ 2811746 h 6322301"/>
              <a:gd name="connsiteX958" fmla="*/ 2210092 w 6319000"/>
              <a:gd name="connsiteY958" fmla="*/ 2877714 h 6322301"/>
              <a:gd name="connsiteX959" fmla="*/ 2144126 w 6319000"/>
              <a:gd name="connsiteY959" fmla="*/ 2877714 h 6322301"/>
              <a:gd name="connsiteX960" fmla="*/ 1129924 w 6319000"/>
              <a:gd name="connsiteY960" fmla="*/ 1875183 h 6322301"/>
              <a:gd name="connsiteX961" fmla="*/ 1129924 w 6319000"/>
              <a:gd name="connsiteY961" fmla="*/ 1809217 h 6322301"/>
              <a:gd name="connsiteX962" fmla="*/ 1195891 w 6319000"/>
              <a:gd name="connsiteY962" fmla="*/ 1809216 h 6322301"/>
              <a:gd name="connsiteX963" fmla="*/ 1195890 w 6319000"/>
              <a:gd name="connsiteY963" fmla="*/ 1875183 h 6322301"/>
              <a:gd name="connsiteX964" fmla="*/ 1129924 w 6319000"/>
              <a:gd name="connsiteY964" fmla="*/ 1875183 h 6322301"/>
              <a:gd name="connsiteX965" fmla="*/ 985502 w 6319000"/>
              <a:gd name="connsiteY965" fmla="*/ 1730768 h 6322301"/>
              <a:gd name="connsiteX966" fmla="*/ 985502 w 6319000"/>
              <a:gd name="connsiteY966" fmla="*/ 1664801 h 6322301"/>
              <a:gd name="connsiteX967" fmla="*/ 1051469 w 6319000"/>
              <a:gd name="connsiteY967" fmla="*/ 1664801 h 6322301"/>
              <a:gd name="connsiteX968" fmla="*/ 1051468 w 6319000"/>
              <a:gd name="connsiteY968" fmla="*/ 1730767 h 6322301"/>
              <a:gd name="connsiteX969" fmla="*/ 985502 w 6319000"/>
              <a:gd name="connsiteY969" fmla="*/ 1730768 h 6322301"/>
              <a:gd name="connsiteX970" fmla="*/ 1418768 w 6319000"/>
              <a:gd name="connsiteY970" fmla="*/ 2165793 h 6322301"/>
              <a:gd name="connsiteX971" fmla="*/ 1418768 w 6319000"/>
              <a:gd name="connsiteY971" fmla="*/ 2099827 h 6322301"/>
              <a:gd name="connsiteX972" fmla="*/ 1484735 w 6319000"/>
              <a:gd name="connsiteY972" fmla="*/ 2099826 h 6322301"/>
              <a:gd name="connsiteX973" fmla="*/ 1484734 w 6319000"/>
              <a:gd name="connsiteY973" fmla="*/ 2165793 h 6322301"/>
              <a:gd name="connsiteX974" fmla="*/ 1418768 w 6319000"/>
              <a:gd name="connsiteY974" fmla="*/ 2165793 h 6322301"/>
              <a:gd name="connsiteX975" fmla="*/ 4874150 w 6319000"/>
              <a:gd name="connsiteY975" fmla="*/ 5621178 h 6322301"/>
              <a:gd name="connsiteX976" fmla="*/ 4874150 w 6319000"/>
              <a:gd name="connsiteY976" fmla="*/ 5555212 h 6322301"/>
              <a:gd name="connsiteX977" fmla="*/ 4940116 w 6319000"/>
              <a:gd name="connsiteY977" fmla="*/ 5555212 h 6322301"/>
              <a:gd name="connsiteX978" fmla="*/ 4940116 w 6319000"/>
              <a:gd name="connsiteY978" fmla="*/ 5621178 h 6322301"/>
              <a:gd name="connsiteX979" fmla="*/ 4874150 w 6319000"/>
              <a:gd name="connsiteY979" fmla="*/ 5621178 h 6322301"/>
              <a:gd name="connsiteX980" fmla="*/ 1274348 w 6319000"/>
              <a:gd name="connsiteY980" fmla="*/ 2021379 h 6322301"/>
              <a:gd name="connsiteX981" fmla="*/ 1274348 w 6319000"/>
              <a:gd name="connsiteY981" fmla="*/ 1955412 h 6322301"/>
              <a:gd name="connsiteX982" fmla="*/ 1340315 w 6319000"/>
              <a:gd name="connsiteY982" fmla="*/ 1955412 h 6322301"/>
              <a:gd name="connsiteX983" fmla="*/ 1340314 w 6319000"/>
              <a:gd name="connsiteY983" fmla="*/ 2021379 h 6322301"/>
              <a:gd name="connsiteX984" fmla="*/ 1274348 w 6319000"/>
              <a:gd name="connsiteY984" fmla="*/ 2021379 h 6322301"/>
              <a:gd name="connsiteX985" fmla="*/ 4729730 w 6319000"/>
              <a:gd name="connsiteY985" fmla="*/ 5476765 h 6322301"/>
              <a:gd name="connsiteX986" fmla="*/ 4729730 w 6319000"/>
              <a:gd name="connsiteY986" fmla="*/ 5410798 h 6322301"/>
              <a:gd name="connsiteX987" fmla="*/ 4795697 w 6319000"/>
              <a:gd name="connsiteY987" fmla="*/ 5410798 h 6322301"/>
              <a:gd name="connsiteX988" fmla="*/ 4795696 w 6319000"/>
              <a:gd name="connsiteY988" fmla="*/ 5476765 h 6322301"/>
              <a:gd name="connsiteX989" fmla="*/ 4729730 w 6319000"/>
              <a:gd name="connsiteY989" fmla="*/ 5476765 h 6322301"/>
              <a:gd name="connsiteX990" fmla="*/ 1563187 w 6319000"/>
              <a:gd name="connsiteY990" fmla="*/ 2311989 h 6322301"/>
              <a:gd name="connsiteX991" fmla="*/ 1563187 w 6319000"/>
              <a:gd name="connsiteY991" fmla="*/ 2246022 h 6322301"/>
              <a:gd name="connsiteX992" fmla="*/ 1629153 w 6319000"/>
              <a:gd name="connsiteY992" fmla="*/ 2246022 h 6322301"/>
              <a:gd name="connsiteX993" fmla="*/ 1629153 w 6319000"/>
              <a:gd name="connsiteY993" fmla="*/ 2311988 h 6322301"/>
              <a:gd name="connsiteX994" fmla="*/ 1563187 w 6319000"/>
              <a:gd name="connsiteY994" fmla="*/ 2311989 h 6322301"/>
              <a:gd name="connsiteX995" fmla="*/ 5018567 w 6319000"/>
              <a:gd name="connsiteY995" fmla="*/ 5767373 h 6322301"/>
              <a:gd name="connsiteX996" fmla="*/ 5018567 w 6319000"/>
              <a:gd name="connsiteY996" fmla="*/ 5701407 h 6322301"/>
              <a:gd name="connsiteX997" fmla="*/ 5084534 w 6319000"/>
              <a:gd name="connsiteY997" fmla="*/ 5701407 h 6322301"/>
              <a:gd name="connsiteX998" fmla="*/ 5084534 w 6319000"/>
              <a:gd name="connsiteY998" fmla="*/ 5767373 h 6322301"/>
              <a:gd name="connsiteX999" fmla="*/ 5018567 w 6319000"/>
              <a:gd name="connsiteY999" fmla="*/ 5767373 h 6322301"/>
              <a:gd name="connsiteX1000" fmla="*/ 1575390 w 6319000"/>
              <a:gd name="connsiteY1000" fmla="*/ 2576407 h 6322301"/>
              <a:gd name="connsiteX1001" fmla="*/ 1575390 w 6319000"/>
              <a:gd name="connsiteY1001" fmla="*/ 2510440 h 6322301"/>
              <a:gd name="connsiteX1002" fmla="*/ 1641357 w 6319000"/>
              <a:gd name="connsiteY1002" fmla="*/ 2510440 h 6322301"/>
              <a:gd name="connsiteX1003" fmla="*/ 1641357 w 6319000"/>
              <a:gd name="connsiteY1003" fmla="*/ 2576407 h 6322301"/>
              <a:gd name="connsiteX1004" fmla="*/ 1575390 w 6319000"/>
              <a:gd name="connsiteY1004" fmla="*/ 2576407 h 6322301"/>
              <a:gd name="connsiteX1005" fmla="*/ 1719807 w 6319000"/>
              <a:gd name="connsiteY1005" fmla="*/ 2722604 h 6322301"/>
              <a:gd name="connsiteX1006" fmla="*/ 1719808 w 6319000"/>
              <a:gd name="connsiteY1006" fmla="*/ 2656636 h 6322301"/>
              <a:gd name="connsiteX1007" fmla="*/ 1785774 w 6319000"/>
              <a:gd name="connsiteY1007" fmla="*/ 2656637 h 6322301"/>
              <a:gd name="connsiteX1008" fmla="*/ 1785774 w 6319000"/>
              <a:gd name="connsiteY1008" fmla="*/ 2722603 h 6322301"/>
              <a:gd name="connsiteX1009" fmla="*/ 1719807 w 6319000"/>
              <a:gd name="connsiteY1009" fmla="*/ 2722604 h 6322301"/>
              <a:gd name="connsiteX1010" fmla="*/ 1864217 w 6319000"/>
              <a:gd name="connsiteY1010" fmla="*/ 2867019 h 6322301"/>
              <a:gd name="connsiteX1011" fmla="*/ 1864218 w 6319000"/>
              <a:gd name="connsiteY1011" fmla="*/ 2801052 h 6322301"/>
              <a:gd name="connsiteX1012" fmla="*/ 1930184 w 6319000"/>
              <a:gd name="connsiteY1012" fmla="*/ 2801052 h 6322301"/>
              <a:gd name="connsiteX1013" fmla="*/ 1930184 w 6319000"/>
              <a:gd name="connsiteY1013" fmla="*/ 2867018 h 6322301"/>
              <a:gd name="connsiteX1014" fmla="*/ 1864217 w 6319000"/>
              <a:gd name="connsiteY1014" fmla="*/ 2867019 h 6322301"/>
              <a:gd name="connsiteX1015" fmla="*/ 2008628 w 6319000"/>
              <a:gd name="connsiteY1015" fmla="*/ 3013213 h 6322301"/>
              <a:gd name="connsiteX1016" fmla="*/ 2008628 w 6319000"/>
              <a:gd name="connsiteY1016" fmla="*/ 2947246 h 6322301"/>
              <a:gd name="connsiteX1017" fmla="*/ 2074594 w 6319000"/>
              <a:gd name="connsiteY1017" fmla="*/ 2947246 h 6322301"/>
              <a:gd name="connsiteX1018" fmla="*/ 2074595 w 6319000"/>
              <a:gd name="connsiteY1018" fmla="*/ 3013213 h 6322301"/>
              <a:gd name="connsiteX1019" fmla="*/ 2008628 w 6319000"/>
              <a:gd name="connsiteY1019" fmla="*/ 3013213 h 6322301"/>
              <a:gd name="connsiteX1020" fmla="*/ 2153034 w 6319000"/>
              <a:gd name="connsiteY1020" fmla="*/ 3157629 h 6322301"/>
              <a:gd name="connsiteX1021" fmla="*/ 2153034 w 6319000"/>
              <a:gd name="connsiteY1021" fmla="*/ 3091663 h 6322301"/>
              <a:gd name="connsiteX1022" fmla="*/ 2219000 w 6319000"/>
              <a:gd name="connsiteY1022" fmla="*/ 3091663 h 6322301"/>
              <a:gd name="connsiteX1023" fmla="*/ 2219000 w 6319000"/>
              <a:gd name="connsiteY1023" fmla="*/ 3157629 h 6322301"/>
              <a:gd name="connsiteX1024" fmla="*/ 2153034 w 6319000"/>
              <a:gd name="connsiteY1024" fmla="*/ 3157629 h 6322301"/>
              <a:gd name="connsiteX1025" fmla="*/ 421653 w 6319000"/>
              <a:gd name="connsiteY1025" fmla="*/ 1426253 h 6322301"/>
              <a:gd name="connsiteX1026" fmla="*/ 421653 w 6319000"/>
              <a:gd name="connsiteY1026" fmla="*/ 1360286 h 6322301"/>
              <a:gd name="connsiteX1027" fmla="*/ 487619 w 6319000"/>
              <a:gd name="connsiteY1027" fmla="*/ 1360286 h 6322301"/>
              <a:gd name="connsiteX1028" fmla="*/ 487620 w 6319000"/>
              <a:gd name="connsiteY1028" fmla="*/ 1426253 h 6322301"/>
              <a:gd name="connsiteX1029" fmla="*/ 421653 w 6319000"/>
              <a:gd name="connsiteY1029" fmla="*/ 1426253 h 6322301"/>
              <a:gd name="connsiteX1030" fmla="*/ 856735 w 6319000"/>
              <a:gd name="connsiteY1030" fmla="*/ 1863063 h 6322301"/>
              <a:gd name="connsiteX1031" fmla="*/ 856735 w 6319000"/>
              <a:gd name="connsiteY1031" fmla="*/ 1797096 h 6322301"/>
              <a:gd name="connsiteX1032" fmla="*/ 922702 w 6319000"/>
              <a:gd name="connsiteY1032" fmla="*/ 1797097 h 6322301"/>
              <a:gd name="connsiteX1033" fmla="*/ 922701 w 6319000"/>
              <a:gd name="connsiteY1033" fmla="*/ 1863063 h 6322301"/>
              <a:gd name="connsiteX1034" fmla="*/ 856735 w 6319000"/>
              <a:gd name="connsiteY1034" fmla="*/ 1863063 h 6322301"/>
              <a:gd name="connsiteX1035" fmla="*/ 2441904 w 6319000"/>
              <a:gd name="connsiteY1035" fmla="*/ 3448245 h 6322301"/>
              <a:gd name="connsiteX1036" fmla="*/ 2441904 w 6319000"/>
              <a:gd name="connsiteY1036" fmla="*/ 3382279 h 6322301"/>
              <a:gd name="connsiteX1037" fmla="*/ 2507871 w 6319000"/>
              <a:gd name="connsiteY1037" fmla="*/ 3382279 h 6322301"/>
              <a:gd name="connsiteX1038" fmla="*/ 2507870 w 6319000"/>
              <a:gd name="connsiteY1038" fmla="*/ 3448246 h 6322301"/>
              <a:gd name="connsiteX1039" fmla="*/ 2441904 w 6319000"/>
              <a:gd name="connsiteY1039" fmla="*/ 3448245 h 6322301"/>
              <a:gd name="connsiteX1040" fmla="*/ 710524 w 6319000"/>
              <a:gd name="connsiteY1040" fmla="*/ 1716869 h 6322301"/>
              <a:gd name="connsiteX1041" fmla="*/ 710524 w 6319000"/>
              <a:gd name="connsiteY1041" fmla="*/ 1650903 h 6322301"/>
              <a:gd name="connsiteX1042" fmla="*/ 776490 w 6319000"/>
              <a:gd name="connsiteY1042" fmla="*/ 1650902 h 6322301"/>
              <a:gd name="connsiteX1043" fmla="*/ 776490 w 6319000"/>
              <a:gd name="connsiteY1043" fmla="*/ 1716869 h 6322301"/>
              <a:gd name="connsiteX1044" fmla="*/ 710524 w 6319000"/>
              <a:gd name="connsiteY1044" fmla="*/ 1716869 h 6322301"/>
              <a:gd name="connsiteX1045" fmla="*/ 2297465 w 6319000"/>
              <a:gd name="connsiteY1045" fmla="*/ 3303827 h 6322301"/>
              <a:gd name="connsiteX1046" fmla="*/ 2297465 w 6319000"/>
              <a:gd name="connsiteY1046" fmla="*/ 3237861 h 6322301"/>
              <a:gd name="connsiteX1047" fmla="*/ 2363433 w 6319000"/>
              <a:gd name="connsiteY1047" fmla="*/ 3237860 h 6322301"/>
              <a:gd name="connsiteX1048" fmla="*/ 2363433 w 6319000"/>
              <a:gd name="connsiteY1048" fmla="*/ 3303827 h 6322301"/>
              <a:gd name="connsiteX1049" fmla="*/ 2297465 w 6319000"/>
              <a:gd name="connsiteY1049" fmla="*/ 3303827 h 6322301"/>
              <a:gd name="connsiteX1050" fmla="*/ 566084 w 6319000"/>
              <a:gd name="connsiteY1050" fmla="*/ 1572451 h 6322301"/>
              <a:gd name="connsiteX1051" fmla="*/ 566084 w 6319000"/>
              <a:gd name="connsiteY1051" fmla="*/ 1506484 h 6322301"/>
              <a:gd name="connsiteX1052" fmla="*/ 632053 w 6319000"/>
              <a:gd name="connsiteY1052" fmla="*/ 1506484 h 6322301"/>
              <a:gd name="connsiteX1053" fmla="*/ 632052 w 6319000"/>
              <a:gd name="connsiteY1053" fmla="*/ 1572450 h 6322301"/>
              <a:gd name="connsiteX1054" fmla="*/ 566084 w 6319000"/>
              <a:gd name="connsiteY1054" fmla="*/ 1572451 h 6322301"/>
              <a:gd name="connsiteX1055" fmla="*/ 1138845 w 6319000"/>
              <a:gd name="connsiteY1055" fmla="*/ 2155096 h 6322301"/>
              <a:gd name="connsiteX1056" fmla="*/ 1138844 w 6319000"/>
              <a:gd name="connsiteY1056" fmla="*/ 2089129 h 6322301"/>
              <a:gd name="connsiteX1057" fmla="*/ 1204811 w 6319000"/>
              <a:gd name="connsiteY1057" fmla="*/ 2089129 h 6322301"/>
              <a:gd name="connsiteX1058" fmla="*/ 1204811 w 6319000"/>
              <a:gd name="connsiteY1058" fmla="*/ 2155096 h 6322301"/>
              <a:gd name="connsiteX1059" fmla="*/ 1138845 w 6319000"/>
              <a:gd name="connsiteY1059" fmla="*/ 2155096 h 6322301"/>
              <a:gd name="connsiteX1060" fmla="*/ 4594227 w 6319000"/>
              <a:gd name="connsiteY1060" fmla="*/ 5610482 h 6322301"/>
              <a:gd name="connsiteX1061" fmla="*/ 4594227 w 6319000"/>
              <a:gd name="connsiteY1061" fmla="*/ 5544515 h 6322301"/>
              <a:gd name="connsiteX1062" fmla="*/ 4660193 w 6319000"/>
              <a:gd name="connsiteY1062" fmla="*/ 5544515 h 6322301"/>
              <a:gd name="connsiteX1063" fmla="*/ 4660193 w 6319000"/>
              <a:gd name="connsiteY1063" fmla="*/ 5610482 h 6322301"/>
              <a:gd name="connsiteX1064" fmla="*/ 4594227 w 6319000"/>
              <a:gd name="connsiteY1064" fmla="*/ 5610482 h 6322301"/>
              <a:gd name="connsiteX1065" fmla="*/ 994424 w 6319000"/>
              <a:gd name="connsiteY1065" fmla="*/ 2010684 h 6322301"/>
              <a:gd name="connsiteX1066" fmla="*/ 994423 w 6319000"/>
              <a:gd name="connsiteY1066" fmla="*/ 1944717 h 6322301"/>
              <a:gd name="connsiteX1067" fmla="*/ 1060390 w 6319000"/>
              <a:gd name="connsiteY1067" fmla="*/ 1944717 h 6322301"/>
              <a:gd name="connsiteX1068" fmla="*/ 1060390 w 6319000"/>
              <a:gd name="connsiteY1068" fmla="*/ 2010683 h 6322301"/>
              <a:gd name="connsiteX1069" fmla="*/ 994424 w 6319000"/>
              <a:gd name="connsiteY1069" fmla="*/ 2010684 h 6322301"/>
              <a:gd name="connsiteX1070" fmla="*/ 1283269 w 6319000"/>
              <a:gd name="connsiteY1070" fmla="*/ 2301291 h 6322301"/>
              <a:gd name="connsiteX1071" fmla="*/ 1283268 w 6319000"/>
              <a:gd name="connsiteY1071" fmla="*/ 2235325 h 6322301"/>
              <a:gd name="connsiteX1072" fmla="*/ 1349235 w 6319000"/>
              <a:gd name="connsiteY1072" fmla="*/ 2235325 h 6322301"/>
              <a:gd name="connsiteX1073" fmla="*/ 1349235 w 6319000"/>
              <a:gd name="connsiteY1073" fmla="*/ 2301291 h 6322301"/>
              <a:gd name="connsiteX1074" fmla="*/ 1283269 w 6319000"/>
              <a:gd name="connsiteY1074" fmla="*/ 2301291 h 6322301"/>
              <a:gd name="connsiteX1075" fmla="*/ 1427684 w 6319000"/>
              <a:gd name="connsiteY1075" fmla="*/ 2445707 h 6322301"/>
              <a:gd name="connsiteX1076" fmla="*/ 1427683 w 6319000"/>
              <a:gd name="connsiteY1076" fmla="*/ 2379740 h 6322301"/>
              <a:gd name="connsiteX1077" fmla="*/ 1493650 w 6319000"/>
              <a:gd name="connsiteY1077" fmla="*/ 2379741 h 6322301"/>
              <a:gd name="connsiteX1078" fmla="*/ 1493650 w 6319000"/>
              <a:gd name="connsiteY1078" fmla="*/ 2445707 h 6322301"/>
              <a:gd name="connsiteX1079" fmla="*/ 1427684 w 6319000"/>
              <a:gd name="connsiteY1079" fmla="*/ 2445707 h 6322301"/>
              <a:gd name="connsiteX1080" fmla="*/ 4738650 w 6319000"/>
              <a:gd name="connsiteY1080" fmla="*/ 5756677 h 6322301"/>
              <a:gd name="connsiteX1081" fmla="*/ 4738650 w 6319000"/>
              <a:gd name="connsiteY1081" fmla="*/ 5690711 h 6322301"/>
              <a:gd name="connsiteX1082" fmla="*/ 4804617 w 6319000"/>
              <a:gd name="connsiteY1082" fmla="*/ 5690710 h 6322301"/>
              <a:gd name="connsiteX1083" fmla="*/ 4804616 w 6319000"/>
              <a:gd name="connsiteY1083" fmla="*/ 5756677 h 6322301"/>
              <a:gd name="connsiteX1084" fmla="*/ 4738650 w 6319000"/>
              <a:gd name="connsiteY1084" fmla="*/ 5756677 h 6322301"/>
              <a:gd name="connsiteX1085" fmla="*/ 4883064 w 6319000"/>
              <a:gd name="connsiteY1085" fmla="*/ 5901092 h 6322301"/>
              <a:gd name="connsiteX1086" fmla="*/ 4883064 w 6319000"/>
              <a:gd name="connsiteY1086" fmla="*/ 5835125 h 6322301"/>
              <a:gd name="connsiteX1087" fmla="*/ 4949031 w 6319000"/>
              <a:gd name="connsiteY1087" fmla="*/ 5835125 h 6322301"/>
              <a:gd name="connsiteX1088" fmla="*/ 4949030 w 6319000"/>
              <a:gd name="connsiteY1088" fmla="*/ 5901092 h 6322301"/>
              <a:gd name="connsiteX1089" fmla="*/ 4883064 w 6319000"/>
              <a:gd name="connsiteY1089" fmla="*/ 5901092 h 6322301"/>
              <a:gd name="connsiteX1090" fmla="*/ 1584309 w 6319000"/>
              <a:gd name="connsiteY1090" fmla="*/ 2858105 h 6322301"/>
              <a:gd name="connsiteX1091" fmla="*/ 1584309 w 6319000"/>
              <a:gd name="connsiteY1091" fmla="*/ 2792139 h 6322301"/>
              <a:gd name="connsiteX1092" fmla="*/ 1650275 w 6319000"/>
              <a:gd name="connsiteY1092" fmla="*/ 2792139 h 6322301"/>
              <a:gd name="connsiteX1093" fmla="*/ 1650275 w 6319000"/>
              <a:gd name="connsiteY1093" fmla="*/ 2858105 h 6322301"/>
              <a:gd name="connsiteX1094" fmla="*/ 1584309 w 6319000"/>
              <a:gd name="connsiteY1094" fmla="*/ 2858105 h 6322301"/>
              <a:gd name="connsiteX1095" fmla="*/ 1438107 w 6319000"/>
              <a:gd name="connsiteY1095" fmla="*/ 2711906 h 6322301"/>
              <a:gd name="connsiteX1096" fmla="*/ 1438108 w 6319000"/>
              <a:gd name="connsiteY1096" fmla="*/ 2645940 h 6322301"/>
              <a:gd name="connsiteX1097" fmla="*/ 1504074 w 6319000"/>
              <a:gd name="connsiteY1097" fmla="*/ 2645940 h 6322301"/>
              <a:gd name="connsiteX1098" fmla="*/ 1504074 w 6319000"/>
              <a:gd name="connsiteY1098" fmla="*/ 2711906 h 6322301"/>
              <a:gd name="connsiteX1099" fmla="*/ 1438107 w 6319000"/>
              <a:gd name="connsiteY1099" fmla="*/ 2711906 h 6322301"/>
              <a:gd name="connsiteX1100" fmla="*/ 1728718 w 6319000"/>
              <a:gd name="connsiteY1100" fmla="*/ 3002518 h 6322301"/>
              <a:gd name="connsiteX1101" fmla="*/ 1728718 w 6319000"/>
              <a:gd name="connsiteY1101" fmla="*/ 2936551 h 6322301"/>
              <a:gd name="connsiteX1102" fmla="*/ 1794684 w 6319000"/>
              <a:gd name="connsiteY1102" fmla="*/ 2936551 h 6322301"/>
              <a:gd name="connsiteX1103" fmla="*/ 1794684 w 6319000"/>
              <a:gd name="connsiteY1103" fmla="*/ 3002518 h 6322301"/>
              <a:gd name="connsiteX1104" fmla="*/ 1728718 w 6319000"/>
              <a:gd name="connsiteY1104" fmla="*/ 3002518 h 6322301"/>
              <a:gd name="connsiteX1105" fmla="*/ 1873128 w 6319000"/>
              <a:gd name="connsiteY1105" fmla="*/ 3148711 h 6322301"/>
              <a:gd name="connsiteX1106" fmla="*/ 1873128 w 6319000"/>
              <a:gd name="connsiteY1106" fmla="*/ 3082745 h 6322301"/>
              <a:gd name="connsiteX1107" fmla="*/ 1939094 w 6319000"/>
              <a:gd name="connsiteY1107" fmla="*/ 3082745 h 6322301"/>
              <a:gd name="connsiteX1108" fmla="*/ 1939094 w 6319000"/>
              <a:gd name="connsiteY1108" fmla="*/ 3148712 h 6322301"/>
              <a:gd name="connsiteX1109" fmla="*/ 1873128 w 6319000"/>
              <a:gd name="connsiteY1109" fmla="*/ 3148711 h 6322301"/>
              <a:gd name="connsiteX1110" fmla="*/ 2017535 w 6319000"/>
              <a:gd name="connsiteY1110" fmla="*/ 3293128 h 6322301"/>
              <a:gd name="connsiteX1111" fmla="*/ 2017534 w 6319000"/>
              <a:gd name="connsiteY1111" fmla="*/ 3227162 h 6322301"/>
              <a:gd name="connsiteX1112" fmla="*/ 2083501 w 6319000"/>
              <a:gd name="connsiteY1112" fmla="*/ 3227162 h 6322301"/>
              <a:gd name="connsiteX1113" fmla="*/ 2083501 w 6319000"/>
              <a:gd name="connsiteY1113" fmla="*/ 3293128 h 6322301"/>
              <a:gd name="connsiteX1114" fmla="*/ 2017535 w 6319000"/>
              <a:gd name="connsiteY1114" fmla="*/ 3293128 h 6322301"/>
              <a:gd name="connsiteX1115" fmla="*/ 286154 w 6319000"/>
              <a:gd name="connsiteY1115" fmla="*/ 1561752 h 6322301"/>
              <a:gd name="connsiteX1116" fmla="*/ 286154 w 6319000"/>
              <a:gd name="connsiteY1116" fmla="*/ 1495786 h 6322301"/>
              <a:gd name="connsiteX1117" fmla="*/ 352120 w 6319000"/>
              <a:gd name="connsiteY1117" fmla="*/ 1495786 h 6322301"/>
              <a:gd name="connsiteX1118" fmla="*/ 352120 w 6319000"/>
              <a:gd name="connsiteY1118" fmla="*/ 1561752 h 6322301"/>
              <a:gd name="connsiteX1119" fmla="*/ 286154 w 6319000"/>
              <a:gd name="connsiteY1119" fmla="*/ 1561752 h 6322301"/>
              <a:gd name="connsiteX1120" fmla="*/ 2306402 w 6319000"/>
              <a:gd name="connsiteY1120" fmla="*/ 3583745 h 6322301"/>
              <a:gd name="connsiteX1121" fmla="*/ 2306402 w 6319000"/>
              <a:gd name="connsiteY1121" fmla="*/ 3517778 h 6322301"/>
              <a:gd name="connsiteX1122" fmla="*/ 2372370 w 6319000"/>
              <a:gd name="connsiteY1122" fmla="*/ 3517778 h 6322301"/>
              <a:gd name="connsiteX1123" fmla="*/ 2372370 w 6319000"/>
              <a:gd name="connsiteY1123" fmla="*/ 3583745 h 6322301"/>
              <a:gd name="connsiteX1124" fmla="*/ 2306402 w 6319000"/>
              <a:gd name="connsiteY1124" fmla="*/ 3583745 h 6322301"/>
              <a:gd name="connsiteX1125" fmla="*/ 575021 w 6319000"/>
              <a:gd name="connsiteY1125" fmla="*/ 1852368 h 6322301"/>
              <a:gd name="connsiteX1126" fmla="*/ 575021 w 6319000"/>
              <a:gd name="connsiteY1126" fmla="*/ 1786402 h 6322301"/>
              <a:gd name="connsiteX1127" fmla="*/ 640989 w 6319000"/>
              <a:gd name="connsiteY1127" fmla="*/ 1786402 h 6322301"/>
              <a:gd name="connsiteX1128" fmla="*/ 640990 w 6319000"/>
              <a:gd name="connsiteY1128" fmla="*/ 1852368 h 6322301"/>
              <a:gd name="connsiteX1129" fmla="*/ 575021 w 6319000"/>
              <a:gd name="connsiteY1129" fmla="*/ 1852368 h 6322301"/>
              <a:gd name="connsiteX1130" fmla="*/ 2161965 w 6319000"/>
              <a:gd name="connsiteY1130" fmla="*/ 3439328 h 6322301"/>
              <a:gd name="connsiteX1131" fmla="*/ 2161965 w 6319000"/>
              <a:gd name="connsiteY1131" fmla="*/ 3373362 h 6322301"/>
              <a:gd name="connsiteX1132" fmla="*/ 2227931 w 6319000"/>
              <a:gd name="connsiteY1132" fmla="*/ 3373362 h 6322301"/>
              <a:gd name="connsiteX1133" fmla="*/ 2227931 w 6319000"/>
              <a:gd name="connsiteY1133" fmla="*/ 3439329 h 6322301"/>
              <a:gd name="connsiteX1134" fmla="*/ 2161965 w 6319000"/>
              <a:gd name="connsiteY1134" fmla="*/ 3439328 h 6322301"/>
              <a:gd name="connsiteX1135" fmla="*/ 430585 w 6319000"/>
              <a:gd name="connsiteY1135" fmla="*/ 1707952 h 6322301"/>
              <a:gd name="connsiteX1136" fmla="*/ 430585 w 6319000"/>
              <a:gd name="connsiteY1136" fmla="*/ 1641986 h 6322301"/>
              <a:gd name="connsiteX1137" fmla="*/ 496551 w 6319000"/>
              <a:gd name="connsiteY1137" fmla="*/ 1641986 h 6322301"/>
              <a:gd name="connsiteX1138" fmla="*/ 496551 w 6319000"/>
              <a:gd name="connsiteY1138" fmla="*/ 1707952 h 6322301"/>
              <a:gd name="connsiteX1139" fmla="*/ 430585 w 6319000"/>
              <a:gd name="connsiteY1139" fmla="*/ 1707952 h 6322301"/>
              <a:gd name="connsiteX1140" fmla="*/ 719452 w 6319000"/>
              <a:gd name="connsiteY1140" fmla="*/ 1998562 h 6322301"/>
              <a:gd name="connsiteX1141" fmla="*/ 719452 w 6319000"/>
              <a:gd name="connsiteY1141" fmla="*/ 1932596 h 6322301"/>
              <a:gd name="connsiteX1142" fmla="*/ 785418 w 6319000"/>
              <a:gd name="connsiteY1142" fmla="*/ 1932596 h 6322301"/>
              <a:gd name="connsiteX1143" fmla="*/ 785418 w 6319000"/>
              <a:gd name="connsiteY1143" fmla="*/ 1998562 h 6322301"/>
              <a:gd name="connsiteX1144" fmla="*/ 719452 w 6319000"/>
              <a:gd name="connsiteY1144" fmla="*/ 1998562 h 6322301"/>
              <a:gd name="connsiteX1145" fmla="*/ 863831 w 6319000"/>
              <a:gd name="connsiteY1145" fmla="*/ 2142984 h 6322301"/>
              <a:gd name="connsiteX1146" fmla="*/ 863832 w 6319000"/>
              <a:gd name="connsiteY1146" fmla="*/ 2077018 h 6322301"/>
              <a:gd name="connsiteX1147" fmla="*/ 929798 w 6319000"/>
              <a:gd name="connsiteY1147" fmla="*/ 2077018 h 6322301"/>
              <a:gd name="connsiteX1148" fmla="*/ 929798 w 6319000"/>
              <a:gd name="connsiteY1148" fmla="*/ 2142984 h 6322301"/>
              <a:gd name="connsiteX1149" fmla="*/ 863831 w 6319000"/>
              <a:gd name="connsiteY1149" fmla="*/ 2142984 h 6322301"/>
              <a:gd name="connsiteX1150" fmla="*/ 1292186 w 6319000"/>
              <a:gd name="connsiteY1150" fmla="*/ 2581207 h 6322301"/>
              <a:gd name="connsiteX1151" fmla="*/ 1292186 w 6319000"/>
              <a:gd name="connsiteY1151" fmla="*/ 2515240 h 6322301"/>
              <a:gd name="connsiteX1152" fmla="*/ 1358153 w 6319000"/>
              <a:gd name="connsiteY1152" fmla="*/ 2515241 h 6322301"/>
              <a:gd name="connsiteX1153" fmla="*/ 1358153 w 6319000"/>
              <a:gd name="connsiteY1153" fmla="*/ 2581207 h 6322301"/>
              <a:gd name="connsiteX1154" fmla="*/ 1292186 w 6319000"/>
              <a:gd name="connsiteY1154" fmla="*/ 2581207 h 6322301"/>
              <a:gd name="connsiteX1155" fmla="*/ 4747567 w 6319000"/>
              <a:gd name="connsiteY1155" fmla="*/ 6036592 h 6322301"/>
              <a:gd name="connsiteX1156" fmla="*/ 4747567 w 6319000"/>
              <a:gd name="connsiteY1156" fmla="*/ 5970625 h 6322301"/>
              <a:gd name="connsiteX1157" fmla="*/ 4813533 w 6319000"/>
              <a:gd name="connsiteY1157" fmla="*/ 5970625 h 6322301"/>
              <a:gd name="connsiteX1158" fmla="*/ 4813533 w 6319000"/>
              <a:gd name="connsiteY1158" fmla="*/ 6036592 h 6322301"/>
              <a:gd name="connsiteX1159" fmla="*/ 4747567 w 6319000"/>
              <a:gd name="connsiteY1159" fmla="*/ 6036592 h 6322301"/>
              <a:gd name="connsiteX1160" fmla="*/ 1147767 w 6319000"/>
              <a:gd name="connsiteY1160" fmla="*/ 2436793 h 6322301"/>
              <a:gd name="connsiteX1161" fmla="*/ 1147767 w 6319000"/>
              <a:gd name="connsiteY1161" fmla="*/ 2370826 h 6322301"/>
              <a:gd name="connsiteX1162" fmla="*/ 1213734 w 6319000"/>
              <a:gd name="connsiteY1162" fmla="*/ 2370826 h 6322301"/>
              <a:gd name="connsiteX1163" fmla="*/ 1213734 w 6319000"/>
              <a:gd name="connsiteY1163" fmla="*/ 2436792 h 6322301"/>
              <a:gd name="connsiteX1164" fmla="*/ 1147767 w 6319000"/>
              <a:gd name="connsiteY1164" fmla="*/ 2436793 h 6322301"/>
              <a:gd name="connsiteX1165" fmla="*/ 4603149 w 6319000"/>
              <a:gd name="connsiteY1165" fmla="*/ 5892178 h 6322301"/>
              <a:gd name="connsiteX1166" fmla="*/ 4603149 w 6319000"/>
              <a:gd name="connsiteY1166" fmla="*/ 5826212 h 6322301"/>
              <a:gd name="connsiteX1167" fmla="*/ 4669115 w 6319000"/>
              <a:gd name="connsiteY1167" fmla="*/ 5826212 h 6322301"/>
              <a:gd name="connsiteX1168" fmla="*/ 4669115 w 6319000"/>
              <a:gd name="connsiteY1168" fmla="*/ 5892178 h 6322301"/>
              <a:gd name="connsiteX1169" fmla="*/ 4603149 w 6319000"/>
              <a:gd name="connsiteY1169" fmla="*/ 5892178 h 6322301"/>
              <a:gd name="connsiteX1170" fmla="*/ 1001562 w 6319000"/>
              <a:gd name="connsiteY1170" fmla="*/ 2290599 h 6322301"/>
              <a:gd name="connsiteX1171" fmla="*/ 1001562 w 6319000"/>
              <a:gd name="connsiteY1171" fmla="*/ 2224633 h 6322301"/>
              <a:gd name="connsiteX1172" fmla="*/ 1067528 w 6319000"/>
              <a:gd name="connsiteY1172" fmla="*/ 2224633 h 6322301"/>
              <a:gd name="connsiteX1173" fmla="*/ 1067528 w 6319000"/>
              <a:gd name="connsiteY1173" fmla="*/ 2290599 h 6322301"/>
              <a:gd name="connsiteX1174" fmla="*/ 1001562 w 6319000"/>
              <a:gd name="connsiteY1174" fmla="*/ 2290599 h 6322301"/>
              <a:gd name="connsiteX1175" fmla="*/ 1302604 w 6319000"/>
              <a:gd name="connsiteY1175" fmla="*/ 2847407 h 6322301"/>
              <a:gd name="connsiteX1176" fmla="*/ 1302604 w 6319000"/>
              <a:gd name="connsiteY1176" fmla="*/ 2781441 h 6322301"/>
              <a:gd name="connsiteX1177" fmla="*/ 1368573 w 6319000"/>
              <a:gd name="connsiteY1177" fmla="*/ 2781441 h 6322301"/>
              <a:gd name="connsiteX1178" fmla="*/ 1368573 w 6319000"/>
              <a:gd name="connsiteY1178" fmla="*/ 2847408 h 6322301"/>
              <a:gd name="connsiteX1179" fmla="*/ 1302604 w 6319000"/>
              <a:gd name="connsiteY1179" fmla="*/ 2847407 h 6322301"/>
              <a:gd name="connsiteX1180" fmla="*/ 1447023 w 6319000"/>
              <a:gd name="connsiteY1180" fmla="*/ 2993604 h 6322301"/>
              <a:gd name="connsiteX1181" fmla="*/ 1447023 w 6319000"/>
              <a:gd name="connsiteY1181" fmla="*/ 2927638 h 6322301"/>
              <a:gd name="connsiteX1182" fmla="*/ 1512990 w 6319000"/>
              <a:gd name="connsiteY1182" fmla="*/ 2927637 h 6322301"/>
              <a:gd name="connsiteX1183" fmla="*/ 1512990 w 6319000"/>
              <a:gd name="connsiteY1183" fmla="*/ 2993604 h 6322301"/>
              <a:gd name="connsiteX1184" fmla="*/ 1447023 w 6319000"/>
              <a:gd name="connsiteY1184" fmla="*/ 2993604 h 6322301"/>
              <a:gd name="connsiteX1185" fmla="*/ 1591435 w 6319000"/>
              <a:gd name="connsiteY1185" fmla="*/ 3138018 h 6322301"/>
              <a:gd name="connsiteX1186" fmla="*/ 1591436 w 6319000"/>
              <a:gd name="connsiteY1186" fmla="*/ 3072052 h 6322301"/>
              <a:gd name="connsiteX1187" fmla="*/ 1657402 w 6319000"/>
              <a:gd name="connsiteY1187" fmla="*/ 3072051 h 6322301"/>
              <a:gd name="connsiteX1188" fmla="*/ 1657402 w 6319000"/>
              <a:gd name="connsiteY1188" fmla="*/ 3138018 h 6322301"/>
              <a:gd name="connsiteX1189" fmla="*/ 1591435 w 6319000"/>
              <a:gd name="connsiteY1189" fmla="*/ 3138018 h 6322301"/>
              <a:gd name="connsiteX1190" fmla="*/ 1882034 w 6319000"/>
              <a:gd name="connsiteY1190" fmla="*/ 3428629 h 6322301"/>
              <a:gd name="connsiteX1191" fmla="*/ 1882034 w 6319000"/>
              <a:gd name="connsiteY1191" fmla="*/ 3362662 h 6322301"/>
              <a:gd name="connsiteX1192" fmla="*/ 1948001 w 6319000"/>
              <a:gd name="connsiteY1192" fmla="*/ 3362662 h 6322301"/>
              <a:gd name="connsiteX1193" fmla="*/ 1948000 w 6319000"/>
              <a:gd name="connsiteY1193" fmla="*/ 3428629 h 6322301"/>
              <a:gd name="connsiteX1194" fmla="*/ 1882034 w 6319000"/>
              <a:gd name="connsiteY1194" fmla="*/ 3428629 h 6322301"/>
              <a:gd name="connsiteX1195" fmla="*/ 150654 w 6319000"/>
              <a:gd name="connsiteY1195" fmla="*/ 1697252 h 6322301"/>
              <a:gd name="connsiteX1196" fmla="*/ 150654 w 6319000"/>
              <a:gd name="connsiteY1196" fmla="*/ 1631286 h 6322301"/>
              <a:gd name="connsiteX1197" fmla="*/ 216620 w 6319000"/>
              <a:gd name="connsiteY1197" fmla="*/ 1631286 h 6322301"/>
              <a:gd name="connsiteX1198" fmla="*/ 216620 w 6319000"/>
              <a:gd name="connsiteY1198" fmla="*/ 1697252 h 6322301"/>
              <a:gd name="connsiteX1199" fmla="*/ 150654 w 6319000"/>
              <a:gd name="connsiteY1199" fmla="*/ 1697252 h 6322301"/>
              <a:gd name="connsiteX1200" fmla="*/ 3606036 w 6319000"/>
              <a:gd name="connsiteY1200" fmla="*/ 5152637 h 6322301"/>
              <a:gd name="connsiteX1201" fmla="*/ 3606036 w 6319000"/>
              <a:gd name="connsiteY1201" fmla="*/ 5086671 h 6322301"/>
              <a:gd name="connsiteX1202" fmla="*/ 3672003 w 6319000"/>
              <a:gd name="connsiteY1202" fmla="*/ 5086671 h 6322301"/>
              <a:gd name="connsiteX1203" fmla="*/ 3672003 w 6319000"/>
              <a:gd name="connsiteY1203" fmla="*/ 5152637 h 6322301"/>
              <a:gd name="connsiteX1204" fmla="*/ 3606036 w 6319000"/>
              <a:gd name="connsiteY1204" fmla="*/ 5152637 h 6322301"/>
              <a:gd name="connsiteX1205" fmla="*/ 2170903 w 6319000"/>
              <a:gd name="connsiteY1205" fmla="*/ 3719243 h 6322301"/>
              <a:gd name="connsiteX1206" fmla="*/ 2170902 w 6319000"/>
              <a:gd name="connsiteY1206" fmla="*/ 3653277 h 6322301"/>
              <a:gd name="connsiteX1207" fmla="*/ 2236869 w 6319000"/>
              <a:gd name="connsiteY1207" fmla="*/ 3653276 h 6322301"/>
              <a:gd name="connsiteX1208" fmla="*/ 2236869 w 6319000"/>
              <a:gd name="connsiteY1208" fmla="*/ 3719243 h 6322301"/>
              <a:gd name="connsiteX1209" fmla="*/ 2170903 w 6319000"/>
              <a:gd name="connsiteY1209" fmla="*/ 3719243 h 6322301"/>
              <a:gd name="connsiteX1210" fmla="*/ 439522 w 6319000"/>
              <a:gd name="connsiteY1210" fmla="*/ 1987866 h 6322301"/>
              <a:gd name="connsiteX1211" fmla="*/ 439522 w 6319000"/>
              <a:gd name="connsiteY1211" fmla="*/ 1921900 h 6322301"/>
              <a:gd name="connsiteX1212" fmla="*/ 505489 w 6319000"/>
              <a:gd name="connsiteY1212" fmla="*/ 1921900 h 6322301"/>
              <a:gd name="connsiteX1213" fmla="*/ 505489 w 6319000"/>
              <a:gd name="connsiteY1213" fmla="*/ 1987866 h 6322301"/>
              <a:gd name="connsiteX1214" fmla="*/ 439522 w 6319000"/>
              <a:gd name="connsiteY1214" fmla="*/ 1987866 h 6322301"/>
              <a:gd name="connsiteX1215" fmla="*/ 2026466 w 6319000"/>
              <a:gd name="connsiteY1215" fmla="*/ 3574828 h 6322301"/>
              <a:gd name="connsiteX1216" fmla="*/ 2026466 w 6319000"/>
              <a:gd name="connsiteY1216" fmla="*/ 3508861 h 6322301"/>
              <a:gd name="connsiteX1217" fmla="*/ 2092433 w 6319000"/>
              <a:gd name="connsiteY1217" fmla="*/ 3508861 h 6322301"/>
              <a:gd name="connsiteX1218" fmla="*/ 2092432 w 6319000"/>
              <a:gd name="connsiteY1218" fmla="*/ 3574828 h 6322301"/>
              <a:gd name="connsiteX1219" fmla="*/ 2026466 w 6319000"/>
              <a:gd name="connsiteY1219" fmla="*/ 3574828 h 6322301"/>
              <a:gd name="connsiteX1220" fmla="*/ 295086 w 6319000"/>
              <a:gd name="connsiteY1220" fmla="*/ 1843451 h 6322301"/>
              <a:gd name="connsiteX1221" fmla="*/ 295086 w 6319000"/>
              <a:gd name="connsiteY1221" fmla="*/ 1777485 h 6322301"/>
              <a:gd name="connsiteX1222" fmla="*/ 361052 w 6319000"/>
              <a:gd name="connsiteY1222" fmla="*/ 1777484 h 6322301"/>
              <a:gd name="connsiteX1223" fmla="*/ 361052 w 6319000"/>
              <a:gd name="connsiteY1223" fmla="*/ 1843451 h 6322301"/>
              <a:gd name="connsiteX1224" fmla="*/ 295086 w 6319000"/>
              <a:gd name="connsiteY1224" fmla="*/ 1843451 h 6322301"/>
              <a:gd name="connsiteX1225" fmla="*/ 1735843 w 6319000"/>
              <a:gd name="connsiteY1225" fmla="*/ 3284213 h 6322301"/>
              <a:gd name="connsiteX1226" fmla="*/ 1735843 w 6319000"/>
              <a:gd name="connsiteY1226" fmla="*/ 3218246 h 6322301"/>
              <a:gd name="connsiteX1227" fmla="*/ 1801810 w 6319000"/>
              <a:gd name="connsiteY1227" fmla="*/ 3218246 h 6322301"/>
              <a:gd name="connsiteX1228" fmla="*/ 1801810 w 6319000"/>
              <a:gd name="connsiteY1228" fmla="*/ 3284213 h 6322301"/>
              <a:gd name="connsiteX1229" fmla="*/ 1735843 w 6319000"/>
              <a:gd name="connsiteY1229" fmla="*/ 3284213 h 6322301"/>
              <a:gd name="connsiteX1230" fmla="*/ 3459846 w 6319000"/>
              <a:gd name="connsiteY1230" fmla="*/ 5008222 h 6322301"/>
              <a:gd name="connsiteX1231" fmla="*/ 3459846 w 6319000"/>
              <a:gd name="connsiteY1231" fmla="*/ 4942255 h 6322301"/>
              <a:gd name="connsiteX1232" fmla="*/ 3525813 w 6319000"/>
              <a:gd name="connsiteY1232" fmla="*/ 4942255 h 6322301"/>
              <a:gd name="connsiteX1233" fmla="*/ 3525812 w 6319000"/>
              <a:gd name="connsiteY1233" fmla="*/ 5008222 h 6322301"/>
              <a:gd name="connsiteX1234" fmla="*/ 3459846 w 6319000"/>
              <a:gd name="connsiteY1234" fmla="*/ 5008222 h 6322301"/>
              <a:gd name="connsiteX1235" fmla="*/ 2315330 w 6319000"/>
              <a:gd name="connsiteY1235" fmla="*/ 3865439 h 6322301"/>
              <a:gd name="connsiteX1236" fmla="*/ 2315330 w 6319000"/>
              <a:gd name="connsiteY1236" fmla="*/ 3799473 h 6322301"/>
              <a:gd name="connsiteX1237" fmla="*/ 2381297 w 6319000"/>
              <a:gd name="connsiteY1237" fmla="*/ 3799472 h 6322301"/>
              <a:gd name="connsiteX1238" fmla="*/ 2381296 w 6319000"/>
              <a:gd name="connsiteY1238" fmla="*/ 3865439 h 6322301"/>
              <a:gd name="connsiteX1239" fmla="*/ 2315330 w 6319000"/>
              <a:gd name="connsiteY1239" fmla="*/ 3865439 h 6322301"/>
              <a:gd name="connsiteX1240" fmla="*/ 583949 w 6319000"/>
              <a:gd name="connsiteY1240" fmla="*/ 2134063 h 6322301"/>
              <a:gd name="connsiteX1241" fmla="*/ 583949 w 6319000"/>
              <a:gd name="connsiteY1241" fmla="*/ 2068097 h 6322301"/>
              <a:gd name="connsiteX1242" fmla="*/ 649916 w 6319000"/>
              <a:gd name="connsiteY1242" fmla="*/ 2068096 h 6322301"/>
              <a:gd name="connsiteX1243" fmla="*/ 649916 w 6319000"/>
              <a:gd name="connsiteY1243" fmla="*/ 2134063 h 6322301"/>
              <a:gd name="connsiteX1244" fmla="*/ 583949 w 6319000"/>
              <a:gd name="connsiteY1244" fmla="*/ 2134063 h 6322301"/>
              <a:gd name="connsiteX1245" fmla="*/ 2459709 w 6319000"/>
              <a:gd name="connsiteY1245" fmla="*/ 4009852 h 6322301"/>
              <a:gd name="connsiteX1246" fmla="*/ 2459710 w 6319000"/>
              <a:gd name="connsiteY1246" fmla="*/ 3943888 h 6322301"/>
              <a:gd name="connsiteX1247" fmla="*/ 2525676 w 6319000"/>
              <a:gd name="connsiteY1247" fmla="*/ 3943885 h 6322301"/>
              <a:gd name="connsiteX1248" fmla="*/ 2525674 w 6319000"/>
              <a:gd name="connsiteY1248" fmla="*/ 4009852 h 6322301"/>
              <a:gd name="connsiteX1249" fmla="*/ 2459709 w 6319000"/>
              <a:gd name="connsiteY1249" fmla="*/ 4009852 h 6322301"/>
              <a:gd name="connsiteX1250" fmla="*/ 728331 w 6319000"/>
              <a:gd name="connsiteY1250" fmla="*/ 2278479 h 6322301"/>
              <a:gd name="connsiteX1251" fmla="*/ 728331 w 6319000"/>
              <a:gd name="connsiteY1251" fmla="*/ 2212513 h 6322301"/>
              <a:gd name="connsiteX1252" fmla="*/ 794298 w 6319000"/>
              <a:gd name="connsiteY1252" fmla="*/ 2212512 h 6322301"/>
              <a:gd name="connsiteX1253" fmla="*/ 794298 w 6319000"/>
              <a:gd name="connsiteY1253" fmla="*/ 2278479 h 6322301"/>
              <a:gd name="connsiteX1254" fmla="*/ 728331 w 6319000"/>
              <a:gd name="connsiteY1254" fmla="*/ 2278479 h 6322301"/>
              <a:gd name="connsiteX1255" fmla="*/ 872725 w 6319000"/>
              <a:gd name="connsiteY1255" fmla="*/ 2424688 h 6322301"/>
              <a:gd name="connsiteX1256" fmla="*/ 872725 w 6319000"/>
              <a:gd name="connsiteY1256" fmla="*/ 2358722 h 6322301"/>
              <a:gd name="connsiteX1257" fmla="*/ 938691 w 6319000"/>
              <a:gd name="connsiteY1257" fmla="*/ 2358721 h 6322301"/>
              <a:gd name="connsiteX1258" fmla="*/ 938691 w 6319000"/>
              <a:gd name="connsiteY1258" fmla="*/ 2424688 h 6322301"/>
              <a:gd name="connsiteX1259" fmla="*/ 872725 w 6319000"/>
              <a:gd name="connsiteY1259" fmla="*/ 2424688 h 6322301"/>
              <a:gd name="connsiteX1260" fmla="*/ 1154901 w 6319000"/>
              <a:gd name="connsiteY1260" fmla="*/ 2716707 h 6322301"/>
              <a:gd name="connsiteX1261" fmla="*/ 1154901 w 6319000"/>
              <a:gd name="connsiteY1261" fmla="*/ 2650741 h 6322301"/>
              <a:gd name="connsiteX1262" fmla="*/ 1220868 w 6319000"/>
              <a:gd name="connsiteY1262" fmla="*/ 2650740 h 6322301"/>
              <a:gd name="connsiteX1263" fmla="*/ 1220868 w 6319000"/>
              <a:gd name="connsiteY1263" fmla="*/ 2716707 h 6322301"/>
              <a:gd name="connsiteX1264" fmla="*/ 1154901 w 6319000"/>
              <a:gd name="connsiteY1264" fmla="*/ 2716707 h 6322301"/>
              <a:gd name="connsiteX1265" fmla="*/ 1010485 w 6319000"/>
              <a:gd name="connsiteY1265" fmla="*/ 2572294 h 6322301"/>
              <a:gd name="connsiteX1266" fmla="*/ 1010484 w 6319000"/>
              <a:gd name="connsiteY1266" fmla="*/ 2506327 h 6322301"/>
              <a:gd name="connsiteX1267" fmla="*/ 1076451 w 6319000"/>
              <a:gd name="connsiteY1267" fmla="*/ 2506327 h 6322301"/>
              <a:gd name="connsiteX1268" fmla="*/ 1076451 w 6319000"/>
              <a:gd name="connsiteY1268" fmla="*/ 2572294 h 6322301"/>
              <a:gd name="connsiteX1269" fmla="*/ 1010485 w 6319000"/>
              <a:gd name="connsiteY1269" fmla="*/ 2572294 h 6322301"/>
              <a:gd name="connsiteX1270" fmla="*/ 4610282 w 6319000"/>
              <a:gd name="connsiteY1270" fmla="*/ 6172092 h 6322301"/>
              <a:gd name="connsiteX1271" fmla="*/ 4610282 w 6319000"/>
              <a:gd name="connsiteY1271" fmla="*/ 6106126 h 6322301"/>
              <a:gd name="connsiteX1272" fmla="*/ 4676249 w 6319000"/>
              <a:gd name="connsiteY1272" fmla="*/ 6106125 h 6322301"/>
              <a:gd name="connsiteX1273" fmla="*/ 4676249 w 6319000"/>
              <a:gd name="connsiteY1273" fmla="*/ 6172092 h 6322301"/>
              <a:gd name="connsiteX1274" fmla="*/ 4610282 w 6319000"/>
              <a:gd name="connsiteY1274" fmla="*/ 6172092 h 6322301"/>
              <a:gd name="connsiteX1275" fmla="*/ 4465866 w 6319000"/>
              <a:gd name="connsiteY1275" fmla="*/ 6027679 h 6322301"/>
              <a:gd name="connsiteX1276" fmla="*/ 4465866 w 6319000"/>
              <a:gd name="connsiteY1276" fmla="*/ 5961713 h 6322301"/>
              <a:gd name="connsiteX1277" fmla="*/ 4531833 w 6319000"/>
              <a:gd name="connsiteY1277" fmla="*/ 5961712 h 6322301"/>
              <a:gd name="connsiteX1278" fmla="*/ 4531833 w 6319000"/>
              <a:gd name="connsiteY1278" fmla="*/ 6027679 h 6322301"/>
              <a:gd name="connsiteX1279" fmla="*/ 4465866 w 6319000"/>
              <a:gd name="connsiteY1279" fmla="*/ 6027679 h 6322301"/>
              <a:gd name="connsiteX1280" fmla="*/ 1167100 w 6319000"/>
              <a:gd name="connsiteY1280" fmla="*/ 2982908 h 6322301"/>
              <a:gd name="connsiteX1281" fmla="*/ 1167100 w 6319000"/>
              <a:gd name="connsiteY1281" fmla="*/ 2916942 h 6322301"/>
              <a:gd name="connsiteX1282" fmla="*/ 1233066 w 6319000"/>
              <a:gd name="connsiteY1282" fmla="*/ 2916942 h 6322301"/>
              <a:gd name="connsiteX1283" fmla="*/ 1233067 w 6319000"/>
              <a:gd name="connsiteY1283" fmla="*/ 2982908 h 6322301"/>
              <a:gd name="connsiteX1284" fmla="*/ 1167100 w 6319000"/>
              <a:gd name="connsiteY1284" fmla="*/ 2982908 h 6322301"/>
              <a:gd name="connsiteX1285" fmla="*/ 2891100 w 6319000"/>
              <a:gd name="connsiteY1285" fmla="*/ 4706916 h 6322301"/>
              <a:gd name="connsiteX1286" fmla="*/ 2891098 w 6319000"/>
              <a:gd name="connsiteY1286" fmla="*/ 4640948 h 6322301"/>
              <a:gd name="connsiteX1287" fmla="*/ 2957066 w 6319000"/>
              <a:gd name="connsiteY1287" fmla="*/ 4640949 h 6322301"/>
              <a:gd name="connsiteX1288" fmla="*/ 2957068 w 6319000"/>
              <a:gd name="connsiteY1288" fmla="*/ 4706917 h 6322301"/>
              <a:gd name="connsiteX1289" fmla="*/ 2891100 w 6319000"/>
              <a:gd name="connsiteY1289" fmla="*/ 4706916 h 6322301"/>
              <a:gd name="connsiteX1290" fmla="*/ 1455936 w 6319000"/>
              <a:gd name="connsiteY1290" fmla="*/ 3273516 h 6322301"/>
              <a:gd name="connsiteX1291" fmla="*/ 1455936 w 6319000"/>
              <a:gd name="connsiteY1291" fmla="*/ 3207550 h 6322301"/>
              <a:gd name="connsiteX1292" fmla="*/ 1521902 w 6319000"/>
              <a:gd name="connsiteY1292" fmla="*/ 3207550 h 6322301"/>
              <a:gd name="connsiteX1293" fmla="*/ 1521902 w 6319000"/>
              <a:gd name="connsiteY1293" fmla="*/ 3273517 h 6322301"/>
              <a:gd name="connsiteX1294" fmla="*/ 1455936 w 6319000"/>
              <a:gd name="connsiteY1294" fmla="*/ 3273516 h 6322301"/>
              <a:gd name="connsiteX1295" fmla="*/ 1311519 w 6319000"/>
              <a:gd name="connsiteY1295" fmla="*/ 3129105 h 6322301"/>
              <a:gd name="connsiteX1296" fmla="*/ 1311518 w 6319000"/>
              <a:gd name="connsiteY1296" fmla="*/ 3063138 h 6322301"/>
              <a:gd name="connsiteX1297" fmla="*/ 1377486 w 6319000"/>
              <a:gd name="connsiteY1297" fmla="*/ 3063138 h 6322301"/>
              <a:gd name="connsiteX1298" fmla="*/ 1377487 w 6319000"/>
              <a:gd name="connsiteY1298" fmla="*/ 3129105 h 6322301"/>
              <a:gd name="connsiteX1299" fmla="*/ 1311519 w 6319000"/>
              <a:gd name="connsiteY1299" fmla="*/ 3129105 h 6322301"/>
              <a:gd name="connsiteX1300" fmla="*/ 1600343 w 6319000"/>
              <a:gd name="connsiteY1300" fmla="*/ 3419713 h 6322301"/>
              <a:gd name="connsiteX1301" fmla="*/ 1600343 w 6319000"/>
              <a:gd name="connsiteY1301" fmla="*/ 3353747 h 6322301"/>
              <a:gd name="connsiteX1302" fmla="*/ 1666309 w 6319000"/>
              <a:gd name="connsiteY1302" fmla="*/ 3353747 h 6322301"/>
              <a:gd name="connsiteX1303" fmla="*/ 1666309 w 6319000"/>
              <a:gd name="connsiteY1303" fmla="*/ 3419713 h 6322301"/>
              <a:gd name="connsiteX1304" fmla="*/ 1600343 w 6319000"/>
              <a:gd name="connsiteY1304" fmla="*/ 3419713 h 6322301"/>
              <a:gd name="connsiteX1305" fmla="*/ 3324346 w 6319000"/>
              <a:gd name="connsiteY1305" fmla="*/ 5143722 h 6322301"/>
              <a:gd name="connsiteX1306" fmla="*/ 3324345 w 6319000"/>
              <a:gd name="connsiteY1306" fmla="*/ 5077756 h 6322301"/>
              <a:gd name="connsiteX1307" fmla="*/ 3390312 w 6319000"/>
              <a:gd name="connsiteY1307" fmla="*/ 5077756 h 6322301"/>
              <a:gd name="connsiteX1308" fmla="*/ 3390312 w 6319000"/>
              <a:gd name="connsiteY1308" fmla="*/ 5143722 h 6322301"/>
              <a:gd name="connsiteX1309" fmla="*/ 3324346 w 6319000"/>
              <a:gd name="connsiteY1309" fmla="*/ 5143722 h 6322301"/>
              <a:gd name="connsiteX1310" fmla="*/ 1744752 w 6319000"/>
              <a:gd name="connsiteY1310" fmla="*/ 3564129 h 6322301"/>
              <a:gd name="connsiteX1311" fmla="*/ 1744752 w 6319000"/>
              <a:gd name="connsiteY1311" fmla="*/ 3498163 h 6322301"/>
              <a:gd name="connsiteX1312" fmla="*/ 1810718 w 6319000"/>
              <a:gd name="connsiteY1312" fmla="*/ 3498163 h 6322301"/>
              <a:gd name="connsiteX1313" fmla="*/ 1810718 w 6319000"/>
              <a:gd name="connsiteY1313" fmla="*/ 3564129 h 6322301"/>
              <a:gd name="connsiteX1314" fmla="*/ 1744752 w 6319000"/>
              <a:gd name="connsiteY1314" fmla="*/ 3564129 h 6322301"/>
              <a:gd name="connsiteX1315" fmla="*/ 13371 w 6319000"/>
              <a:gd name="connsiteY1315" fmla="*/ 1832752 h 6322301"/>
              <a:gd name="connsiteX1316" fmla="*/ 13372 w 6319000"/>
              <a:gd name="connsiteY1316" fmla="*/ 1766786 h 6322301"/>
              <a:gd name="connsiteX1317" fmla="*/ 79338 w 6319000"/>
              <a:gd name="connsiteY1317" fmla="*/ 1766786 h 6322301"/>
              <a:gd name="connsiteX1318" fmla="*/ 79338 w 6319000"/>
              <a:gd name="connsiteY1318" fmla="*/ 1832753 h 6322301"/>
              <a:gd name="connsiteX1319" fmla="*/ 13371 w 6319000"/>
              <a:gd name="connsiteY1319" fmla="*/ 1832752 h 6322301"/>
              <a:gd name="connsiteX1320" fmla="*/ 3468754 w 6319000"/>
              <a:gd name="connsiteY1320" fmla="*/ 5288138 h 6322301"/>
              <a:gd name="connsiteX1321" fmla="*/ 3468754 w 6319000"/>
              <a:gd name="connsiteY1321" fmla="*/ 5222171 h 6322301"/>
              <a:gd name="connsiteX1322" fmla="*/ 3534720 w 6319000"/>
              <a:gd name="connsiteY1322" fmla="*/ 5222171 h 6322301"/>
              <a:gd name="connsiteX1323" fmla="*/ 3534720 w 6319000"/>
              <a:gd name="connsiteY1323" fmla="*/ 5288137 h 6322301"/>
              <a:gd name="connsiteX1324" fmla="*/ 3468754 w 6319000"/>
              <a:gd name="connsiteY1324" fmla="*/ 5288138 h 6322301"/>
              <a:gd name="connsiteX1325" fmla="*/ 2324239 w 6319000"/>
              <a:gd name="connsiteY1325" fmla="*/ 4145351 h 6322301"/>
              <a:gd name="connsiteX1326" fmla="*/ 2324240 w 6319000"/>
              <a:gd name="connsiteY1326" fmla="*/ 4079386 h 6322301"/>
              <a:gd name="connsiteX1327" fmla="*/ 2390206 w 6319000"/>
              <a:gd name="connsiteY1327" fmla="*/ 4079385 h 6322301"/>
              <a:gd name="connsiteX1328" fmla="*/ 2390205 w 6319000"/>
              <a:gd name="connsiteY1328" fmla="*/ 4145350 h 6322301"/>
              <a:gd name="connsiteX1329" fmla="*/ 2324239 w 6319000"/>
              <a:gd name="connsiteY1329" fmla="*/ 4145351 h 6322301"/>
              <a:gd name="connsiteX1330" fmla="*/ 592861 w 6319000"/>
              <a:gd name="connsiteY1330" fmla="*/ 2413977 h 6322301"/>
              <a:gd name="connsiteX1331" fmla="*/ 592861 w 6319000"/>
              <a:gd name="connsiteY1331" fmla="*/ 2348011 h 6322301"/>
              <a:gd name="connsiteX1332" fmla="*/ 658827 w 6319000"/>
              <a:gd name="connsiteY1332" fmla="*/ 2348011 h 6322301"/>
              <a:gd name="connsiteX1333" fmla="*/ 658828 w 6319000"/>
              <a:gd name="connsiteY1333" fmla="*/ 2413977 h 6322301"/>
              <a:gd name="connsiteX1334" fmla="*/ 592861 w 6319000"/>
              <a:gd name="connsiteY1334" fmla="*/ 2413977 h 6322301"/>
              <a:gd name="connsiteX1335" fmla="*/ 2179814 w 6319000"/>
              <a:gd name="connsiteY1335" fmla="*/ 4000938 h 6322301"/>
              <a:gd name="connsiteX1336" fmla="*/ 2179814 w 6319000"/>
              <a:gd name="connsiteY1336" fmla="*/ 3934971 h 6322301"/>
              <a:gd name="connsiteX1337" fmla="*/ 2245781 w 6319000"/>
              <a:gd name="connsiteY1337" fmla="*/ 3934971 h 6322301"/>
              <a:gd name="connsiteX1338" fmla="*/ 2245781 w 6319000"/>
              <a:gd name="connsiteY1338" fmla="*/ 4000938 h 6322301"/>
              <a:gd name="connsiteX1339" fmla="*/ 2179814 w 6319000"/>
              <a:gd name="connsiteY1339" fmla="*/ 4000938 h 6322301"/>
              <a:gd name="connsiteX1340" fmla="*/ 448434 w 6319000"/>
              <a:gd name="connsiteY1340" fmla="*/ 2269561 h 6322301"/>
              <a:gd name="connsiteX1341" fmla="*/ 448434 w 6319000"/>
              <a:gd name="connsiteY1341" fmla="*/ 2203595 h 6322301"/>
              <a:gd name="connsiteX1342" fmla="*/ 514400 w 6319000"/>
              <a:gd name="connsiteY1342" fmla="*/ 2203595 h 6322301"/>
              <a:gd name="connsiteX1343" fmla="*/ 514400 w 6319000"/>
              <a:gd name="connsiteY1343" fmla="*/ 2269561 h 6322301"/>
              <a:gd name="connsiteX1344" fmla="*/ 448434 w 6319000"/>
              <a:gd name="connsiteY1344" fmla="*/ 2269561 h 6322301"/>
              <a:gd name="connsiteX1345" fmla="*/ 2033612 w 6319000"/>
              <a:gd name="connsiteY1345" fmla="*/ 3854742 h 6322301"/>
              <a:gd name="connsiteX1346" fmla="*/ 2033612 w 6319000"/>
              <a:gd name="connsiteY1346" fmla="*/ 3788775 h 6322301"/>
              <a:gd name="connsiteX1347" fmla="*/ 2099578 w 6319000"/>
              <a:gd name="connsiteY1347" fmla="*/ 3788776 h 6322301"/>
              <a:gd name="connsiteX1348" fmla="*/ 2099578 w 6319000"/>
              <a:gd name="connsiteY1348" fmla="*/ 3854742 h 6322301"/>
              <a:gd name="connsiteX1349" fmla="*/ 2033612 w 6319000"/>
              <a:gd name="connsiteY1349" fmla="*/ 3854742 h 6322301"/>
              <a:gd name="connsiteX1350" fmla="*/ 302231 w 6319000"/>
              <a:gd name="connsiteY1350" fmla="*/ 2123365 h 6322301"/>
              <a:gd name="connsiteX1351" fmla="*/ 302231 w 6319000"/>
              <a:gd name="connsiteY1351" fmla="*/ 2057399 h 6322301"/>
              <a:gd name="connsiteX1352" fmla="*/ 368198 w 6319000"/>
              <a:gd name="connsiteY1352" fmla="*/ 2057399 h 6322301"/>
              <a:gd name="connsiteX1353" fmla="*/ 368198 w 6319000"/>
              <a:gd name="connsiteY1353" fmla="*/ 2123365 h 6322301"/>
              <a:gd name="connsiteX1354" fmla="*/ 302231 w 6319000"/>
              <a:gd name="connsiteY1354" fmla="*/ 2123365 h 6322301"/>
              <a:gd name="connsiteX1355" fmla="*/ 1889175 w 6319000"/>
              <a:gd name="connsiteY1355" fmla="*/ 3710327 h 6322301"/>
              <a:gd name="connsiteX1356" fmla="*/ 1889175 w 6319000"/>
              <a:gd name="connsiteY1356" fmla="*/ 3644361 h 6322301"/>
              <a:gd name="connsiteX1357" fmla="*/ 1955141 w 6319000"/>
              <a:gd name="connsiteY1357" fmla="*/ 3644361 h 6322301"/>
              <a:gd name="connsiteX1358" fmla="*/ 1955141 w 6319000"/>
              <a:gd name="connsiteY1358" fmla="*/ 3710327 h 6322301"/>
              <a:gd name="connsiteX1359" fmla="*/ 1889175 w 6319000"/>
              <a:gd name="connsiteY1359" fmla="*/ 3710327 h 6322301"/>
              <a:gd name="connsiteX1360" fmla="*/ 157794 w 6319000"/>
              <a:gd name="connsiteY1360" fmla="*/ 1978950 h 6322301"/>
              <a:gd name="connsiteX1361" fmla="*/ 157794 w 6319000"/>
              <a:gd name="connsiteY1361" fmla="*/ 1912984 h 6322301"/>
              <a:gd name="connsiteX1362" fmla="*/ 223761 w 6319000"/>
              <a:gd name="connsiteY1362" fmla="*/ 1912984 h 6322301"/>
              <a:gd name="connsiteX1363" fmla="*/ 223761 w 6319000"/>
              <a:gd name="connsiteY1363" fmla="*/ 1978951 h 6322301"/>
              <a:gd name="connsiteX1364" fmla="*/ 157794 w 6319000"/>
              <a:gd name="connsiteY1364" fmla="*/ 1978950 h 6322301"/>
              <a:gd name="connsiteX1365" fmla="*/ 3613176 w 6319000"/>
              <a:gd name="connsiteY1365" fmla="*/ 5434335 h 6322301"/>
              <a:gd name="connsiteX1366" fmla="*/ 3613176 w 6319000"/>
              <a:gd name="connsiteY1366" fmla="*/ 5368369 h 6322301"/>
              <a:gd name="connsiteX1367" fmla="*/ 3679143 w 6319000"/>
              <a:gd name="connsiteY1367" fmla="*/ 5368369 h 6322301"/>
              <a:gd name="connsiteX1368" fmla="*/ 3679142 w 6319000"/>
              <a:gd name="connsiteY1368" fmla="*/ 5434335 h 6322301"/>
              <a:gd name="connsiteX1369" fmla="*/ 3613176 w 6319000"/>
              <a:gd name="connsiteY1369" fmla="*/ 5434335 h 6322301"/>
              <a:gd name="connsiteX1370" fmla="*/ 2468650 w 6319000"/>
              <a:gd name="connsiteY1370" fmla="*/ 4291548 h 6322301"/>
              <a:gd name="connsiteX1371" fmla="*/ 2468650 w 6319000"/>
              <a:gd name="connsiteY1371" fmla="*/ 4225582 h 6322301"/>
              <a:gd name="connsiteX1372" fmla="*/ 2534616 w 6319000"/>
              <a:gd name="connsiteY1372" fmla="*/ 4225582 h 6322301"/>
              <a:gd name="connsiteX1373" fmla="*/ 2534614 w 6319000"/>
              <a:gd name="connsiteY1373" fmla="*/ 4291546 h 6322301"/>
              <a:gd name="connsiteX1374" fmla="*/ 2468650 w 6319000"/>
              <a:gd name="connsiteY1374" fmla="*/ 4291548 h 6322301"/>
              <a:gd name="connsiteX1375" fmla="*/ 737277 w 6319000"/>
              <a:gd name="connsiteY1375" fmla="*/ 2560179 h 6322301"/>
              <a:gd name="connsiteX1376" fmla="*/ 737277 w 6319000"/>
              <a:gd name="connsiteY1376" fmla="*/ 2494213 h 6322301"/>
              <a:gd name="connsiteX1377" fmla="*/ 803243 w 6319000"/>
              <a:gd name="connsiteY1377" fmla="*/ 2494213 h 6322301"/>
              <a:gd name="connsiteX1378" fmla="*/ 803244 w 6319000"/>
              <a:gd name="connsiteY1378" fmla="*/ 2560179 h 6322301"/>
              <a:gd name="connsiteX1379" fmla="*/ 737277 w 6319000"/>
              <a:gd name="connsiteY1379" fmla="*/ 2560179 h 6322301"/>
              <a:gd name="connsiteX1380" fmla="*/ 2613082 w 6319000"/>
              <a:gd name="connsiteY1380" fmla="*/ 4435997 h 6322301"/>
              <a:gd name="connsiteX1381" fmla="*/ 2613084 w 6319000"/>
              <a:gd name="connsiteY1381" fmla="*/ 4370033 h 6322301"/>
              <a:gd name="connsiteX1382" fmla="*/ 2679048 w 6319000"/>
              <a:gd name="connsiteY1382" fmla="*/ 4370031 h 6322301"/>
              <a:gd name="connsiteX1383" fmla="*/ 2679048 w 6319000"/>
              <a:gd name="connsiteY1383" fmla="*/ 4435997 h 6322301"/>
              <a:gd name="connsiteX1384" fmla="*/ 2613082 w 6319000"/>
              <a:gd name="connsiteY1384" fmla="*/ 4435997 h 6322301"/>
              <a:gd name="connsiteX1385" fmla="*/ 881715 w 6319000"/>
              <a:gd name="connsiteY1385" fmla="*/ 2704634 h 6322301"/>
              <a:gd name="connsiteX1386" fmla="*/ 881715 w 6319000"/>
              <a:gd name="connsiteY1386" fmla="*/ 2638668 h 6322301"/>
              <a:gd name="connsiteX1387" fmla="*/ 947681 w 6319000"/>
              <a:gd name="connsiteY1387" fmla="*/ 2638668 h 6322301"/>
              <a:gd name="connsiteX1388" fmla="*/ 947681 w 6319000"/>
              <a:gd name="connsiteY1388" fmla="*/ 2704634 h 6322301"/>
              <a:gd name="connsiteX1389" fmla="*/ 881715 w 6319000"/>
              <a:gd name="connsiteY1389" fmla="*/ 2704634 h 6322301"/>
              <a:gd name="connsiteX1390" fmla="*/ 4337099 w 6319000"/>
              <a:gd name="connsiteY1390" fmla="*/ 6160020 h 6322301"/>
              <a:gd name="connsiteX1391" fmla="*/ 4337099 w 6319000"/>
              <a:gd name="connsiteY1391" fmla="*/ 6094053 h 6322301"/>
              <a:gd name="connsiteX1392" fmla="*/ 4403065 w 6319000"/>
              <a:gd name="connsiteY1392" fmla="*/ 6094054 h 6322301"/>
              <a:gd name="connsiteX1393" fmla="*/ 4403065 w 6319000"/>
              <a:gd name="connsiteY1393" fmla="*/ 6160020 h 6322301"/>
              <a:gd name="connsiteX1394" fmla="*/ 4337099 w 6319000"/>
              <a:gd name="connsiteY1394" fmla="*/ 6160020 h 6322301"/>
              <a:gd name="connsiteX1395" fmla="*/ 2750770 w 6319000"/>
              <a:gd name="connsiteY1395" fmla="*/ 4583571 h 6322301"/>
              <a:gd name="connsiteX1396" fmla="*/ 2750774 w 6319000"/>
              <a:gd name="connsiteY1396" fmla="*/ 4517608 h 6322301"/>
              <a:gd name="connsiteX1397" fmla="*/ 2816736 w 6319000"/>
              <a:gd name="connsiteY1397" fmla="*/ 4517604 h 6322301"/>
              <a:gd name="connsiteX1398" fmla="*/ 2816732 w 6319000"/>
              <a:gd name="connsiteY1398" fmla="*/ 4583567 h 6322301"/>
              <a:gd name="connsiteX1399" fmla="*/ 2750770 w 6319000"/>
              <a:gd name="connsiteY1399" fmla="*/ 4583571 h 6322301"/>
              <a:gd name="connsiteX1400" fmla="*/ 1019402 w 6319000"/>
              <a:gd name="connsiteY1400" fmla="*/ 2852208 h 6322301"/>
              <a:gd name="connsiteX1401" fmla="*/ 1019402 w 6319000"/>
              <a:gd name="connsiteY1401" fmla="*/ 2786241 h 6322301"/>
              <a:gd name="connsiteX1402" fmla="*/ 1085369 w 6319000"/>
              <a:gd name="connsiteY1402" fmla="*/ 2786241 h 6322301"/>
              <a:gd name="connsiteX1403" fmla="*/ 1085369 w 6319000"/>
              <a:gd name="connsiteY1403" fmla="*/ 2852208 h 6322301"/>
              <a:gd name="connsiteX1404" fmla="*/ 1019402 w 6319000"/>
              <a:gd name="connsiteY1404" fmla="*/ 2852208 h 6322301"/>
              <a:gd name="connsiteX1405" fmla="*/ 4474783 w 6319000"/>
              <a:gd name="connsiteY1405" fmla="*/ 6307592 h 6322301"/>
              <a:gd name="connsiteX1406" fmla="*/ 4474783 w 6319000"/>
              <a:gd name="connsiteY1406" fmla="*/ 6241626 h 6322301"/>
              <a:gd name="connsiteX1407" fmla="*/ 4540750 w 6319000"/>
              <a:gd name="connsiteY1407" fmla="*/ 6241626 h 6322301"/>
              <a:gd name="connsiteX1408" fmla="*/ 4540749 w 6319000"/>
              <a:gd name="connsiteY1408" fmla="*/ 6307592 h 6322301"/>
              <a:gd name="connsiteX1409" fmla="*/ 4474783 w 6319000"/>
              <a:gd name="connsiteY1409" fmla="*/ 6307592 h 63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Lst>
            <a:rect l="l" t="t" r="r" b="b"/>
            <a:pathLst>
              <a:path w="6319000" h="6322301">
                <a:moveTo>
                  <a:pt x="2931975" y="1228069"/>
                </a:moveTo>
                <a:cubicBezTo>
                  <a:pt x="2914146" y="1210240"/>
                  <a:pt x="2914146" y="1179932"/>
                  <a:pt x="2931975" y="1162103"/>
                </a:cubicBezTo>
                <a:cubicBezTo>
                  <a:pt x="2949804" y="1142490"/>
                  <a:pt x="2980112" y="1142490"/>
                  <a:pt x="2997942" y="1162103"/>
                </a:cubicBezTo>
                <a:cubicBezTo>
                  <a:pt x="3015771" y="1179932"/>
                  <a:pt x="3015771" y="1210241"/>
                  <a:pt x="2997942" y="1228070"/>
                </a:cubicBezTo>
                <a:cubicBezTo>
                  <a:pt x="2980113" y="1245898"/>
                  <a:pt x="2949804" y="1245898"/>
                  <a:pt x="2931975" y="1228069"/>
                </a:cubicBezTo>
                <a:close/>
                <a:moveTo>
                  <a:pt x="4655986" y="2952081"/>
                </a:moveTo>
                <a:cubicBezTo>
                  <a:pt x="4638157" y="2934252"/>
                  <a:pt x="4638157" y="2903943"/>
                  <a:pt x="4655986" y="2886114"/>
                </a:cubicBezTo>
                <a:cubicBezTo>
                  <a:pt x="4673815" y="2866501"/>
                  <a:pt x="4704124" y="2866501"/>
                  <a:pt x="4721953" y="2886114"/>
                </a:cubicBezTo>
                <a:cubicBezTo>
                  <a:pt x="4739781" y="2903943"/>
                  <a:pt x="4739781" y="2934251"/>
                  <a:pt x="4721952" y="2952080"/>
                </a:cubicBezTo>
                <a:cubicBezTo>
                  <a:pt x="4704123" y="2969909"/>
                  <a:pt x="4673815" y="2969909"/>
                  <a:pt x="4655986" y="2952081"/>
                </a:cubicBezTo>
                <a:close/>
                <a:moveTo>
                  <a:pt x="3069611" y="1375645"/>
                </a:moveTo>
                <a:cubicBezTo>
                  <a:pt x="3051782" y="1357816"/>
                  <a:pt x="3051782" y="1327507"/>
                  <a:pt x="3069611" y="1309678"/>
                </a:cubicBezTo>
                <a:cubicBezTo>
                  <a:pt x="3087440" y="1291849"/>
                  <a:pt x="3117749" y="1291849"/>
                  <a:pt x="3135578" y="1309678"/>
                </a:cubicBezTo>
                <a:cubicBezTo>
                  <a:pt x="3153407" y="1327507"/>
                  <a:pt x="3153407" y="1357815"/>
                  <a:pt x="3135578" y="1375644"/>
                </a:cubicBezTo>
                <a:cubicBezTo>
                  <a:pt x="3117749" y="1393473"/>
                  <a:pt x="3087440" y="1393474"/>
                  <a:pt x="3069611" y="1375645"/>
                </a:cubicBezTo>
                <a:close/>
                <a:moveTo>
                  <a:pt x="4793623" y="3099656"/>
                </a:moveTo>
                <a:cubicBezTo>
                  <a:pt x="4775794" y="3081827"/>
                  <a:pt x="4775793" y="3051518"/>
                  <a:pt x="4793622" y="3033689"/>
                </a:cubicBezTo>
                <a:cubicBezTo>
                  <a:pt x="4811451" y="3015860"/>
                  <a:pt x="4841760" y="3015860"/>
                  <a:pt x="4859589" y="3033689"/>
                </a:cubicBezTo>
                <a:cubicBezTo>
                  <a:pt x="4877418" y="3051518"/>
                  <a:pt x="4877418" y="3081826"/>
                  <a:pt x="4859589" y="3099655"/>
                </a:cubicBezTo>
                <a:cubicBezTo>
                  <a:pt x="4841760" y="3117484"/>
                  <a:pt x="4811451" y="3117485"/>
                  <a:pt x="4793623" y="3099656"/>
                </a:cubicBezTo>
                <a:close/>
                <a:moveTo>
                  <a:pt x="3214051" y="1520098"/>
                </a:moveTo>
                <a:cubicBezTo>
                  <a:pt x="3196222" y="1502269"/>
                  <a:pt x="3196222" y="1471961"/>
                  <a:pt x="3214051" y="1454132"/>
                </a:cubicBezTo>
                <a:cubicBezTo>
                  <a:pt x="3231880" y="1436303"/>
                  <a:pt x="3262188" y="1436303"/>
                  <a:pt x="3280017" y="1454132"/>
                </a:cubicBezTo>
                <a:cubicBezTo>
                  <a:pt x="3297846" y="1471961"/>
                  <a:pt x="3297846" y="1502269"/>
                  <a:pt x="3280017" y="1520098"/>
                </a:cubicBezTo>
                <a:cubicBezTo>
                  <a:pt x="3262188" y="1539711"/>
                  <a:pt x="3231880" y="1539711"/>
                  <a:pt x="3214051" y="1520098"/>
                </a:cubicBezTo>
                <a:close/>
                <a:moveTo>
                  <a:pt x="4938061" y="3244109"/>
                </a:moveTo>
                <a:cubicBezTo>
                  <a:pt x="4920232" y="3226280"/>
                  <a:pt x="4920232" y="3195971"/>
                  <a:pt x="4938061" y="3178142"/>
                </a:cubicBezTo>
                <a:cubicBezTo>
                  <a:pt x="4955890" y="3160313"/>
                  <a:pt x="4986199" y="3160313"/>
                  <a:pt x="5004028" y="3178142"/>
                </a:cubicBezTo>
                <a:cubicBezTo>
                  <a:pt x="5021857" y="3195971"/>
                  <a:pt x="5021857" y="3226280"/>
                  <a:pt x="5004028" y="3244109"/>
                </a:cubicBezTo>
                <a:cubicBezTo>
                  <a:pt x="4986199" y="3263721"/>
                  <a:pt x="4955890" y="3263721"/>
                  <a:pt x="4938061" y="3244109"/>
                </a:cubicBezTo>
                <a:close/>
                <a:moveTo>
                  <a:pt x="3358532" y="1666299"/>
                </a:moveTo>
                <a:cubicBezTo>
                  <a:pt x="3340703" y="1648470"/>
                  <a:pt x="3340703" y="1618162"/>
                  <a:pt x="3358532" y="1600333"/>
                </a:cubicBezTo>
                <a:cubicBezTo>
                  <a:pt x="3376361" y="1582504"/>
                  <a:pt x="3406670" y="1582504"/>
                  <a:pt x="3424499" y="1600333"/>
                </a:cubicBezTo>
                <a:cubicBezTo>
                  <a:pt x="3442328" y="1618162"/>
                  <a:pt x="3442328" y="1648470"/>
                  <a:pt x="3424499" y="1666299"/>
                </a:cubicBezTo>
                <a:cubicBezTo>
                  <a:pt x="3406670" y="1684128"/>
                  <a:pt x="3378143" y="1684128"/>
                  <a:pt x="3358532" y="1666299"/>
                </a:cubicBezTo>
                <a:close/>
                <a:moveTo>
                  <a:pt x="5082543" y="3390310"/>
                </a:moveTo>
                <a:cubicBezTo>
                  <a:pt x="5064714" y="3372481"/>
                  <a:pt x="5064714" y="3342172"/>
                  <a:pt x="5082543" y="3324343"/>
                </a:cubicBezTo>
                <a:cubicBezTo>
                  <a:pt x="5100372" y="3306514"/>
                  <a:pt x="5130680" y="3306515"/>
                  <a:pt x="5148509" y="3324344"/>
                </a:cubicBezTo>
                <a:cubicBezTo>
                  <a:pt x="5166338" y="3342173"/>
                  <a:pt x="5166338" y="3372481"/>
                  <a:pt x="5148509" y="3390310"/>
                </a:cubicBezTo>
                <a:cubicBezTo>
                  <a:pt x="5130680" y="3408139"/>
                  <a:pt x="5102154" y="3408139"/>
                  <a:pt x="5082543" y="3390310"/>
                </a:cubicBezTo>
                <a:close/>
                <a:moveTo>
                  <a:pt x="2062179" y="369950"/>
                </a:moveTo>
                <a:cubicBezTo>
                  <a:pt x="2044350" y="352121"/>
                  <a:pt x="2044350" y="321812"/>
                  <a:pt x="2062179" y="303983"/>
                </a:cubicBezTo>
                <a:cubicBezTo>
                  <a:pt x="2080008" y="286154"/>
                  <a:pt x="2110316" y="286155"/>
                  <a:pt x="2128145" y="303984"/>
                </a:cubicBezTo>
                <a:cubicBezTo>
                  <a:pt x="2145974" y="321813"/>
                  <a:pt x="2145974" y="352121"/>
                  <a:pt x="2128145" y="369950"/>
                </a:cubicBezTo>
                <a:cubicBezTo>
                  <a:pt x="2108534" y="389563"/>
                  <a:pt x="2080008" y="389563"/>
                  <a:pt x="2062179" y="369950"/>
                </a:cubicBezTo>
                <a:close/>
                <a:moveTo>
                  <a:pt x="3793557" y="2101329"/>
                </a:moveTo>
                <a:cubicBezTo>
                  <a:pt x="3775728" y="2083500"/>
                  <a:pt x="3775728" y="2053191"/>
                  <a:pt x="3793557" y="2035362"/>
                </a:cubicBezTo>
                <a:cubicBezTo>
                  <a:pt x="3811386" y="2017533"/>
                  <a:pt x="3841695" y="2017533"/>
                  <a:pt x="3859524" y="2035362"/>
                </a:cubicBezTo>
                <a:cubicBezTo>
                  <a:pt x="3877353" y="2053191"/>
                  <a:pt x="3877353" y="2083500"/>
                  <a:pt x="3859524" y="2101329"/>
                </a:cubicBezTo>
                <a:cubicBezTo>
                  <a:pt x="3839913" y="2120941"/>
                  <a:pt x="3811386" y="2120941"/>
                  <a:pt x="3793557" y="2101329"/>
                </a:cubicBezTo>
                <a:close/>
                <a:moveTo>
                  <a:pt x="5517567" y="3825338"/>
                </a:moveTo>
                <a:cubicBezTo>
                  <a:pt x="5499738" y="3807509"/>
                  <a:pt x="5499738" y="3777201"/>
                  <a:pt x="5517567" y="3759372"/>
                </a:cubicBezTo>
                <a:cubicBezTo>
                  <a:pt x="5535396" y="3741543"/>
                  <a:pt x="5565704" y="3741543"/>
                  <a:pt x="5583533" y="3759372"/>
                </a:cubicBezTo>
                <a:cubicBezTo>
                  <a:pt x="5601362" y="3777201"/>
                  <a:pt x="5601363" y="3807510"/>
                  <a:pt x="5583534" y="3825339"/>
                </a:cubicBezTo>
                <a:cubicBezTo>
                  <a:pt x="5563923" y="3844952"/>
                  <a:pt x="5535396" y="3844951"/>
                  <a:pt x="5517567" y="3825338"/>
                </a:cubicBezTo>
                <a:close/>
                <a:moveTo>
                  <a:pt x="1771556" y="79338"/>
                </a:moveTo>
                <a:cubicBezTo>
                  <a:pt x="1753727" y="61509"/>
                  <a:pt x="1753727" y="31200"/>
                  <a:pt x="1771556" y="13371"/>
                </a:cubicBezTo>
                <a:cubicBezTo>
                  <a:pt x="1789385" y="-4458"/>
                  <a:pt x="1819694" y="-4458"/>
                  <a:pt x="1837523" y="13371"/>
                </a:cubicBezTo>
                <a:cubicBezTo>
                  <a:pt x="1855352" y="31200"/>
                  <a:pt x="1855352" y="61508"/>
                  <a:pt x="1837523" y="79337"/>
                </a:cubicBezTo>
                <a:cubicBezTo>
                  <a:pt x="1819694" y="98950"/>
                  <a:pt x="1791168" y="98950"/>
                  <a:pt x="1771556" y="79338"/>
                </a:cubicBezTo>
                <a:close/>
                <a:moveTo>
                  <a:pt x="3502935" y="1810716"/>
                </a:moveTo>
                <a:cubicBezTo>
                  <a:pt x="3485106" y="1792887"/>
                  <a:pt x="3485106" y="1762579"/>
                  <a:pt x="3502935" y="1744750"/>
                </a:cubicBezTo>
                <a:cubicBezTo>
                  <a:pt x="3520764" y="1726921"/>
                  <a:pt x="3551072" y="1726921"/>
                  <a:pt x="3568901" y="1744750"/>
                </a:cubicBezTo>
                <a:cubicBezTo>
                  <a:pt x="3586730" y="1762579"/>
                  <a:pt x="3586730" y="1792887"/>
                  <a:pt x="3568901" y="1810716"/>
                </a:cubicBezTo>
                <a:cubicBezTo>
                  <a:pt x="3551072" y="1830329"/>
                  <a:pt x="3522546" y="1830329"/>
                  <a:pt x="3502935" y="1810716"/>
                </a:cubicBezTo>
                <a:close/>
                <a:moveTo>
                  <a:pt x="5226945" y="3534726"/>
                </a:moveTo>
                <a:cubicBezTo>
                  <a:pt x="5209116" y="3516897"/>
                  <a:pt x="5209116" y="3486589"/>
                  <a:pt x="5226945" y="3468760"/>
                </a:cubicBezTo>
                <a:cubicBezTo>
                  <a:pt x="5244774" y="3450931"/>
                  <a:pt x="5275082" y="3450931"/>
                  <a:pt x="5292911" y="3468760"/>
                </a:cubicBezTo>
                <a:cubicBezTo>
                  <a:pt x="5310740" y="3486589"/>
                  <a:pt x="5310740" y="3516897"/>
                  <a:pt x="5292911" y="3534726"/>
                </a:cubicBezTo>
                <a:cubicBezTo>
                  <a:pt x="5275083" y="3554339"/>
                  <a:pt x="5246556" y="3554339"/>
                  <a:pt x="5226945" y="3534726"/>
                </a:cubicBezTo>
                <a:close/>
                <a:moveTo>
                  <a:pt x="1917747" y="225535"/>
                </a:moveTo>
                <a:cubicBezTo>
                  <a:pt x="1899918" y="207706"/>
                  <a:pt x="1899918" y="177398"/>
                  <a:pt x="1917747" y="159569"/>
                </a:cubicBezTo>
                <a:cubicBezTo>
                  <a:pt x="1935576" y="141740"/>
                  <a:pt x="1965885" y="141740"/>
                  <a:pt x="1983714" y="159569"/>
                </a:cubicBezTo>
                <a:cubicBezTo>
                  <a:pt x="2001543" y="177398"/>
                  <a:pt x="2001542" y="207706"/>
                  <a:pt x="1983713" y="225535"/>
                </a:cubicBezTo>
                <a:cubicBezTo>
                  <a:pt x="1964102" y="243364"/>
                  <a:pt x="1935576" y="243364"/>
                  <a:pt x="1917747" y="225535"/>
                </a:cubicBezTo>
                <a:close/>
                <a:moveTo>
                  <a:pt x="3649126" y="1956914"/>
                </a:moveTo>
                <a:cubicBezTo>
                  <a:pt x="3631297" y="1939085"/>
                  <a:pt x="3631297" y="1908777"/>
                  <a:pt x="3649126" y="1890948"/>
                </a:cubicBezTo>
                <a:cubicBezTo>
                  <a:pt x="3666955" y="1873119"/>
                  <a:pt x="3697263" y="1873119"/>
                  <a:pt x="3715092" y="1890948"/>
                </a:cubicBezTo>
                <a:cubicBezTo>
                  <a:pt x="3732921" y="1908777"/>
                  <a:pt x="3732921" y="1939085"/>
                  <a:pt x="3715092" y="1956914"/>
                </a:cubicBezTo>
                <a:cubicBezTo>
                  <a:pt x="3695481" y="1974743"/>
                  <a:pt x="3666955" y="1974743"/>
                  <a:pt x="3649126" y="1956914"/>
                </a:cubicBezTo>
                <a:close/>
                <a:moveTo>
                  <a:pt x="5373136" y="3680924"/>
                </a:moveTo>
                <a:cubicBezTo>
                  <a:pt x="5355307" y="3663095"/>
                  <a:pt x="5355307" y="3632786"/>
                  <a:pt x="5373136" y="3614957"/>
                </a:cubicBezTo>
                <a:cubicBezTo>
                  <a:pt x="5390965" y="3597128"/>
                  <a:pt x="5421273" y="3597128"/>
                  <a:pt x="5439102" y="3614957"/>
                </a:cubicBezTo>
                <a:cubicBezTo>
                  <a:pt x="5456931" y="3632786"/>
                  <a:pt x="5456931" y="3663095"/>
                  <a:pt x="5439102" y="3680924"/>
                </a:cubicBezTo>
                <a:cubicBezTo>
                  <a:pt x="5419491" y="3698753"/>
                  <a:pt x="5390965" y="3698753"/>
                  <a:pt x="5373136" y="3680924"/>
                </a:cubicBezTo>
                <a:close/>
                <a:moveTo>
                  <a:pt x="2351018" y="660563"/>
                </a:moveTo>
                <a:cubicBezTo>
                  <a:pt x="2333189" y="642734"/>
                  <a:pt x="2333189" y="612426"/>
                  <a:pt x="2351018" y="594597"/>
                </a:cubicBezTo>
                <a:cubicBezTo>
                  <a:pt x="2368847" y="576768"/>
                  <a:pt x="2399156" y="576768"/>
                  <a:pt x="2416985" y="594597"/>
                </a:cubicBezTo>
                <a:cubicBezTo>
                  <a:pt x="2434814" y="612426"/>
                  <a:pt x="2434814" y="642734"/>
                  <a:pt x="2416985" y="660563"/>
                </a:cubicBezTo>
                <a:cubicBezTo>
                  <a:pt x="2399156" y="680176"/>
                  <a:pt x="2368848" y="680176"/>
                  <a:pt x="2351018" y="660563"/>
                </a:cubicBezTo>
                <a:close/>
                <a:moveTo>
                  <a:pt x="4082395" y="2391940"/>
                </a:moveTo>
                <a:cubicBezTo>
                  <a:pt x="4064567" y="2374112"/>
                  <a:pt x="4064567" y="2343804"/>
                  <a:pt x="4082396" y="2325975"/>
                </a:cubicBezTo>
                <a:cubicBezTo>
                  <a:pt x="4100225" y="2308146"/>
                  <a:pt x="4130533" y="2308145"/>
                  <a:pt x="4148362" y="2325974"/>
                </a:cubicBezTo>
                <a:cubicBezTo>
                  <a:pt x="4166190" y="2343802"/>
                  <a:pt x="4166190" y="2374110"/>
                  <a:pt x="4148361" y="2391939"/>
                </a:cubicBezTo>
                <a:cubicBezTo>
                  <a:pt x="4130532" y="2411552"/>
                  <a:pt x="4100224" y="2411553"/>
                  <a:pt x="4082395" y="2391940"/>
                </a:cubicBezTo>
                <a:close/>
                <a:moveTo>
                  <a:pt x="2206597" y="516147"/>
                </a:moveTo>
                <a:cubicBezTo>
                  <a:pt x="2188768" y="498318"/>
                  <a:pt x="2188768" y="468010"/>
                  <a:pt x="2206597" y="450181"/>
                </a:cubicBezTo>
                <a:cubicBezTo>
                  <a:pt x="2224426" y="432352"/>
                  <a:pt x="2254734" y="432352"/>
                  <a:pt x="2272563" y="450181"/>
                </a:cubicBezTo>
                <a:cubicBezTo>
                  <a:pt x="2290392" y="468010"/>
                  <a:pt x="2290392" y="498318"/>
                  <a:pt x="2272563" y="516147"/>
                </a:cubicBezTo>
                <a:cubicBezTo>
                  <a:pt x="2254734" y="533976"/>
                  <a:pt x="2224426" y="533976"/>
                  <a:pt x="2206597" y="516147"/>
                </a:cubicBezTo>
                <a:close/>
                <a:moveTo>
                  <a:pt x="3937975" y="2247526"/>
                </a:moveTo>
                <a:cubicBezTo>
                  <a:pt x="3920146" y="2229697"/>
                  <a:pt x="3920146" y="2199388"/>
                  <a:pt x="3937975" y="2181559"/>
                </a:cubicBezTo>
                <a:cubicBezTo>
                  <a:pt x="3955804" y="2163730"/>
                  <a:pt x="3986113" y="2163730"/>
                  <a:pt x="4003942" y="2181559"/>
                </a:cubicBezTo>
                <a:cubicBezTo>
                  <a:pt x="4021771" y="2199388"/>
                  <a:pt x="4021771" y="2229697"/>
                  <a:pt x="4003942" y="2247526"/>
                </a:cubicBezTo>
                <a:cubicBezTo>
                  <a:pt x="3986113" y="2265355"/>
                  <a:pt x="3955804" y="2265355"/>
                  <a:pt x="3937975" y="2247526"/>
                </a:cubicBezTo>
                <a:close/>
                <a:moveTo>
                  <a:pt x="2639860" y="951172"/>
                </a:moveTo>
                <a:cubicBezTo>
                  <a:pt x="2622031" y="933343"/>
                  <a:pt x="2622030" y="903034"/>
                  <a:pt x="2639859" y="885205"/>
                </a:cubicBezTo>
                <a:cubicBezTo>
                  <a:pt x="2657688" y="867376"/>
                  <a:pt x="2687998" y="867376"/>
                  <a:pt x="2705827" y="885205"/>
                </a:cubicBezTo>
                <a:cubicBezTo>
                  <a:pt x="2723655" y="903035"/>
                  <a:pt x="2723655" y="933343"/>
                  <a:pt x="2705828" y="951172"/>
                </a:cubicBezTo>
                <a:cubicBezTo>
                  <a:pt x="2687999" y="970785"/>
                  <a:pt x="2657689" y="970785"/>
                  <a:pt x="2639860" y="951172"/>
                </a:cubicBezTo>
                <a:close/>
                <a:moveTo>
                  <a:pt x="4371230" y="2682542"/>
                </a:moveTo>
                <a:cubicBezTo>
                  <a:pt x="4353401" y="2664714"/>
                  <a:pt x="4353402" y="2634406"/>
                  <a:pt x="4371231" y="2616577"/>
                </a:cubicBezTo>
                <a:cubicBezTo>
                  <a:pt x="4389060" y="2598748"/>
                  <a:pt x="4419369" y="2598747"/>
                  <a:pt x="4437198" y="2616576"/>
                </a:cubicBezTo>
                <a:cubicBezTo>
                  <a:pt x="4455025" y="2634405"/>
                  <a:pt x="4455024" y="2664712"/>
                  <a:pt x="4437197" y="2682541"/>
                </a:cubicBezTo>
                <a:cubicBezTo>
                  <a:pt x="4419369" y="2702155"/>
                  <a:pt x="4389058" y="2702154"/>
                  <a:pt x="4371230" y="2682542"/>
                </a:cubicBezTo>
                <a:close/>
                <a:moveTo>
                  <a:pt x="2495440" y="806760"/>
                </a:moveTo>
                <a:cubicBezTo>
                  <a:pt x="2477611" y="788931"/>
                  <a:pt x="2477611" y="758622"/>
                  <a:pt x="2495440" y="740793"/>
                </a:cubicBezTo>
                <a:cubicBezTo>
                  <a:pt x="2513269" y="722964"/>
                  <a:pt x="2543577" y="722964"/>
                  <a:pt x="2561406" y="740793"/>
                </a:cubicBezTo>
                <a:cubicBezTo>
                  <a:pt x="2579235" y="758622"/>
                  <a:pt x="2579235" y="788930"/>
                  <a:pt x="2561406" y="806759"/>
                </a:cubicBezTo>
                <a:cubicBezTo>
                  <a:pt x="2543577" y="824588"/>
                  <a:pt x="2513269" y="824589"/>
                  <a:pt x="2495440" y="806760"/>
                </a:cubicBezTo>
                <a:close/>
                <a:moveTo>
                  <a:pt x="4226814" y="2538133"/>
                </a:moveTo>
                <a:cubicBezTo>
                  <a:pt x="4208985" y="2520304"/>
                  <a:pt x="4208985" y="2489996"/>
                  <a:pt x="4226814" y="2472167"/>
                </a:cubicBezTo>
                <a:cubicBezTo>
                  <a:pt x="4244643" y="2454338"/>
                  <a:pt x="4274951" y="2454338"/>
                  <a:pt x="4292780" y="2472167"/>
                </a:cubicBezTo>
                <a:cubicBezTo>
                  <a:pt x="4310609" y="2489996"/>
                  <a:pt x="4310608" y="2520303"/>
                  <a:pt x="4292779" y="2538132"/>
                </a:cubicBezTo>
                <a:cubicBezTo>
                  <a:pt x="4274950" y="2555961"/>
                  <a:pt x="4244643" y="2555962"/>
                  <a:pt x="4226814" y="2538133"/>
                </a:cubicBezTo>
                <a:close/>
                <a:moveTo>
                  <a:pt x="2784274" y="1097368"/>
                </a:moveTo>
                <a:cubicBezTo>
                  <a:pt x="2766445" y="1079539"/>
                  <a:pt x="2766445" y="1049231"/>
                  <a:pt x="2784274" y="1031402"/>
                </a:cubicBezTo>
                <a:cubicBezTo>
                  <a:pt x="2802103" y="1013573"/>
                  <a:pt x="2832411" y="1013573"/>
                  <a:pt x="2850240" y="1031402"/>
                </a:cubicBezTo>
                <a:cubicBezTo>
                  <a:pt x="2868069" y="1049231"/>
                  <a:pt x="2868069" y="1079539"/>
                  <a:pt x="2850240" y="1097368"/>
                </a:cubicBezTo>
                <a:cubicBezTo>
                  <a:pt x="2832411" y="1115197"/>
                  <a:pt x="2802103" y="1115197"/>
                  <a:pt x="2784274" y="1097368"/>
                </a:cubicBezTo>
                <a:close/>
                <a:moveTo>
                  <a:pt x="4515641" y="2828736"/>
                </a:moveTo>
                <a:cubicBezTo>
                  <a:pt x="4497815" y="2810910"/>
                  <a:pt x="4497817" y="2780603"/>
                  <a:pt x="4515646" y="2762774"/>
                </a:cubicBezTo>
                <a:cubicBezTo>
                  <a:pt x="4533475" y="2744945"/>
                  <a:pt x="4563782" y="2744943"/>
                  <a:pt x="4581608" y="2762769"/>
                </a:cubicBezTo>
                <a:cubicBezTo>
                  <a:pt x="4599436" y="2780598"/>
                  <a:pt x="4599437" y="2810907"/>
                  <a:pt x="4581608" y="2828736"/>
                </a:cubicBezTo>
                <a:cubicBezTo>
                  <a:pt x="4563779" y="2846565"/>
                  <a:pt x="4533470" y="2846564"/>
                  <a:pt x="4515641" y="2828736"/>
                </a:cubicBezTo>
                <a:close/>
                <a:moveTo>
                  <a:pt x="6239662" y="4552757"/>
                </a:moveTo>
                <a:cubicBezTo>
                  <a:pt x="6221833" y="4534928"/>
                  <a:pt x="6221833" y="4504619"/>
                  <a:pt x="6239662" y="4486791"/>
                </a:cubicBezTo>
                <a:cubicBezTo>
                  <a:pt x="6257491" y="4468962"/>
                  <a:pt x="6287800" y="4468962"/>
                  <a:pt x="6305629" y="4486790"/>
                </a:cubicBezTo>
                <a:cubicBezTo>
                  <a:pt x="6323458" y="4504619"/>
                  <a:pt x="6323458" y="4534928"/>
                  <a:pt x="6305629" y="4552757"/>
                </a:cubicBezTo>
                <a:cubicBezTo>
                  <a:pt x="6287800" y="4570586"/>
                  <a:pt x="6257491" y="4570586"/>
                  <a:pt x="6239662" y="4552757"/>
                </a:cubicBezTo>
                <a:close/>
                <a:moveTo>
                  <a:pt x="2940892" y="1507985"/>
                </a:moveTo>
                <a:cubicBezTo>
                  <a:pt x="2923063" y="1490156"/>
                  <a:pt x="2923063" y="1459847"/>
                  <a:pt x="2940892" y="1442018"/>
                </a:cubicBezTo>
                <a:cubicBezTo>
                  <a:pt x="2958721" y="1424189"/>
                  <a:pt x="2989029" y="1424189"/>
                  <a:pt x="3006858" y="1442018"/>
                </a:cubicBezTo>
                <a:cubicBezTo>
                  <a:pt x="3024687" y="1459847"/>
                  <a:pt x="3024687" y="1490156"/>
                  <a:pt x="3006858" y="1507985"/>
                </a:cubicBezTo>
                <a:cubicBezTo>
                  <a:pt x="2989029" y="1525814"/>
                  <a:pt x="2958721" y="1525814"/>
                  <a:pt x="2940892" y="1507985"/>
                </a:cubicBezTo>
                <a:close/>
                <a:moveTo>
                  <a:pt x="4664903" y="3231996"/>
                </a:moveTo>
                <a:cubicBezTo>
                  <a:pt x="4647074" y="3214167"/>
                  <a:pt x="4647074" y="3183858"/>
                  <a:pt x="4664903" y="3166029"/>
                </a:cubicBezTo>
                <a:cubicBezTo>
                  <a:pt x="4682732" y="3148200"/>
                  <a:pt x="4713040" y="3148200"/>
                  <a:pt x="4730869" y="3166029"/>
                </a:cubicBezTo>
                <a:cubicBezTo>
                  <a:pt x="4748698" y="3183859"/>
                  <a:pt x="4748698" y="3214167"/>
                  <a:pt x="4730869" y="3231996"/>
                </a:cubicBezTo>
                <a:cubicBezTo>
                  <a:pt x="4713040" y="3249825"/>
                  <a:pt x="4682732" y="3249825"/>
                  <a:pt x="4664903" y="3231996"/>
                </a:cubicBezTo>
                <a:close/>
                <a:moveTo>
                  <a:pt x="2796474" y="1363570"/>
                </a:moveTo>
                <a:cubicBezTo>
                  <a:pt x="2778645" y="1345741"/>
                  <a:pt x="2778646" y="1315433"/>
                  <a:pt x="2796475" y="1297604"/>
                </a:cubicBezTo>
                <a:cubicBezTo>
                  <a:pt x="2814303" y="1277991"/>
                  <a:pt x="2842828" y="1277991"/>
                  <a:pt x="2862441" y="1297604"/>
                </a:cubicBezTo>
                <a:cubicBezTo>
                  <a:pt x="2880270" y="1315433"/>
                  <a:pt x="2880270" y="1345741"/>
                  <a:pt x="2862441" y="1363570"/>
                </a:cubicBezTo>
                <a:cubicBezTo>
                  <a:pt x="2844612" y="1381399"/>
                  <a:pt x="2814303" y="1381399"/>
                  <a:pt x="2796474" y="1363570"/>
                </a:cubicBezTo>
                <a:close/>
                <a:moveTo>
                  <a:pt x="4520486" y="3087581"/>
                </a:moveTo>
                <a:cubicBezTo>
                  <a:pt x="4502657" y="3069752"/>
                  <a:pt x="4502657" y="3039444"/>
                  <a:pt x="4520486" y="3021615"/>
                </a:cubicBezTo>
                <a:cubicBezTo>
                  <a:pt x="4538314" y="3002002"/>
                  <a:pt x="4566839" y="3002002"/>
                  <a:pt x="4586452" y="3021615"/>
                </a:cubicBezTo>
                <a:cubicBezTo>
                  <a:pt x="4604281" y="3039444"/>
                  <a:pt x="4604281" y="3069752"/>
                  <a:pt x="4586452" y="3087581"/>
                </a:cubicBezTo>
                <a:cubicBezTo>
                  <a:pt x="4568623" y="3105410"/>
                  <a:pt x="4538314" y="3105410"/>
                  <a:pt x="4520486" y="3087581"/>
                </a:cubicBezTo>
                <a:close/>
                <a:moveTo>
                  <a:pt x="3078602" y="1655592"/>
                </a:moveTo>
                <a:cubicBezTo>
                  <a:pt x="3060773" y="1637763"/>
                  <a:pt x="3060773" y="1607454"/>
                  <a:pt x="3078602" y="1589625"/>
                </a:cubicBezTo>
                <a:cubicBezTo>
                  <a:pt x="3096431" y="1571796"/>
                  <a:pt x="3126740" y="1571796"/>
                  <a:pt x="3144569" y="1589625"/>
                </a:cubicBezTo>
                <a:cubicBezTo>
                  <a:pt x="3162398" y="1607454"/>
                  <a:pt x="3162397" y="1637763"/>
                  <a:pt x="3144568" y="1655592"/>
                </a:cubicBezTo>
                <a:cubicBezTo>
                  <a:pt x="3126740" y="1675204"/>
                  <a:pt x="3096431" y="1675205"/>
                  <a:pt x="3078602" y="1655592"/>
                </a:cubicBezTo>
                <a:close/>
                <a:moveTo>
                  <a:pt x="4802613" y="3379602"/>
                </a:moveTo>
                <a:cubicBezTo>
                  <a:pt x="4784784" y="3361773"/>
                  <a:pt x="4784784" y="3331465"/>
                  <a:pt x="4802613" y="3313636"/>
                </a:cubicBezTo>
                <a:cubicBezTo>
                  <a:pt x="4820442" y="3295807"/>
                  <a:pt x="4850750" y="3295807"/>
                  <a:pt x="4868579" y="3313636"/>
                </a:cubicBezTo>
                <a:cubicBezTo>
                  <a:pt x="4886408" y="3331465"/>
                  <a:pt x="4886408" y="3361773"/>
                  <a:pt x="4868579" y="3379602"/>
                </a:cubicBezTo>
                <a:cubicBezTo>
                  <a:pt x="4850750" y="3399215"/>
                  <a:pt x="4820442" y="3399215"/>
                  <a:pt x="4802613" y="3379602"/>
                </a:cubicBezTo>
                <a:close/>
                <a:moveTo>
                  <a:pt x="1636071" y="214836"/>
                </a:moveTo>
                <a:cubicBezTo>
                  <a:pt x="1618242" y="197007"/>
                  <a:pt x="1618241" y="166699"/>
                  <a:pt x="1636070" y="148870"/>
                </a:cubicBezTo>
                <a:cubicBezTo>
                  <a:pt x="1653899" y="131041"/>
                  <a:pt x="1684208" y="131041"/>
                  <a:pt x="1702037" y="148870"/>
                </a:cubicBezTo>
                <a:cubicBezTo>
                  <a:pt x="1719866" y="166699"/>
                  <a:pt x="1719866" y="197007"/>
                  <a:pt x="1702037" y="214836"/>
                </a:cubicBezTo>
                <a:cubicBezTo>
                  <a:pt x="1684208" y="234449"/>
                  <a:pt x="1653900" y="234449"/>
                  <a:pt x="1636071" y="214836"/>
                </a:cubicBezTo>
                <a:close/>
                <a:moveTo>
                  <a:pt x="3367449" y="1946215"/>
                </a:moveTo>
                <a:cubicBezTo>
                  <a:pt x="3349620" y="1928386"/>
                  <a:pt x="3349620" y="1898077"/>
                  <a:pt x="3367449" y="1880248"/>
                </a:cubicBezTo>
                <a:cubicBezTo>
                  <a:pt x="3385278" y="1862419"/>
                  <a:pt x="3415586" y="1862419"/>
                  <a:pt x="3433415" y="1880248"/>
                </a:cubicBezTo>
                <a:cubicBezTo>
                  <a:pt x="3451244" y="1898077"/>
                  <a:pt x="3451244" y="1928386"/>
                  <a:pt x="3433415" y="1946215"/>
                </a:cubicBezTo>
                <a:cubicBezTo>
                  <a:pt x="3415586" y="1965827"/>
                  <a:pt x="3385278" y="1965827"/>
                  <a:pt x="3367449" y="1946215"/>
                </a:cubicBezTo>
                <a:close/>
                <a:moveTo>
                  <a:pt x="5091459" y="3670225"/>
                </a:moveTo>
                <a:cubicBezTo>
                  <a:pt x="5073630" y="3652396"/>
                  <a:pt x="5073630" y="3622088"/>
                  <a:pt x="5091459" y="3604259"/>
                </a:cubicBezTo>
                <a:cubicBezTo>
                  <a:pt x="5109288" y="3586430"/>
                  <a:pt x="5139597" y="3586430"/>
                  <a:pt x="5157426" y="3604259"/>
                </a:cubicBezTo>
                <a:cubicBezTo>
                  <a:pt x="5175255" y="3622088"/>
                  <a:pt x="5175255" y="3652396"/>
                  <a:pt x="5157426" y="3670225"/>
                </a:cubicBezTo>
                <a:cubicBezTo>
                  <a:pt x="5139597" y="3689838"/>
                  <a:pt x="5109288" y="3689838"/>
                  <a:pt x="5091459" y="3670225"/>
                </a:cubicBezTo>
                <a:close/>
                <a:moveTo>
                  <a:pt x="3222994" y="1801801"/>
                </a:moveTo>
                <a:cubicBezTo>
                  <a:pt x="3205165" y="1783972"/>
                  <a:pt x="3205165" y="1753664"/>
                  <a:pt x="3222994" y="1735835"/>
                </a:cubicBezTo>
                <a:cubicBezTo>
                  <a:pt x="3240823" y="1718006"/>
                  <a:pt x="3271132" y="1718006"/>
                  <a:pt x="3288961" y="1735835"/>
                </a:cubicBezTo>
                <a:cubicBezTo>
                  <a:pt x="3306790" y="1753664"/>
                  <a:pt x="3306790" y="1783972"/>
                  <a:pt x="3288961" y="1801801"/>
                </a:cubicBezTo>
                <a:cubicBezTo>
                  <a:pt x="3271132" y="1819630"/>
                  <a:pt x="3240823" y="1819630"/>
                  <a:pt x="3222994" y="1801801"/>
                </a:cubicBezTo>
                <a:close/>
                <a:moveTo>
                  <a:pt x="4947005" y="3525811"/>
                </a:moveTo>
                <a:cubicBezTo>
                  <a:pt x="4929176" y="3507982"/>
                  <a:pt x="4929176" y="3477674"/>
                  <a:pt x="4947005" y="3459845"/>
                </a:cubicBezTo>
                <a:cubicBezTo>
                  <a:pt x="4964834" y="3442016"/>
                  <a:pt x="4995142" y="3442016"/>
                  <a:pt x="5012971" y="3459845"/>
                </a:cubicBezTo>
                <a:cubicBezTo>
                  <a:pt x="5030800" y="3477674"/>
                  <a:pt x="5030800" y="3507982"/>
                  <a:pt x="5012971" y="3525811"/>
                </a:cubicBezTo>
                <a:cubicBezTo>
                  <a:pt x="4995142" y="3543640"/>
                  <a:pt x="4964834" y="3543640"/>
                  <a:pt x="4947005" y="3525811"/>
                </a:cubicBezTo>
                <a:close/>
                <a:moveTo>
                  <a:pt x="2215510" y="796065"/>
                </a:moveTo>
                <a:cubicBezTo>
                  <a:pt x="2197681" y="778236"/>
                  <a:pt x="2197681" y="747927"/>
                  <a:pt x="2215510" y="730098"/>
                </a:cubicBezTo>
                <a:cubicBezTo>
                  <a:pt x="2233339" y="712269"/>
                  <a:pt x="2263647" y="712269"/>
                  <a:pt x="2281476" y="730098"/>
                </a:cubicBezTo>
                <a:cubicBezTo>
                  <a:pt x="2299305" y="747927"/>
                  <a:pt x="2299305" y="778235"/>
                  <a:pt x="2281476" y="796064"/>
                </a:cubicBezTo>
                <a:cubicBezTo>
                  <a:pt x="2261865" y="815677"/>
                  <a:pt x="2233339" y="815677"/>
                  <a:pt x="2215510" y="796065"/>
                </a:cubicBezTo>
                <a:close/>
                <a:moveTo>
                  <a:pt x="3946887" y="2527442"/>
                </a:moveTo>
                <a:cubicBezTo>
                  <a:pt x="3929058" y="2509613"/>
                  <a:pt x="3929059" y="2479305"/>
                  <a:pt x="3946888" y="2461476"/>
                </a:cubicBezTo>
                <a:cubicBezTo>
                  <a:pt x="3964717" y="2443647"/>
                  <a:pt x="3995025" y="2443647"/>
                  <a:pt x="4012853" y="2461475"/>
                </a:cubicBezTo>
                <a:cubicBezTo>
                  <a:pt x="4030682" y="2479304"/>
                  <a:pt x="4030682" y="2509613"/>
                  <a:pt x="4012853" y="2527442"/>
                </a:cubicBezTo>
                <a:cubicBezTo>
                  <a:pt x="3993241" y="2547053"/>
                  <a:pt x="3964715" y="2547054"/>
                  <a:pt x="3946887" y="2527442"/>
                </a:cubicBezTo>
                <a:close/>
                <a:moveTo>
                  <a:pt x="1924890" y="505450"/>
                </a:moveTo>
                <a:cubicBezTo>
                  <a:pt x="1907061" y="487621"/>
                  <a:pt x="1907061" y="457313"/>
                  <a:pt x="1924890" y="439484"/>
                </a:cubicBezTo>
                <a:cubicBezTo>
                  <a:pt x="1942719" y="421655"/>
                  <a:pt x="1973027" y="421655"/>
                  <a:pt x="1990856" y="439484"/>
                </a:cubicBezTo>
                <a:cubicBezTo>
                  <a:pt x="2008685" y="457313"/>
                  <a:pt x="2008685" y="487621"/>
                  <a:pt x="1990856" y="505450"/>
                </a:cubicBezTo>
                <a:cubicBezTo>
                  <a:pt x="1973027" y="525063"/>
                  <a:pt x="1944502" y="525063"/>
                  <a:pt x="1924890" y="505450"/>
                </a:cubicBezTo>
                <a:close/>
                <a:moveTo>
                  <a:pt x="3656268" y="2236829"/>
                </a:moveTo>
                <a:cubicBezTo>
                  <a:pt x="3638439" y="2219000"/>
                  <a:pt x="3638439" y="2188691"/>
                  <a:pt x="3656268" y="2170862"/>
                </a:cubicBezTo>
                <a:cubicBezTo>
                  <a:pt x="3674097" y="2153033"/>
                  <a:pt x="3704406" y="2153033"/>
                  <a:pt x="3722235" y="2170862"/>
                </a:cubicBezTo>
                <a:cubicBezTo>
                  <a:pt x="3740064" y="2188691"/>
                  <a:pt x="3740064" y="2219000"/>
                  <a:pt x="3722235" y="2236829"/>
                </a:cubicBezTo>
                <a:cubicBezTo>
                  <a:pt x="3704406" y="2256441"/>
                  <a:pt x="3675881" y="2256441"/>
                  <a:pt x="3656268" y="2236829"/>
                </a:cubicBezTo>
                <a:close/>
                <a:moveTo>
                  <a:pt x="5380278" y="3960838"/>
                </a:moveTo>
                <a:cubicBezTo>
                  <a:pt x="5362449" y="3943009"/>
                  <a:pt x="5362449" y="3912701"/>
                  <a:pt x="5380278" y="3894872"/>
                </a:cubicBezTo>
                <a:cubicBezTo>
                  <a:pt x="5398107" y="3877043"/>
                  <a:pt x="5428415" y="3877043"/>
                  <a:pt x="5446244" y="3894872"/>
                </a:cubicBezTo>
                <a:cubicBezTo>
                  <a:pt x="5464073" y="3912701"/>
                  <a:pt x="5464074" y="3943010"/>
                  <a:pt x="5446245" y="3960839"/>
                </a:cubicBezTo>
                <a:cubicBezTo>
                  <a:pt x="5428416" y="3980451"/>
                  <a:pt x="5399891" y="3980451"/>
                  <a:pt x="5380278" y="3960838"/>
                </a:cubicBezTo>
                <a:close/>
                <a:moveTo>
                  <a:pt x="1780454" y="361034"/>
                </a:moveTo>
                <a:cubicBezTo>
                  <a:pt x="1762625" y="343205"/>
                  <a:pt x="1762625" y="312897"/>
                  <a:pt x="1780454" y="295068"/>
                </a:cubicBezTo>
                <a:cubicBezTo>
                  <a:pt x="1798283" y="277239"/>
                  <a:pt x="1828591" y="277239"/>
                  <a:pt x="1846420" y="295068"/>
                </a:cubicBezTo>
                <a:cubicBezTo>
                  <a:pt x="1864249" y="312897"/>
                  <a:pt x="1864249" y="343205"/>
                  <a:pt x="1846420" y="361034"/>
                </a:cubicBezTo>
                <a:cubicBezTo>
                  <a:pt x="1828591" y="378863"/>
                  <a:pt x="1798283" y="378863"/>
                  <a:pt x="1780454" y="361034"/>
                </a:cubicBezTo>
                <a:close/>
                <a:moveTo>
                  <a:pt x="3511832" y="2092413"/>
                </a:moveTo>
                <a:cubicBezTo>
                  <a:pt x="3494003" y="2074584"/>
                  <a:pt x="3494003" y="2044275"/>
                  <a:pt x="3511832" y="2026446"/>
                </a:cubicBezTo>
                <a:cubicBezTo>
                  <a:pt x="3529661" y="2008617"/>
                  <a:pt x="3559970" y="2008617"/>
                  <a:pt x="3577799" y="2026446"/>
                </a:cubicBezTo>
                <a:cubicBezTo>
                  <a:pt x="3595628" y="2044275"/>
                  <a:pt x="3595628" y="2074584"/>
                  <a:pt x="3577799" y="2092413"/>
                </a:cubicBezTo>
                <a:cubicBezTo>
                  <a:pt x="3559970" y="2110242"/>
                  <a:pt x="3529661" y="2110242"/>
                  <a:pt x="3511832" y="2092413"/>
                </a:cubicBezTo>
                <a:close/>
                <a:moveTo>
                  <a:pt x="5235842" y="3816422"/>
                </a:moveTo>
                <a:cubicBezTo>
                  <a:pt x="5218013" y="3798593"/>
                  <a:pt x="5218013" y="3768285"/>
                  <a:pt x="5235842" y="3750456"/>
                </a:cubicBezTo>
                <a:cubicBezTo>
                  <a:pt x="5253671" y="3732627"/>
                  <a:pt x="5283980" y="3732627"/>
                  <a:pt x="5301809" y="3750456"/>
                </a:cubicBezTo>
                <a:cubicBezTo>
                  <a:pt x="5319638" y="3768285"/>
                  <a:pt x="5319638" y="3798593"/>
                  <a:pt x="5301809" y="3816422"/>
                </a:cubicBezTo>
                <a:cubicBezTo>
                  <a:pt x="5283980" y="3834251"/>
                  <a:pt x="5253671" y="3834251"/>
                  <a:pt x="5235842" y="3816422"/>
                </a:cubicBezTo>
                <a:close/>
                <a:moveTo>
                  <a:pt x="2504354" y="1086671"/>
                </a:moveTo>
                <a:cubicBezTo>
                  <a:pt x="2486525" y="1068842"/>
                  <a:pt x="2486525" y="1038533"/>
                  <a:pt x="2504354" y="1020704"/>
                </a:cubicBezTo>
                <a:cubicBezTo>
                  <a:pt x="2522183" y="1002875"/>
                  <a:pt x="2552491" y="1002875"/>
                  <a:pt x="2570320" y="1020704"/>
                </a:cubicBezTo>
                <a:cubicBezTo>
                  <a:pt x="2588149" y="1038533"/>
                  <a:pt x="2588149" y="1068841"/>
                  <a:pt x="2570320" y="1086670"/>
                </a:cubicBezTo>
                <a:cubicBezTo>
                  <a:pt x="2552491" y="1106283"/>
                  <a:pt x="2522183" y="1106283"/>
                  <a:pt x="2504354" y="1086671"/>
                </a:cubicBezTo>
                <a:close/>
                <a:moveTo>
                  <a:pt x="4235724" y="2818040"/>
                </a:moveTo>
                <a:cubicBezTo>
                  <a:pt x="4217895" y="2800212"/>
                  <a:pt x="4217896" y="2769904"/>
                  <a:pt x="4235725" y="2752075"/>
                </a:cubicBezTo>
                <a:cubicBezTo>
                  <a:pt x="4253554" y="2734246"/>
                  <a:pt x="4283862" y="2734246"/>
                  <a:pt x="4301690" y="2752074"/>
                </a:cubicBezTo>
                <a:cubicBezTo>
                  <a:pt x="4319519" y="2769903"/>
                  <a:pt x="4319519" y="2800211"/>
                  <a:pt x="4301690" y="2818040"/>
                </a:cubicBezTo>
                <a:cubicBezTo>
                  <a:pt x="4283861" y="2837653"/>
                  <a:pt x="4253552" y="2837653"/>
                  <a:pt x="4235724" y="2818040"/>
                </a:cubicBezTo>
                <a:close/>
                <a:moveTo>
                  <a:pt x="2359931" y="942257"/>
                </a:moveTo>
                <a:cubicBezTo>
                  <a:pt x="2342103" y="924428"/>
                  <a:pt x="2342102" y="894119"/>
                  <a:pt x="2359931" y="876290"/>
                </a:cubicBezTo>
                <a:cubicBezTo>
                  <a:pt x="2377760" y="858461"/>
                  <a:pt x="2408069" y="858461"/>
                  <a:pt x="2425898" y="876290"/>
                </a:cubicBezTo>
                <a:cubicBezTo>
                  <a:pt x="2443727" y="894119"/>
                  <a:pt x="2443727" y="924428"/>
                  <a:pt x="2425898" y="942257"/>
                </a:cubicBezTo>
                <a:cubicBezTo>
                  <a:pt x="2406287" y="960086"/>
                  <a:pt x="2377760" y="960086"/>
                  <a:pt x="2359931" y="942257"/>
                </a:cubicBezTo>
                <a:close/>
                <a:moveTo>
                  <a:pt x="4091305" y="2673631"/>
                </a:moveTo>
                <a:cubicBezTo>
                  <a:pt x="4073476" y="2655802"/>
                  <a:pt x="4073477" y="2625494"/>
                  <a:pt x="4091306" y="2607665"/>
                </a:cubicBezTo>
                <a:cubicBezTo>
                  <a:pt x="4109135" y="2589836"/>
                  <a:pt x="4139443" y="2589835"/>
                  <a:pt x="4157272" y="2607664"/>
                </a:cubicBezTo>
                <a:cubicBezTo>
                  <a:pt x="4175100" y="2625492"/>
                  <a:pt x="4175100" y="2655801"/>
                  <a:pt x="4157271" y="2673630"/>
                </a:cubicBezTo>
                <a:cubicBezTo>
                  <a:pt x="4137660" y="2691458"/>
                  <a:pt x="4109134" y="2691459"/>
                  <a:pt x="4091305" y="2673631"/>
                </a:cubicBezTo>
                <a:close/>
                <a:moveTo>
                  <a:pt x="2069308" y="651648"/>
                </a:moveTo>
                <a:cubicBezTo>
                  <a:pt x="2051479" y="633819"/>
                  <a:pt x="2051479" y="603510"/>
                  <a:pt x="2069308" y="585681"/>
                </a:cubicBezTo>
                <a:cubicBezTo>
                  <a:pt x="2087137" y="567852"/>
                  <a:pt x="2117446" y="567853"/>
                  <a:pt x="2135275" y="585682"/>
                </a:cubicBezTo>
                <a:cubicBezTo>
                  <a:pt x="2153104" y="603511"/>
                  <a:pt x="2153104" y="633819"/>
                  <a:pt x="2135275" y="651648"/>
                </a:cubicBezTo>
                <a:cubicBezTo>
                  <a:pt x="2117446" y="669477"/>
                  <a:pt x="2088921" y="669477"/>
                  <a:pt x="2069308" y="651648"/>
                </a:cubicBezTo>
                <a:close/>
                <a:moveTo>
                  <a:pt x="3800687" y="2383026"/>
                </a:moveTo>
                <a:cubicBezTo>
                  <a:pt x="3782858" y="2365197"/>
                  <a:pt x="3782858" y="2334889"/>
                  <a:pt x="3800687" y="2317060"/>
                </a:cubicBezTo>
                <a:cubicBezTo>
                  <a:pt x="3818516" y="2299231"/>
                  <a:pt x="3848824" y="2299231"/>
                  <a:pt x="3866653" y="2317060"/>
                </a:cubicBezTo>
                <a:cubicBezTo>
                  <a:pt x="3884482" y="2334889"/>
                  <a:pt x="3884482" y="2365197"/>
                  <a:pt x="3866653" y="2383026"/>
                </a:cubicBezTo>
                <a:cubicBezTo>
                  <a:pt x="3848824" y="2400855"/>
                  <a:pt x="3820300" y="2400855"/>
                  <a:pt x="3800687" y="2383026"/>
                </a:cubicBezTo>
                <a:close/>
                <a:moveTo>
                  <a:pt x="2648771" y="1232867"/>
                </a:moveTo>
                <a:cubicBezTo>
                  <a:pt x="2630942" y="1215038"/>
                  <a:pt x="2630942" y="1184730"/>
                  <a:pt x="2648771" y="1166901"/>
                </a:cubicBezTo>
                <a:cubicBezTo>
                  <a:pt x="2666600" y="1149072"/>
                  <a:pt x="2696910" y="1149072"/>
                  <a:pt x="2714739" y="1166901"/>
                </a:cubicBezTo>
                <a:cubicBezTo>
                  <a:pt x="2732567" y="1184730"/>
                  <a:pt x="2732566" y="1215038"/>
                  <a:pt x="2714739" y="1232867"/>
                </a:cubicBezTo>
                <a:cubicBezTo>
                  <a:pt x="2696910" y="1250696"/>
                  <a:pt x="2666600" y="1250696"/>
                  <a:pt x="2648771" y="1232867"/>
                </a:cubicBezTo>
                <a:close/>
                <a:moveTo>
                  <a:pt x="4380138" y="2964234"/>
                </a:moveTo>
                <a:cubicBezTo>
                  <a:pt x="4362312" y="2946408"/>
                  <a:pt x="4362313" y="2916101"/>
                  <a:pt x="4380142" y="2898272"/>
                </a:cubicBezTo>
                <a:cubicBezTo>
                  <a:pt x="4397971" y="2880443"/>
                  <a:pt x="4428282" y="2880443"/>
                  <a:pt x="4446108" y="2898269"/>
                </a:cubicBezTo>
                <a:cubicBezTo>
                  <a:pt x="4463934" y="2916097"/>
                  <a:pt x="4463935" y="2946407"/>
                  <a:pt x="4446107" y="2964235"/>
                </a:cubicBezTo>
                <a:cubicBezTo>
                  <a:pt x="4428278" y="2982064"/>
                  <a:pt x="4397967" y="2982063"/>
                  <a:pt x="4380138" y="2964234"/>
                </a:cubicBezTo>
                <a:close/>
                <a:moveTo>
                  <a:pt x="2803610" y="1643485"/>
                </a:moveTo>
                <a:cubicBezTo>
                  <a:pt x="2785781" y="1625656"/>
                  <a:pt x="2785781" y="1595347"/>
                  <a:pt x="2803610" y="1577518"/>
                </a:cubicBezTo>
                <a:cubicBezTo>
                  <a:pt x="2823221" y="1559690"/>
                  <a:pt x="2851747" y="1559689"/>
                  <a:pt x="2869576" y="1577518"/>
                </a:cubicBezTo>
                <a:cubicBezTo>
                  <a:pt x="2887405" y="1595347"/>
                  <a:pt x="2887405" y="1625656"/>
                  <a:pt x="2869576" y="1643485"/>
                </a:cubicBezTo>
                <a:cubicBezTo>
                  <a:pt x="2851747" y="1661314"/>
                  <a:pt x="2821439" y="1661314"/>
                  <a:pt x="2803610" y="1643485"/>
                </a:cubicBezTo>
                <a:close/>
                <a:moveTo>
                  <a:pt x="2949804" y="1789679"/>
                </a:moveTo>
                <a:cubicBezTo>
                  <a:pt x="2931975" y="1771850"/>
                  <a:pt x="2931975" y="1741542"/>
                  <a:pt x="2949804" y="1723713"/>
                </a:cubicBezTo>
                <a:cubicBezTo>
                  <a:pt x="2967633" y="1704100"/>
                  <a:pt x="2996158" y="1704100"/>
                  <a:pt x="3015771" y="1723713"/>
                </a:cubicBezTo>
                <a:cubicBezTo>
                  <a:pt x="3033600" y="1741542"/>
                  <a:pt x="3033600" y="1771850"/>
                  <a:pt x="3015771" y="1789679"/>
                </a:cubicBezTo>
                <a:cubicBezTo>
                  <a:pt x="2997942" y="1807508"/>
                  <a:pt x="2967633" y="1807508"/>
                  <a:pt x="2949804" y="1789679"/>
                </a:cubicBezTo>
                <a:close/>
                <a:moveTo>
                  <a:pt x="4527621" y="3367496"/>
                </a:moveTo>
                <a:cubicBezTo>
                  <a:pt x="4509792" y="3349667"/>
                  <a:pt x="4509792" y="3319358"/>
                  <a:pt x="4527621" y="3301530"/>
                </a:cubicBezTo>
                <a:cubicBezTo>
                  <a:pt x="4547232" y="3283700"/>
                  <a:pt x="4575758" y="3283701"/>
                  <a:pt x="4593587" y="3301530"/>
                </a:cubicBezTo>
                <a:cubicBezTo>
                  <a:pt x="4611416" y="3319358"/>
                  <a:pt x="4611416" y="3349667"/>
                  <a:pt x="4593587" y="3367496"/>
                </a:cubicBezTo>
                <a:cubicBezTo>
                  <a:pt x="4575758" y="3385325"/>
                  <a:pt x="4545450" y="3385325"/>
                  <a:pt x="4527621" y="3367496"/>
                </a:cubicBezTo>
                <a:close/>
                <a:moveTo>
                  <a:pt x="4673806" y="3513681"/>
                </a:moveTo>
                <a:cubicBezTo>
                  <a:pt x="4655976" y="3495851"/>
                  <a:pt x="4655977" y="3465543"/>
                  <a:pt x="4673806" y="3447714"/>
                </a:cubicBezTo>
                <a:cubicBezTo>
                  <a:pt x="4691634" y="3428101"/>
                  <a:pt x="4720159" y="3428101"/>
                  <a:pt x="4739772" y="3447715"/>
                </a:cubicBezTo>
                <a:cubicBezTo>
                  <a:pt x="4757600" y="3465542"/>
                  <a:pt x="4757601" y="3495851"/>
                  <a:pt x="4739772" y="3513680"/>
                </a:cubicBezTo>
                <a:cubicBezTo>
                  <a:pt x="4721943" y="3531509"/>
                  <a:pt x="4691634" y="3531509"/>
                  <a:pt x="4673806" y="3513681"/>
                </a:cubicBezTo>
                <a:close/>
                <a:moveTo>
                  <a:pt x="2659190" y="1499071"/>
                </a:moveTo>
                <a:cubicBezTo>
                  <a:pt x="2641361" y="1481242"/>
                  <a:pt x="2641362" y="1450934"/>
                  <a:pt x="2659191" y="1433105"/>
                </a:cubicBezTo>
                <a:cubicBezTo>
                  <a:pt x="2678801" y="1413492"/>
                  <a:pt x="2707328" y="1413492"/>
                  <a:pt x="2725157" y="1433104"/>
                </a:cubicBezTo>
                <a:cubicBezTo>
                  <a:pt x="2742986" y="1450933"/>
                  <a:pt x="2742986" y="1481242"/>
                  <a:pt x="2725157" y="1499071"/>
                </a:cubicBezTo>
                <a:cubicBezTo>
                  <a:pt x="2707328" y="1516900"/>
                  <a:pt x="2677019" y="1516900"/>
                  <a:pt x="2659190" y="1499071"/>
                </a:cubicBezTo>
                <a:close/>
                <a:moveTo>
                  <a:pt x="1500570" y="350336"/>
                </a:moveTo>
                <a:cubicBezTo>
                  <a:pt x="1482741" y="332507"/>
                  <a:pt x="1482741" y="302199"/>
                  <a:pt x="1500570" y="284370"/>
                </a:cubicBezTo>
                <a:cubicBezTo>
                  <a:pt x="1518399" y="266541"/>
                  <a:pt x="1548708" y="266541"/>
                  <a:pt x="1566537" y="284370"/>
                </a:cubicBezTo>
                <a:cubicBezTo>
                  <a:pt x="1584366" y="302199"/>
                  <a:pt x="1584366" y="332507"/>
                  <a:pt x="1566537" y="350336"/>
                </a:cubicBezTo>
                <a:cubicBezTo>
                  <a:pt x="1548708" y="369949"/>
                  <a:pt x="1518400" y="369949"/>
                  <a:pt x="1500570" y="350336"/>
                </a:cubicBezTo>
                <a:close/>
                <a:moveTo>
                  <a:pt x="3231949" y="2081715"/>
                </a:moveTo>
                <a:cubicBezTo>
                  <a:pt x="3214120" y="2063886"/>
                  <a:pt x="3214120" y="2033577"/>
                  <a:pt x="3231949" y="2015748"/>
                </a:cubicBezTo>
                <a:cubicBezTo>
                  <a:pt x="3249778" y="1997919"/>
                  <a:pt x="3280086" y="1997919"/>
                  <a:pt x="3297915" y="2015748"/>
                </a:cubicBezTo>
                <a:cubicBezTo>
                  <a:pt x="3315744" y="2033577"/>
                  <a:pt x="3315744" y="2063886"/>
                  <a:pt x="3297915" y="2081715"/>
                </a:cubicBezTo>
                <a:cubicBezTo>
                  <a:pt x="3280086" y="2101327"/>
                  <a:pt x="3249778" y="2101327"/>
                  <a:pt x="3231949" y="2081715"/>
                </a:cubicBezTo>
                <a:close/>
                <a:moveTo>
                  <a:pt x="4955959" y="3805725"/>
                </a:moveTo>
                <a:cubicBezTo>
                  <a:pt x="4938130" y="3787896"/>
                  <a:pt x="4938130" y="3757588"/>
                  <a:pt x="4955959" y="3739759"/>
                </a:cubicBezTo>
                <a:cubicBezTo>
                  <a:pt x="4973788" y="3721930"/>
                  <a:pt x="5004097" y="3721930"/>
                  <a:pt x="5021926" y="3739759"/>
                </a:cubicBezTo>
                <a:cubicBezTo>
                  <a:pt x="5039755" y="3757588"/>
                  <a:pt x="5039755" y="3787896"/>
                  <a:pt x="5021926" y="3805725"/>
                </a:cubicBezTo>
                <a:cubicBezTo>
                  <a:pt x="5004097" y="3825338"/>
                  <a:pt x="4973788" y="3825338"/>
                  <a:pt x="4955959" y="3805725"/>
                </a:cubicBezTo>
                <a:close/>
                <a:moveTo>
                  <a:pt x="3087493" y="1937296"/>
                </a:moveTo>
                <a:cubicBezTo>
                  <a:pt x="3069664" y="1919467"/>
                  <a:pt x="3069664" y="1889159"/>
                  <a:pt x="3087493" y="1871330"/>
                </a:cubicBezTo>
                <a:cubicBezTo>
                  <a:pt x="3105322" y="1853501"/>
                  <a:pt x="3135631" y="1853501"/>
                  <a:pt x="3153460" y="1871330"/>
                </a:cubicBezTo>
                <a:cubicBezTo>
                  <a:pt x="3171289" y="1889159"/>
                  <a:pt x="3171289" y="1919467"/>
                  <a:pt x="3153460" y="1937296"/>
                </a:cubicBezTo>
                <a:cubicBezTo>
                  <a:pt x="3135631" y="1955125"/>
                  <a:pt x="3105322" y="1955125"/>
                  <a:pt x="3087493" y="1937296"/>
                </a:cubicBezTo>
                <a:close/>
                <a:moveTo>
                  <a:pt x="4811504" y="3661306"/>
                </a:moveTo>
                <a:cubicBezTo>
                  <a:pt x="4793675" y="3643478"/>
                  <a:pt x="4793675" y="3613169"/>
                  <a:pt x="4811504" y="3595340"/>
                </a:cubicBezTo>
                <a:cubicBezTo>
                  <a:pt x="4829333" y="3577511"/>
                  <a:pt x="4859641" y="3577511"/>
                  <a:pt x="4877470" y="3595340"/>
                </a:cubicBezTo>
                <a:cubicBezTo>
                  <a:pt x="4895299" y="3613169"/>
                  <a:pt x="4895299" y="3643478"/>
                  <a:pt x="4877470" y="3661307"/>
                </a:cubicBezTo>
                <a:cubicBezTo>
                  <a:pt x="4859641" y="3679136"/>
                  <a:pt x="4829333" y="3679136"/>
                  <a:pt x="4811504" y="3661306"/>
                </a:cubicBezTo>
                <a:close/>
                <a:moveTo>
                  <a:pt x="1789392" y="640951"/>
                </a:moveTo>
                <a:cubicBezTo>
                  <a:pt x="1771563" y="623122"/>
                  <a:pt x="1771563" y="592813"/>
                  <a:pt x="1789392" y="574984"/>
                </a:cubicBezTo>
                <a:cubicBezTo>
                  <a:pt x="1807221" y="557155"/>
                  <a:pt x="1837529" y="557155"/>
                  <a:pt x="1855358" y="574984"/>
                </a:cubicBezTo>
                <a:cubicBezTo>
                  <a:pt x="1873187" y="592813"/>
                  <a:pt x="1873187" y="623122"/>
                  <a:pt x="1855358" y="640951"/>
                </a:cubicBezTo>
                <a:cubicBezTo>
                  <a:pt x="1837529" y="660563"/>
                  <a:pt x="1807221" y="660564"/>
                  <a:pt x="1789392" y="640951"/>
                </a:cubicBezTo>
                <a:close/>
                <a:moveTo>
                  <a:pt x="3520770" y="2372329"/>
                </a:moveTo>
                <a:cubicBezTo>
                  <a:pt x="3502941" y="2354500"/>
                  <a:pt x="3502941" y="2324192"/>
                  <a:pt x="3520770" y="2306363"/>
                </a:cubicBezTo>
                <a:cubicBezTo>
                  <a:pt x="3538599" y="2288534"/>
                  <a:pt x="3568908" y="2288534"/>
                  <a:pt x="3586737" y="2306363"/>
                </a:cubicBezTo>
                <a:cubicBezTo>
                  <a:pt x="3604566" y="2324192"/>
                  <a:pt x="3604566" y="2354500"/>
                  <a:pt x="3586737" y="2372329"/>
                </a:cubicBezTo>
                <a:cubicBezTo>
                  <a:pt x="3568908" y="2391942"/>
                  <a:pt x="3538599" y="2391942"/>
                  <a:pt x="3520770" y="2372329"/>
                </a:cubicBezTo>
                <a:close/>
                <a:moveTo>
                  <a:pt x="1644955" y="496533"/>
                </a:moveTo>
                <a:cubicBezTo>
                  <a:pt x="1627126" y="478704"/>
                  <a:pt x="1627125" y="448396"/>
                  <a:pt x="1644954" y="430567"/>
                </a:cubicBezTo>
                <a:cubicBezTo>
                  <a:pt x="1662783" y="412738"/>
                  <a:pt x="1693094" y="412738"/>
                  <a:pt x="1710923" y="430567"/>
                </a:cubicBezTo>
                <a:cubicBezTo>
                  <a:pt x="1728750" y="448396"/>
                  <a:pt x="1728750" y="478704"/>
                  <a:pt x="1710923" y="496533"/>
                </a:cubicBezTo>
                <a:cubicBezTo>
                  <a:pt x="1693094" y="514362"/>
                  <a:pt x="1662784" y="514362"/>
                  <a:pt x="1644955" y="496533"/>
                </a:cubicBezTo>
                <a:close/>
                <a:moveTo>
                  <a:pt x="3376333" y="2227912"/>
                </a:moveTo>
                <a:cubicBezTo>
                  <a:pt x="3358504" y="2210083"/>
                  <a:pt x="3358504" y="2179775"/>
                  <a:pt x="3376333" y="2161946"/>
                </a:cubicBezTo>
                <a:cubicBezTo>
                  <a:pt x="3394162" y="2144117"/>
                  <a:pt x="3424472" y="2144117"/>
                  <a:pt x="3442301" y="2161946"/>
                </a:cubicBezTo>
                <a:cubicBezTo>
                  <a:pt x="3460128" y="2179775"/>
                  <a:pt x="3460128" y="2210083"/>
                  <a:pt x="3442301" y="2227912"/>
                </a:cubicBezTo>
                <a:cubicBezTo>
                  <a:pt x="3424472" y="2245741"/>
                  <a:pt x="3394162" y="2245741"/>
                  <a:pt x="3376333" y="2227912"/>
                </a:cubicBezTo>
                <a:close/>
                <a:moveTo>
                  <a:pt x="5100343" y="3951922"/>
                </a:moveTo>
                <a:cubicBezTo>
                  <a:pt x="5082514" y="3934093"/>
                  <a:pt x="5082514" y="3903785"/>
                  <a:pt x="5100343" y="3885956"/>
                </a:cubicBezTo>
                <a:cubicBezTo>
                  <a:pt x="5118172" y="3868127"/>
                  <a:pt x="5148482" y="3868127"/>
                  <a:pt x="5166311" y="3885956"/>
                </a:cubicBezTo>
                <a:cubicBezTo>
                  <a:pt x="5184139" y="3903785"/>
                  <a:pt x="5184138" y="3934093"/>
                  <a:pt x="5166311" y="3951922"/>
                </a:cubicBezTo>
                <a:cubicBezTo>
                  <a:pt x="5148482" y="3969751"/>
                  <a:pt x="5118172" y="3969751"/>
                  <a:pt x="5100343" y="3951922"/>
                </a:cubicBezTo>
                <a:close/>
                <a:moveTo>
                  <a:pt x="2078227" y="931562"/>
                </a:moveTo>
                <a:cubicBezTo>
                  <a:pt x="2060398" y="913733"/>
                  <a:pt x="2060398" y="883425"/>
                  <a:pt x="2078227" y="865596"/>
                </a:cubicBezTo>
                <a:cubicBezTo>
                  <a:pt x="2096056" y="847767"/>
                  <a:pt x="2126365" y="847767"/>
                  <a:pt x="2144194" y="865596"/>
                </a:cubicBezTo>
                <a:cubicBezTo>
                  <a:pt x="2162023" y="883425"/>
                  <a:pt x="2162022" y="913733"/>
                  <a:pt x="2144193" y="931562"/>
                </a:cubicBezTo>
                <a:cubicBezTo>
                  <a:pt x="2126365" y="951175"/>
                  <a:pt x="2096056" y="951175"/>
                  <a:pt x="2078227" y="931562"/>
                </a:cubicBezTo>
                <a:close/>
                <a:moveTo>
                  <a:pt x="1933808" y="787147"/>
                </a:moveTo>
                <a:cubicBezTo>
                  <a:pt x="1915979" y="769318"/>
                  <a:pt x="1915979" y="739010"/>
                  <a:pt x="1933808" y="721181"/>
                </a:cubicBezTo>
                <a:cubicBezTo>
                  <a:pt x="1951637" y="703352"/>
                  <a:pt x="1981945" y="703352"/>
                  <a:pt x="1999774" y="721181"/>
                </a:cubicBezTo>
                <a:cubicBezTo>
                  <a:pt x="2017603" y="739010"/>
                  <a:pt x="2017603" y="769318"/>
                  <a:pt x="1999774" y="787147"/>
                </a:cubicBezTo>
                <a:cubicBezTo>
                  <a:pt x="1981945" y="804976"/>
                  <a:pt x="1951637" y="804976"/>
                  <a:pt x="1933808" y="787147"/>
                </a:cubicBezTo>
                <a:close/>
                <a:moveTo>
                  <a:pt x="2513271" y="1368367"/>
                </a:moveTo>
                <a:cubicBezTo>
                  <a:pt x="2495442" y="1350538"/>
                  <a:pt x="2495442" y="1320230"/>
                  <a:pt x="2513271" y="1302401"/>
                </a:cubicBezTo>
                <a:cubicBezTo>
                  <a:pt x="2531100" y="1284572"/>
                  <a:pt x="2561408" y="1284572"/>
                  <a:pt x="2579237" y="1302401"/>
                </a:cubicBezTo>
                <a:cubicBezTo>
                  <a:pt x="2597066" y="1320230"/>
                  <a:pt x="2597066" y="1350538"/>
                  <a:pt x="2579237" y="1368367"/>
                </a:cubicBezTo>
                <a:cubicBezTo>
                  <a:pt x="2559626" y="1386196"/>
                  <a:pt x="2531100" y="1386196"/>
                  <a:pt x="2513271" y="1368367"/>
                </a:cubicBezTo>
                <a:close/>
                <a:moveTo>
                  <a:pt x="2367070" y="1222171"/>
                </a:moveTo>
                <a:cubicBezTo>
                  <a:pt x="2349241" y="1204342"/>
                  <a:pt x="2349241" y="1174034"/>
                  <a:pt x="2367070" y="1156205"/>
                </a:cubicBezTo>
                <a:cubicBezTo>
                  <a:pt x="2384899" y="1138376"/>
                  <a:pt x="2415207" y="1138376"/>
                  <a:pt x="2433036" y="1156205"/>
                </a:cubicBezTo>
                <a:cubicBezTo>
                  <a:pt x="2450865" y="1174034"/>
                  <a:pt x="2450865" y="1204342"/>
                  <a:pt x="2433036" y="1222171"/>
                </a:cubicBezTo>
                <a:cubicBezTo>
                  <a:pt x="2415207" y="1241784"/>
                  <a:pt x="2386682" y="1241784"/>
                  <a:pt x="2367070" y="1222171"/>
                </a:cubicBezTo>
                <a:close/>
                <a:moveTo>
                  <a:pt x="2222650" y="1077757"/>
                </a:moveTo>
                <a:cubicBezTo>
                  <a:pt x="2204821" y="1059928"/>
                  <a:pt x="2204820" y="1029619"/>
                  <a:pt x="2222649" y="1011790"/>
                </a:cubicBezTo>
                <a:cubicBezTo>
                  <a:pt x="2240478" y="993961"/>
                  <a:pt x="2270787" y="993961"/>
                  <a:pt x="2288616" y="1011790"/>
                </a:cubicBezTo>
                <a:cubicBezTo>
                  <a:pt x="2306445" y="1029619"/>
                  <a:pt x="2306445" y="1059928"/>
                  <a:pt x="2288616" y="1077757"/>
                </a:cubicBezTo>
                <a:cubicBezTo>
                  <a:pt x="2270787" y="1095586"/>
                  <a:pt x="2242260" y="1095586"/>
                  <a:pt x="2222650" y="1077757"/>
                </a:cubicBezTo>
                <a:close/>
                <a:moveTo>
                  <a:pt x="2527450" y="1629695"/>
                </a:moveTo>
                <a:cubicBezTo>
                  <a:pt x="2509621" y="1611866"/>
                  <a:pt x="2509621" y="1581558"/>
                  <a:pt x="2527450" y="1563729"/>
                </a:cubicBezTo>
                <a:cubicBezTo>
                  <a:pt x="2545279" y="1544116"/>
                  <a:pt x="2575587" y="1544116"/>
                  <a:pt x="2593416" y="1563729"/>
                </a:cubicBezTo>
                <a:cubicBezTo>
                  <a:pt x="2611245" y="1581558"/>
                  <a:pt x="2611246" y="1611867"/>
                  <a:pt x="2593417" y="1629696"/>
                </a:cubicBezTo>
                <a:cubicBezTo>
                  <a:pt x="2575588" y="1647525"/>
                  <a:pt x="2545279" y="1647524"/>
                  <a:pt x="2527450" y="1629695"/>
                </a:cubicBezTo>
                <a:close/>
                <a:moveTo>
                  <a:pt x="2665086" y="1777271"/>
                </a:moveTo>
                <a:cubicBezTo>
                  <a:pt x="2647257" y="1759442"/>
                  <a:pt x="2647257" y="1729133"/>
                  <a:pt x="2665086" y="1711304"/>
                </a:cubicBezTo>
                <a:cubicBezTo>
                  <a:pt x="2682915" y="1693475"/>
                  <a:pt x="2713224" y="1693475"/>
                  <a:pt x="2731053" y="1711304"/>
                </a:cubicBezTo>
                <a:cubicBezTo>
                  <a:pt x="2748882" y="1729133"/>
                  <a:pt x="2748881" y="1759442"/>
                  <a:pt x="2731052" y="1777271"/>
                </a:cubicBezTo>
                <a:cubicBezTo>
                  <a:pt x="2713223" y="1795099"/>
                  <a:pt x="2682915" y="1795100"/>
                  <a:pt x="2665086" y="1777271"/>
                </a:cubicBezTo>
                <a:close/>
                <a:moveTo>
                  <a:pt x="2809526" y="1921724"/>
                </a:moveTo>
                <a:cubicBezTo>
                  <a:pt x="2791697" y="1903895"/>
                  <a:pt x="2791696" y="1873587"/>
                  <a:pt x="2809525" y="1855758"/>
                </a:cubicBezTo>
                <a:cubicBezTo>
                  <a:pt x="2827354" y="1837929"/>
                  <a:pt x="2857663" y="1837929"/>
                  <a:pt x="2875492" y="1855758"/>
                </a:cubicBezTo>
                <a:cubicBezTo>
                  <a:pt x="2893321" y="1873587"/>
                  <a:pt x="2893321" y="1903895"/>
                  <a:pt x="2875492" y="1921724"/>
                </a:cubicBezTo>
                <a:cubicBezTo>
                  <a:pt x="2857663" y="1941337"/>
                  <a:pt x="2827355" y="1941337"/>
                  <a:pt x="2809526" y="1921724"/>
                </a:cubicBezTo>
                <a:close/>
                <a:moveTo>
                  <a:pt x="2954007" y="2067926"/>
                </a:moveTo>
                <a:cubicBezTo>
                  <a:pt x="2936178" y="2050097"/>
                  <a:pt x="2936178" y="2019788"/>
                  <a:pt x="2954007" y="2001959"/>
                </a:cubicBezTo>
                <a:cubicBezTo>
                  <a:pt x="2971836" y="1984130"/>
                  <a:pt x="3002145" y="1984130"/>
                  <a:pt x="3019974" y="2001959"/>
                </a:cubicBezTo>
                <a:cubicBezTo>
                  <a:pt x="3037803" y="2019788"/>
                  <a:pt x="3037803" y="2050097"/>
                  <a:pt x="3019974" y="2067926"/>
                </a:cubicBezTo>
                <a:cubicBezTo>
                  <a:pt x="3002145" y="2085754"/>
                  <a:pt x="2973618" y="2085754"/>
                  <a:pt x="2954007" y="2067926"/>
                </a:cubicBezTo>
                <a:close/>
                <a:moveTo>
                  <a:pt x="4678013" y="3791931"/>
                </a:moveTo>
                <a:cubicBezTo>
                  <a:pt x="4660184" y="3774102"/>
                  <a:pt x="4660184" y="3743794"/>
                  <a:pt x="4678013" y="3725965"/>
                </a:cubicBezTo>
                <a:cubicBezTo>
                  <a:pt x="4695842" y="3708136"/>
                  <a:pt x="4726150" y="3708136"/>
                  <a:pt x="4743979" y="3725965"/>
                </a:cubicBezTo>
                <a:cubicBezTo>
                  <a:pt x="4761808" y="3743794"/>
                  <a:pt x="4761808" y="3774102"/>
                  <a:pt x="4743979" y="3791931"/>
                </a:cubicBezTo>
                <a:cubicBezTo>
                  <a:pt x="4726150" y="3809760"/>
                  <a:pt x="4697624" y="3809760"/>
                  <a:pt x="4678013" y="3791931"/>
                </a:cubicBezTo>
                <a:close/>
                <a:moveTo>
                  <a:pt x="1657654" y="771576"/>
                </a:moveTo>
                <a:cubicBezTo>
                  <a:pt x="1639825" y="753747"/>
                  <a:pt x="1639824" y="723439"/>
                  <a:pt x="1657653" y="705610"/>
                </a:cubicBezTo>
                <a:cubicBezTo>
                  <a:pt x="1675482" y="687781"/>
                  <a:pt x="1705791" y="687781"/>
                  <a:pt x="1723620" y="705610"/>
                </a:cubicBezTo>
                <a:cubicBezTo>
                  <a:pt x="1741449" y="723439"/>
                  <a:pt x="1741449" y="753747"/>
                  <a:pt x="1723620" y="771576"/>
                </a:cubicBezTo>
                <a:cubicBezTo>
                  <a:pt x="1704009" y="791189"/>
                  <a:pt x="1675483" y="791189"/>
                  <a:pt x="1657654" y="771576"/>
                </a:cubicBezTo>
                <a:close/>
                <a:moveTo>
                  <a:pt x="3389032" y="2502955"/>
                </a:moveTo>
                <a:cubicBezTo>
                  <a:pt x="3371203" y="2485126"/>
                  <a:pt x="3371203" y="2454817"/>
                  <a:pt x="3389032" y="2436988"/>
                </a:cubicBezTo>
                <a:cubicBezTo>
                  <a:pt x="3406861" y="2419159"/>
                  <a:pt x="3437169" y="2419159"/>
                  <a:pt x="3454998" y="2436988"/>
                </a:cubicBezTo>
                <a:cubicBezTo>
                  <a:pt x="3472827" y="2454817"/>
                  <a:pt x="3472827" y="2485126"/>
                  <a:pt x="3454998" y="2502955"/>
                </a:cubicBezTo>
                <a:cubicBezTo>
                  <a:pt x="3435387" y="2522567"/>
                  <a:pt x="3406861" y="2522567"/>
                  <a:pt x="3389032" y="2502955"/>
                </a:cubicBezTo>
                <a:close/>
                <a:moveTo>
                  <a:pt x="1367031" y="480964"/>
                </a:moveTo>
                <a:cubicBezTo>
                  <a:pt x="1349202" y="463135"/>
                  <a:pt x="1349202" y="432826"/>
                  <a:pt x="1367031" y="414997"/>
                </a:cubicBezTo>
                <a:cubicBezTo>
                  <a:pt x="1384860" y="397168"/>
                  <a:pt x="1415169" y="397168"/>
                  <a:pt x="1432998" y="414997"/>
                </a:cubicBezTo>
                <a:cubicBezTo>
                  <a:pt x="1450827" y="432826"/>
                  <a:pt x="1450826" y="463134"/>
                  <a:pt x="1432997" y="480963"/>
                </a:cubicBezTo>
                <a:cubicBezTo>
                  <a:pt x="1415169" y="500576"/>
                  <a:pt x="1386642" y="500576"/>
                  <a:pt x="1367031" y="480964"/>
                </a:cubicBezTo>
                <a:close/>
                <a:moveTo>
                  <a:pt x="3098410" y="2212342"/>
                </a:moveTo>
                <a:cubicBezTo>
                  <a:pt x="3080581" y="2194513"/>
                  <a:pt x="3080581" y="2164205"/>
                  <a:pt x="3098410" y="2146376"/>
                </a:cubicBezTo>
                <a:cubicBezTo>
                  <a:pt x="3116239" y="2128547"/>
                  <a:pt x="3146547" y="2128547"/>
                  <a:pt x="3164376" y="2146376"/>
                </a:cubicBezTo>
                <a:cubicBezTo>
                  <a:pt x="3182205" y="2164205"/>
                  <a:pt x="3182205" y="2194513"/>
                  <a:pt x="3164376" y="2212342"/>
                </a:cubicBezTo>
                <a:cubicBezTo>
                  <a:pt x="3146547" y="2231955"/>
                  <a:pt x="3118021" y="2231955"/>
                  <a:pt x="3098410" y="2212342"/>
                </a:cubicBezTo>
                <a:close/>
                <a:moveTo>
                  <a:pt x="4822414" y="3936347"/>
                </a:moveTo>
                <a:cubicBezTo>
                  <a:pt x="4804585" y="3918518"/>
                  <a:pt x="4804586" y="3888210"/>
                  <a:pt x="4822415" y="3870381"/>
                </a:cubicBezTo>
                <a:cubicBezTo>
                  <a:pt x="4840243" y="3852552"/>
                  <a:pt x="4870552" y="3852551"/>
                  <a:pt x="4888381" y="3870380"/>
                </a:cubicBezTo>
                <a:cubicBezTo>
                  <a:pt x="4906210" y="3888209"/>
                  <a:pt x="4906209" y="3918518"/>
                  <a:pt x="4888380" y="3936347"/>
                </a:cubicBezTo>
                <a:cubicBezTo>
                  <a:pt x="4870551" y="3955959"/>
                  <a:pt x="4842025" y="3955959"/>
                  <a:pt x="4822414" y="3936347"/>
                </a:cubicBezTo>
                <a:close/>
                <a:moveTo>
                  <a:pt x="1513222" y="627162"/>
                </a:moveTo>
                <a:cubicBezTo>
                  <a:pt x="1495393" y="609333"/>
                  <a:pt x="1495393" y="579024"/>
                  <a:pt x="1513222" y="561195"/>
                </a:cubicBezTo>
                <a:cubicBezTo>
                  <a:pt x="1531051" y="543366"/>
                  <a:pt x="1561359" y="543366"/>
                  <a:pt x="1579188" y="561195"/>
                </a:cubicBezTo>
                <a:cubicBezTo>
                  <a:pt x="1597017" y="579024"/>
                  <a:pt x="1597017" y="609332"/>
                  <a:pt x="1579188" y="627161"/>
                </a:cubicBezTo>
                <a:cubicBezTo>
                  <a:pt x="1559577" y="644990"/>
                  <a:pt x="1531051" y="644990"/>
                  <a:pt x="1513222" y="627162"/>
                </a:cubicBezTo>
                <a:close/>
                <a:moveTo>
                  <a:pt x="3244601" y="2358540"/>
                </a:moveTo>
                <a:cubicBezTo>
                  <a:pt x="3226772" y="2340711"/>
                  <a:pt x="3226772" y="2310403"/>
                  <a:pt x="3244601" y="2292574"/>
                </a:cubicBezTo>
                <a:cubicBezTo>
                  <a:pt x="3262430" y="2274745"/>
                  <a:pt x="3292738" y="2274745"/>
                  <a:pt x="3310567" y="2292574"/>
                </a:cubicBezTo>
                <a:cubicBezTo>
                  <a:pt x="3328396" y="2310403"/>
                  <a:pt x="3328396" y="2340711"/>
                  <a:pt x="3310567" y="2358540"/>
                </a:cubicBezTo>
                <a:cubicBezTo>
                  <a:pt x="3290956" y="2376369"/>
                  <a:pt x="3262430" y="2376369"/>
                  <a:pt x="3244601" y="2358540"/>
                </a:cubicBezTo>
                <a:close/>
                <a:moveTo>
                  <a:pt x="4968604" y="4082544"/>
                </a:moveTo>
                <a:cubicBezTo>
                  <a:pt x="4950775" y="4064715"/>
                  <a:pt x="4950775" y="4034406"/>
                  <a:pt x="4968604" y="4016577"/>
                </a:cubicBezTo>
                <a:cubicBezTo>
                  <a:pt x="4986433" y="3998748"/>
                  <a:pt x="5016742" y="3998748"/>
                  <a:pt x="5034570" y="4016577"/>
                </a:cubicBezTo>
                <a:cubicBezTo>
                  <a:pt x="5052399" y="4034406"/>
                  <a:pt x="5052399" y="4064715"/>
                  <a:pt x="5034570" y="4082544"/>
                </a:cubicBezTo>
                <a:cubicBezTo>
                  <a:pt x="5014960" y="4100373"/>
                  <a:pt x="4986433" y="4100373"/>
                  <a:pt x="4968604" y="4082544"/>
                </a:cubicBezTo>
                <a:close/>
                <a:moveTo>
                  <a:pt x="1946493" y="1062189"/>
                </a:moveTo>
                <a:cubicBezTo>
                  <a:pt x="1928664" y="1044360"/>
                  <a:pt x="1928664" y="1014052"/>
                  <a:pt x="1946493" y="996223"/>
                </a:cubicBezTo>
                <a:cubicBezTo>
                  <a:pt x="1964322" y="978394"/>
                  <a:pt x="1994631" y="978394"/>
                  <a:pt x="2012460" y="996223"/>
                </a:cubicBezTo>
                <a:cubicBezTo>
                  <a:pt x="2030289" y="1014052"/>
                  <a:pt x="2030288" y="1044360"/>
                  <a:pt x="2012459" y="1062189"/>
                </a:cubicBezTo>
                <a:cubicBezTo>
                  <a:pt x="1994630" y="1081802"/>
                  <a:pt x="1964322" y="1081802"/>
                  <a:pt x="1946493" y="1062189"/>
                </a:cubicBezTo>
                <a:close/>
                <a:moveTo>
                  <a:pt x="1802072" y="917773"/>
                </a:moveTo>
                <a:cubicBezTo>
                  <a:pt x="1784243" y="899944"/>
                  <a:pt x="1784242" y="869636"/>
                  <a:pt x="1802071" y="851807"/>
                </a:cubicBezTo>
                <a:cubicBezTo>
                  <a:pt x="1819900" y="833978"/>
                  <a:pt x="1850209" y="833978"/>
                  <a:pt x="1868038" y="851807"/>
                </a:cubicBezTo>
                <a:cubicBezTo>
                  <a:pt x="1885867" y="869636"/>
                  <a:pt x="1885867" y="899944"/>
                  <a:pt x="1868038" y="917773"/>
                </a:cubicBezTo>
                <a:cubicBezTo>
                  <a:pt x="1850209" y="935602"/>
                  <a:pt x="1819901" y="935602"/>
                  <a:pt x="1802072" y="917773"/>
                </a:cubicBezTo>
                <a:close/>
                <a:moveTo>
                  <a:pt x="2235334" y="1352798"/>
                </a:moveTo>
                <a:cubicBezTo>
                  <a:pt x="2217505" y="1334969"/>
                  <a:pt x="2217505" y="1304660"/>
                  <a:pt x="2235334" y="1286831"/>
                </a:cubicBezTo>
                <a:cubicBezTo>
                  <a:pt x="2253163" y="1269003"/>
                  <a:pt x="2283473" y="1269002"/>
                  <a:pt x="2301302" y="1286831"/>
                </a:cubicBezTo>
                <a:cubicBezTo>
                  <a:pt x="2319130" y="1304661"/>
                  <a:pt x="2319129" y="1334969"/>
                  <a:pt x="2301303" y="1352798"/>
                </a:cubicBezTo>
                <a:cubicBezTo>
                  <a:pt x="2283474" y="1372411"/>
                  <a:pt x="2253163" y="1372411"/>
                  <a:pt x="2235334" y="1352798"/>
                </a:cubicBezTo>
                <a:close/>
                <a:moveTo>
                  <a:pt x="2090915" y="1208386"/>
                </a:moveTo>
                <a:cubicBezTo>
                  <a:pt x="2073086" y="1190557"/>
                  <a:pt x="2073086" y="1160248"/>
                  <a:pt x="2090915" y="1142419"/>
                </a:cubicBezTo>
                <a:cubicBezTo>
                  <a:pt x="2108744" y="1124590"/>
                  <a:pt x="2139052" y="1124590"/>
                  <a:pt x="2156881" y="1142419"/>
                </a:cubicBezTo>
                <a:cubicBezTo>
                  <a:pt x="2174710" y="1160248"/>
                  <a:pt x="2174710" y="1190556"/>
                  <a:pt x="2156881" y="1208385"/>
                </a:cubicBezTo>
                <a:cubicBezTo>
                  <a:pt x="2139052" y="1226214"/>
                  <a:pt x="2108744" y="1226215"/>
                  <a:pt x="2090915" y="1208386"/>
                </a:cubicBezTo>
                <a:close/>
                <a:moveTo>
                  <a:pt x="2379749" y="1498994"/>
                </a:moveTo>
                <a:cubicBezTo>
                  <a:pt x="2361920" y="1481165"/>
                  <a:pt x="2361920" y="1450857"/>
                  <a:pt x="2379749" y="1433028"/>
                </a:cubicBezTo>
                <a:cubicBezTo>
                  <a:pt x="2397578" y="1415199"/>
                  <a:pt x="2427886" y="1415199"/>
                  <a:pt x="2445715" y="1433028"/>
                </a:cubicBezTo>
                <a:cubicBezTo>
                  <a:pt x="2463544" y="1450857"/>
                  <a:pt x="2463544" y="1481165"/>
                  <a:pt x="2445715" y="1498994"/>
                </a:cubicBezTo>
                <a:cubicBezTo>
                  <a:pt x="2427886" y="1516823"/>
                  <a:pt x="2397578" y="1516823"/>
                  <a:pt x="2379749" y="1498994"/>
                </a:cubicBezTo>
                <a:close/>
                <a:moveTo>
                  <a:pt x="2536367" y="1909611"/>
                </a:moveTo>
                <a:cubicBezTo>
                  <a:pt x="2518538" y="1891782"/>
                  <a:pt x="2518538" y="1861473"/>
                  <a:pt x="2536367" y="1843644"/>
                </a:cubicBezTo>
                <a:cubicBezTo>
                  <a:pt x="2554196" y="1825816"/>
                  <a:pt x="2584504" y="1825815"/>
                  <a:pt x="2602333" y="1843644"/>
                </a:cubicBezTo>
                <a:cubicBezTo>
                  <a:pt x="2620162" y="1861473"/>
                  <a:pt x="2620162" y="1891782"/>
                  <a:pt x="2602333" y="1909611"/>
                </a:cubicBezTo>
                <a:cubicBezTo>
                  <a:pt x="2584504" y="1927440"/>
                  <a:pt x="2554196" y="1927440"/>
                  <a:pt x="2536367" y="1909611"/>
                </a:cubicBezTo>
                <a:close/>
                <a:moveTo>
                  <a:pt x="2391949" y="1765196"/>
                </a:moveTo>
                <a:cubicBezTo>
                  <a:pt x="2374120" y="1747367"/>
                  <a:pt x="2374120" y="1717059"/>
                  <a:pt x="2391949" y="1699230"/>
                </a:cubicBezTo>
                <a:cubicBezTo>
                  <a:pt x="2409778" y="1679617"/>
                  <a:pt x="2438303" y="1679617"/>
                  <a:pt x="2457916" y="1699230"/>
                </a:cubicBezTo>
                <a:cubicBezTo>
                  <a:pt x="2475745" y="1717059"/>
                  <a:pt x="2475745" y="1747367"/>
                  <a:pt x="2457916" y="1765196"/>
                </a:cubicBezTo>
                <a:cubicBezTo>
                  <a:pt x="2440087" y="1783025"/>
                  <a:pt x="2409778" y="1783025"/>
                  <a:pt x="2391949" y="1765196"/>
                </a:cubicBezTo>
                <a:close/>
                <a:moveTo>
                  <a:pt x="2674077" y="2057218"/>
                </a:moveTo>
                <a:cubicBezTo>
                  <a:pt x="2656248" y="2039389"/>
                  <a:pt x="2656248" y="2009080"/>
                  <a:pt x="2674077" y="1991251"/>
                </a:cubicBezTo>
                <a:cubicBezTo>
                  <a:pt x="2691906" y="1973422"/>
                  <a:pt x="2722214" y="1973422"/>
                  <a:pt x="2740043" y="1991251"/>
                </a:cubicBezTo>
                <a:cubicBezTo>
                  <a:pt x="2757872" y="2009080"/>
                  <a:pt x="2757872" y="2039389"/>
                  <a:pt x="2740043" y="2057218"/>
                </a:cubicBezTo>
                <a:cubicBezTo>
                  <a:pt x="2722214" y="2076831"/>
                  <a:pt x="2691906" y="2076831"/>
                  <a:pt x="2674077" y="2057218"/>
                </a:cubicBezTo>
                <a:close/>
                <a:moveTo>
                  <a:pt x="1231545" y="616462"/>
                </a:moveTo>
                <a:cubicBezTo>
                  <a:pt x="1213716" y="598633"/>
                  <a:pt x="1213716" y="568325"/>
                  <a:pt x="1231545" y="550496"/>
                </a:cubicBezTo>
                <a:cubicBezTo>
                  <a:pt x="1249374" y="532667"/>
                  <a:pt x="1279683" y="532667"/>
                  <a:pt x="1297512" y="550496"/>
                </a:cubicBezTo>
                <a:cubicBezTo>
                  <a:pt x="1315341" y="568325"/>
                  <a:pt x="1315341" y="598633"/>
                  <a:pt x="1297512" y="616462"/>
                </a:cubicBezTo>
                <a:cubicBezTo>
                  <a:pt x="1279683" y="636075"/>
                  <a:pt x="1249374" y="636075"/>
                  <a:pt x="1231545" y="616462"/>
                </a:cubicBezTo>
                <a:close/>
                <a:moveTo>
                  <a:pt x="2962924" y="2347841"/>
                </a:moveTo>
                <a:cubicBezTo>
                  <a:pt x="2945095" y="2330012"/>
                  <a:pt x="2945095" y="2299703"/>
                  <a:pt x="2962924" y="2281874"/>
                </a:cubicBezTo>
                <a:cubicBezTo>
                  <a:pt x="2980753" y="2264045"/>
                  <a:pt x="3011061" y="2264045"/>
                  <a:pt x="3028890" y="2281874"/>
                </a:cubicBezTo>
                <a:cubicBezTo>
                  <a:pt x="3046719" y="2299703"/>
                  <a:pt x="3046719" y="2330012"/>
                  <a:pt x="3028890" y="2347841"/>
                </a:cubicBezTo>
                <a:cubicBezTo>
                  <a:pt x="3011061" y="2367454"/>
                  <a:pt x="2980753" y="2367454"/>
                  <a:pt x="2962924" y="2347841"/>
                </a:cubicBezTo>
                <a:close/>
                <a:moveTo>
                  <a:pt x="4686929" y="4071845"/>
                </a:moveTo>
                <a:cubicBezTo>
                  <a:pt x="4669100" y="4054017"/>
                  <a:pt x="4669100" y="4023708"/>
                  <a:pt x="4686929" y="4005879"/>
                </a:cubicBezTo>
                <a:cubicBezTo>
                  <a:pt x="4704758" y="3988050"/>
                  <a:pt x="4735066" y="3988050"/>
                  <a:pt x="4752895" y="4005879"/>
                </a:cubicBezTo>
                <a:cubicBezTo>
                  <a:pt x="4770724" y="4023708"/>
                  <a:pt x="4770724" y="4054016"/>
                  <a:pt x="4752895" y="4071845"/>
                </a:cubicBezTo>
                <a:cubicBezTo>
                  <a:pt x="4735066" y="4091458"/>
                  <a:pt x="4704757" y="4091458"/>
                  <a:pt x="4686929" y="4071845"/>
                </a:cubicBezTo>
                <a:close/>
                <a:moveTo>
                  <a:pt x="2818469" y="2203427"/>
                </a:moveTo>
                <a:cubicBezTo>
                  <a:pt x="2800640" y="2185598"/>
                  <a:pt x="2800640" y="2155290"/>
                  <a:pt x="2818469" y="2137461"/>
                </a:cubicBezTo>
                <a:cubicBezTo>
                  <a:pt x="2836298" y="2119632"/>
                  <a:pt x="2866606" y="2119632"/>
                  <a:pt x="2884435" y="2137461"/>
                </a:cubicBezTo>
                <a:cubicBezTo>
                  <a:pt x="2902264" y="2155290"/>
                  <a:pt x="2902264" y="2185598"/>
                  <a:pt x="2884435" y="2203427"/>
                </a:cubicBezTo>
                <a:cubicBezTo>
                  <a:pt x="2866606" y="2221256"/>
                  <a:pt x="2836298" y="2221256"/>
                  <a:pt x="2818469" y="2203427"/>
                </a:cubicBezTo>
                <a:close/>
                <a:moveTo>
                  <a:pt x="1810985" y="1197691"/>
                </a:moveTo>
                <a:cubicBezTo>
                  <a:pt x="1793156" y="1179862"/>
                  <a:pt x="1793156" y="1149553"/>
                  <a:pt x="1810985" y="1131724"/>
                </a:cubicBezTo>
                <a:cubicBezTo>
                  <a:pt x="1828814" y="1113895"/>
                  <a:pt x="1859122" y="1113895"/>
                  <a:pt x="1876951" y="1131724"/>
                </a:cubicBezTo>
                <a:cubicBezTo>
                  <a:pt x="1894780" y="1149553"/>
                  <a:pt x="1894780" y="1179861"/>
                  <a:pt x="1876951" y="1197690"/>
                </a:cubicBezTo>
                <a:cubicBezTo>
                  <a:pt x="1857340" y="1217303"/>
                  <a:pt x="1828814" y="1217304"/>
                  <a:pt x="1810985" y="1197691"/>
                </a:cubicBezTo>
                <a:close/>
                <a:moveTo>
                  <a:pt x="1520365" y="907076"/>
                </a:moveTo>
                <a:cubicBezTo>
                  <a:pt x="1502536" y="889247"/>
                  <a:pt x="1502535" y="858939"/>
                  <a:pt x="1520364" y="841110"/>
                </a:cubicBezTo>
                <a:cubicBezTo>
                  <a:pt x="1538193" y="823281"/>
                  <a:pt x="1568502" y="823281"/>
                  <a:pt x="1586331" y="841110"/>
                </a:cubicBezTo>
                <a:cubicBezTo>
                  <a:pt x="1604160" y="858939"/>
                  <a:pt x="1604160" y="889247"/>
                  <a:pt x="1586331" y="907076"/>
                </a:cubicBezTo>
                <a:cubicBezTo>
                  <a:pt x="1568502" y="926689"/>
                  <a:pt x="1539977" y="926689"/>
                  <a:pt x="1520365" y="907076"/>
                </a:cubicBezTo>
                <a:close/>
                <a:moveTo>
                  <a:pt x="1375929" y="762660"/>
                </a:moveTo>
                <a:cubicBezTo>
                  <a:pt x="1358100" y="744831"/>
                  <a:pt x="1358100" y="714523"/>
                  <a:pt x="1375929" y="696694"/>
                </a:cubicBezTo>
                <a:cubicBezTo>
                  <a:pt x="1393758" y="678865"/>
                  <a:pt x="1424066" y="678865"/>
                  <a:pt x="1441895" y="696694"/>
                </a:cubicBezTo>
                <a:cubicBezTo>
                  <a:pt x="1459724" y="714523"/>
                  <a:pt x="1459724" y="744831"/>
                  <a:pt x="1441895" y="762660"/>
                </a:cubicBezTo>
                <a:cubicBezTo>
                  <a:pt x="1424066" y="780489"/>
                  <a:pt x="1393758" y="780489"/>
                  <a:pt x="1375929" y="762660"/>
                </a:cubicBezTo>
                <a:close/>
                <a:moveTo>
                  <a:pt x="3107307" y="2494039"/>
                </a:moveTo>
                <a:cubicBezTo>
                  <a:pt x="3089478" y="2476210"/>
                  <a:pt x="3089478" y="2445901"/>
                  <a:pt x="3107307" y="2428072"/>
                </a:cubicBezTo>
                <a:cubicBezTo>
                  <a:pt x="3125136" y="2410243"/>
                  <a:pt x="3155445" y="2410243"/>
                  <a:pt x="3173274" y="2428072"/>
                </a:cubicBezTo>
                <a:cubicBezTo>
                  <a:pt x="3191103" y="2445901"/>
                  <a:pt x="3191103" y="2476210"/>
                  <a:pt x="3173274" y="2494039"/>
                </a:cubicBezTo>
                <a:cubicBezTo>
                  <a:pt x="3155445" y="2511868"/>
                  <a:pt x="3125136" y="2511868"/>
                  <a:pt x="3107307" y="2494039"/>
                </a:cubicBezTo>
                <a:close/>
                <a:moveTo>
                  <a:pt x="4831311" y="4218042"/>
                </a:moveTo>
                <a:cubicBezTo>
                  <a:pt x="4813482" y="4200213"/>
                  <a:pt x="4813482" y="4169905"/>
                  <a:pt x="4831311" y="4152076"/>
                </a:cubicBezTo>
                <a:cubicBezTo>
                  <a:pt x="4849140" y="4134247"/>
                  <a:pt x="4879448" y="4134247"/>
                  <a:pt x="4897277" y="4152076"/>
                </a:cubicBezTo>
                <a:cubicBezTo>
                  <a:pt x="4915106" y="4169905"/>
                  <a:pt x="4915106" y="4200213"/>
                  <a:pt x="4897277" y="4218042"/>
                </a:cubicBezTo>
                <a:cubicBezTo>
                  <a:pt x="4879448" y="4235871"/>
                  <a:pt x="4849140" y="4235871"/>
                  <a:pt x="4831311" y="4218042"/>
                </a:cubicBezTo>
                <a:close/>
                <a:moveTo>
                  <a:pt x="2099829" y="1488297"/>
                </a:moveTo>
                <a:cubicBezTo>
                  <a:pt x="2082000" y="1470468"/>
                  <a:pt x="2081999" y="1440159"/>
                  <a:pt x="2099828" y="1422330"/>
                </a:cubicBezTo>
                <a:cubicBezTo>
                  <a:pt x="2117657" y="1404501"/>
                  <a:pt x="2147966" y="1404501"/>
                  <a:pt x="2165795" y="1422330"/>
                </a:cubicBezTo>
                <a:cubicBezTo>
                  <a:pt x="2183624" y="1440159"/>
                  <a:pt x="2183624" y="1470467"/>
                  <a:pt x="2165795" y="1488296"/>
                </a:cubicBezTo>
                <a:cubicBezTo>
                  <a:pt x="2147966" y="1507909"/>
                  <a:pt x="2117658" y="1507910"/>
                  <a:pt x="2099829" y="1488297"/>
                </a:cubicBezTo>
                <a:close/>
                <a:moveTo>
                  <a:pt x="1955406" y="1343883"/>
                </a:moveTo>
                <a:cubicBezTo>
                  <a:pt x="1937577" y="1326054"/>
                  <a:pt x="1937577" y="1295745"/>
                  <a:pt x="1955406" y="1277916"/>
                </a:cubicBezTo>
                <a:cubicBezTo>
                  <a:pt x="1973235" y="1260087"/>
                  <a:pt x="2003544" y="1260087"/>
                  <a:pt x="2021373" y="1277916"/>
                </a:cubicBezTo>
                <a:cubicBezTo>
                  <a:pt x="2039202" y="1295745"/>
                  <a:pt x="2039201" y="1326054"/>
                  <a:pt x="2021372" y="1343883"/>
                </a:cubicBezTo>
                <a:cubicBezTo>
                  <a:pt x="2001762" y="1361712"/>
                  <a:pt x="1973235" y="1361712"/>
                  <a:pt x="1955406" y="1343883"/>
                </a:cubicBezTo>
                <a:close/>
                <a:moveTo>
                  <a:pt x="1664783" y="1053274"/>
                </a:moveTo>
                <a:cubicBezTo>
                  <a:pt x="1646954" y="1035445"/>
                  <a:pt x="1646954" y="1005136"/>
                  <a:pt x="1664783" y="987307"/>
                </a:cubicBezTo>
                <a:cubicBezTo>
                  <a:pt x="1682612" y="969478"/>
                  <a:pt x="1712921" y="969479"/>
                  <a:pt x="1730750" y="987308"/>
                </a:cubicBezTo>
                <a:cubicBezTo>
                  <a:pt x="1748579" y="1005137"/>
                  <a:pt x="1748578" y="1035445"/>
                  <a:pt x="1730749" y="1053274"/>
                </a:cubicBezTo>
                <a:cubicBezTo>
                  <a:pt x="1712920" y="1071103"/>
                  <a:pt x="1684396" y="1071103"/>
                  <a:pt x="1664783" y="1053274"/>
                </a:cubicBezTo>
                <a:close/>
                <a:moveTo>
                  <a:pt x="2244246" y="1634493"/>
                </a:moveTo>
                <a:cubicBezTo>
                  <a:pt x="2226417" y="1616664"/>
                  <a:pt x="2226417" y="1586356"/>
                  <a:pt x="2244246" y="1568527"/>
                </a:cubicBezTo>
                <a:cubicBezTo>
                  <a:pt x="2262075" y="1550698"/>
                  <a:pt x="2292385" y="1550697"/>
                  <a:pt x="2310214" y="1568527"/>
                </a:cubicBezTo>
                <a:cubicBezTo>
                  <a:pt x="2328041" y="1586356"/>
                  <a:pt x="2328041" y="1616664"/>
                  <a:pt x="2310214" y="1634493"/>
                </a:cubicBezTo>
                <a:cubicBezTo>
                  <a:pt x="2292385" y="1652322"/>
                  <a:pt x="2262075" y="1652322"/>
                  <a:pt x="2244246" y="1634493"/>
                </a:cubicBezTo>
                <a:close/>
                <a:moveTo>
                  <a:pt x="5699628" y="5089875"/>
                </a:moveTo>
                <a:cubicBezTo>
                  <a:pt x="5681799" y="5072046"/>
                  <a:pt x="5681799" y="5041738"/>
                  <a:pt x="5699628" y="5023909"/>
                </a:cubicBezTo>
                <a:cubicBezTo>
                  <a:pt x="5717457" y="5006080"/>
                  <a:pt x="5747768" y="5006080"/>
                  <a:pt x="5765596" y="5023909"/>
                </a:cubicBezTo>
                <a:cubicBezTo>
                  <a:pt x="5783424" y="5041738"/>
                  <a:pt x="5783424" y="5072046"/>
                  <a:pt x="5765596" y="5089875"/>
                </a:cubicBezTo>
                <a:cubicBezTo>
                  <a:pt x="5747767" y="5107704"/>
                  <a:pt x="5717457" y="5107704"/>
                  <a:pt x="5699628" y="5089875"/>
                </a:cubicBezTo>
                <a:close/>
                <a:moveTo>
                  <a:pt x="2399085" y="2045111"/>
                </a:moveTo>
                <a:cubicBezTo>
                  <a:pt x="2381256" y="2027282"/>
                  <a:pt x="2381256" y="1996974"/>
                  <a:pt x="2399085" y="1979145"/>
                </a:cubicBezTo>
                <a:cubicBezTo>
                  <a:pt x="2418696" y="1961316"/>
                  <a:pt x="2447222" y="1961315"/>
                  <a:pt x="2465051" y="1979144"/>
                </a:cubicBezTo>
                <a:cubicBezTo>
                  <a:pt x="2482880" y="1996973"/>
                  <a:pt x="2482880" y="2027282"/>
                  <a:pt x="2465051" y="2045111"/>
                </a:cubicBezTo>
                <a:cubicBezTo>
                  <a:pt x="2447222" y="2062940"/>
                  <a:pt x="2416914" y="2062940"/>
                  <a:pt x="2399085" y="2045111"/>
                </a:cubicBezTo>
                <a:close/>
                <a:moveTo>
                  <a:pt x="2545279" y="2191305"/>
                </a:moveTo>
                <a:cubicBezTo>
                  <a:pt x="2527450" y="2173476"/>
                  <a:pt x="2527450" y="2143168"/>
                  <a:pt x="2545279" y="2125339"/>
                </a:cubicBezTo>
                <a:cubicBezTo>
                  <a:pt x="2563108" y="2105726"/>
                  <a:pt x="2591633" y="2105726"/>
                  <a:pt x="2611245" y="2125339"/>
                </a:cubicBezTo>
                <a:cubicBezTo>
                  <a:pt x="2629074" y="2143168"/>
                  <a:pt x="2629075" y="2173476"/>
                  <a:pt x="2611246" y="2191305"/>
                </a:cubicBezTo>
                <a:cubicBezTo>
                  <a:pt x="2593417" y="2209134"/>
                  <a:pt x="2563108" y="2209134"/>
                  <a:pt x="2545279" y="2191305"/>
                </a:cubicBezTo>
                <a:close/>
                <a:moveTo>
                  <a:pt x="2254665" y="1900697"/>
                </a:moveTo>
                <a:cubicBezTo>
                  <a:pt x="2236836" y="1882868"/>
                  <a:pt x="2236836" y="1852560"/>
                  <a:pt x="2254665" y="1834731"/>
                </a:cubicBezTo>
                <a:cubicBezTo>
                  <a:pt x="2274276" y="1815118"/>
                  <a:pt x="2302802" y="1815118"/>
                  <a:pt x="2320632" y="1834731"/>
                </a:cubicBezTo>
                <a:cubicBezTo>
                  <a:pt x="2338461" y="1852560"/>
                  <a:pt x="2338461" y="1882868"/>
                  <a:pt x="2320632" y="1900697"/>
                </a:cubicBezTo>
                <a:cubicBezTo>
                  <a:pt x="2302803" y="1918526"/>
                  <a:pt x="2272494" y="1918526"/>
                  <a:pt x="2254665" y="1900697"/>
                </a:cubicBezTo>
                <a:close/>
                <a:moveTo>
                  <a:pt x="1096045" y="751962"/>
                </a:moveTo>
                <a:cubicBezTo>
                  <a:pt x="1078216" y="734133"/>
                  <a:pt x="1078216" y="703825"/>
                  <a:pt x="1096045" y="685996"/>
                </a:cubicBezTo>
                <a:cubicBezTo>
                  <a:pt x="1113874" y="668167"/>
                  <a:pt x="1144183" y="668167"/>
                  <a:pt x="1162012" y="685996"/>
                </a:cubicBezTo>
                <a:cubicBezTo>
                  <a:pt x="1179841" y="703825"/>
                  <a:pt x="1179840" y="734133"/>
                  <a:pt x="1162011" y="751962"/>
                </a:cubicBezTo>
                <a:cubicBezTo>
                  <a:pt x="1144183" y="771575"/>
                  <a:pt x="1113874" y="771575"/>
                  <a:pt x="1096045" y="751962"/>
                </a:cubicBezTo>
                <a:close/>
                <a:moveTo>
                  <a:pt x="2827424" y="2483341"/>
                </a:moveTo>
                <a:cubicBezTo>
                  <a:pt x="2809595" y="2465512"/>
                  <a:pt x="2809595" y="2435203"/>
                  <a:pt x="2827424" y="2417374"/>
                </a:cubicBezTo>
                <a:cubicBezTo>
                  <a:pt x="2845253" y="2399546"/>
                  <a:pt x="2875561" y="2399546"/>
                  <a:pt x="2893390" y="2417374"/>
                </a:cubicBezTo>
                <a:cubicBezTo>
                  <a:pt x="2911219" y="2435203"/>
                  <a:pt x="2911219" y="2465512"/>
                  <a:pt x="2893390" y="2483341"/>
                </a:cubicBezTo>
                <a:cubicBezTo>
                  <a:pt x="2875561" y="2502954"/>
                  <a:pt x="2845253" y="2502954"/>
                  <a:pt x="2827424" y="2483341"/>
                </a:cubicBezTo>
                <a:close/>
                <a:moveTo>
                  <a:pt x="2682968" y="2338922"/>
                </a:moveTo>
                <a:cubicBezTo>
                  <a:pt x="2665139" y="2321093"/>
                  <a:pt x="2665139" y="2290785"/>
                  <a:pt x="2682968" y="2272956"/>
                </a:cubicBezTo>
                <a:cubicBezTo>
                  <a:pt x="2700797" y="2255127"/>
                  <a:pt x="2731106" y="2255127"/>
                  <a:pt x="2748935" y="2272956"/>
                </a:cubicBezTo>
                <a:cubicBezTo>
                  <a:pt x="2766764" y="2290785"/>
                  <a:pt x="2766764" y="2321093"/>
                  <a:pt x="2748935" y="2338922"/>
                </a:cubicBezTo>
                <a:cubicBezTo>
                  <a:pt x="2731106" y="2356751"/>
                  <a:pt x="2700797" y="2356751"/>
                  <a:pt x="2682968" y="2338922"/>
                </a:cubicBezTo>
                <a:close/>
                <a:moveTo>
                  <a:pt x="1384867" y="1042577"/>
                </a:moveTo>
                <a:cubicBezTo>
                  <a:pt x="1367038" y="1024748"/>
                  <a:pt x="1367037" y="994439"/>
                  <a:pt x="1384866" y="976610"/>
                </a:cubicBezTo>
                <a:cubicBezTo>
                  <a:pt x="1402695" y="958781"/>
                  <a:pt x="1433004" y="958781"/>
                  <a:pt x="1450833" y="976610"/>
                </a:cubicBezTo>
                <a:cubicBezTo>
                  <a:pt x="1468662" y="994439"/>
                  <a:pt x="1468662" y="1024748"/>
                  <a:pt x="1450833" y="1042577"/>
                </a:cubicBezTo>
                <a:cubicBezTo>
                  <a:pt x="1433004" y="1062190"/>
                  <a:pt x="1402696" y="1062190"/>
                  <a:pt x="1384867" y="1042577"/>
                </a:cubicBezTo>
                <a:close/>
                <a:moveTo>
                  <a:pt x="1240429" y="898159"/>
                </a:moveTo>
                <a:cubicBezTo>
                  <a:pt x="1222600" y="880330"/>
                  <a:pt x="1222600" y="850022"/>
                  <a:pt x="1240429" y="832193"/>
                </a:cubicBezTo>
                <a:cubicBezTo>
                  <a:pt x="1258258" y="814364"/>
                  <a:pt x="1288568" y="814364"/>
                  <a:pt x="1306398" y="832193"/>
                </a:cubicBezTo>
                <a:cubicBezTo>
                  <a:pt x="1324225" y="850022"/>
                  <a:pt x="1324225" y="880330"/>
                  <a:pt x="1306398" y="898159"/>
                </a:cubicBezTo>
                <a:cubicBezTo>
                  <a:pt x="1288569" y="915988"/>
                  <a:pt x="1258258" y="915988"/>
                  <a:pt x="1240429" y="898159"/>
                </a:cubicBezTo>
                <a:close/>
                <a:moveTo>
                  <a:pt x="2971808" y="2629538"/>
                </a:moveTo>
                <a:cubicBezTo>
                  <a:pt x="2953979" y="2611709"/>
                  <a:pt x="2953979" y="2581401"/>
                  <a:pt x="2971808" y="2563572"/>
                </a:cubicBezTo>
                <a:cubicBezTo>
                  <a:pt x="2989637" y="2545743"/>
                  <a:pt x="3019947" y="2545743"/>
                  <a:pt x="3037776" y="2563572"/>
                </a:cubicBezTo>
                <a:cubicBezTo>
                  <a:pt x="3055603" y="2581401"/>
                  <a:pt x="3055603" y="2611709"/>
                  <a:pt x="3037776" y="2629538"/>
                </a:cubicBezTo>
                <a:cubicBezTo>
                  <a:pt x="3019947" y="2647367"/>
                  <a:pt x="2989637" y="2647367"/>
                  <a:pt x="2971808" y="2629538"/>
                </a:cubicBezTo>
                <a:close/>
                <a:moveTo>
                  <a:pt x="1673702" y="1333189"/>
                </a:moveTo>
                <a:cubicBezTo>
                  <a:pt x="1655873" y="1315360"/>
                  <a:pt x="1655873" y="1285051"/>
                  <a:pt x="1673702" y="1267222"/>
                </a:cubicBezTo>
                <a:cubicBezTo>
                  <a:pt x="1691531" y="1249393"/>
                  <a:pt x="1721839" y="1249393"/>
                  <a:pt x="1739668" y="1267222"/>
                </a:cubicBezTo>
                <a:cubicBezTo>
                  <a:pt x="1757497" y="1285051"/>
                  <a:pt x="1757497" y="1315359"/>
                  <a:pt x="1739668" y="1333188"/>
                </a:cubicBezTo>
                <a:cubicBezTo>
                  <a:pt x="1721839" y="1352801"/>
                  <a:pt x="1691531" y="1352801"/>
                  <a:pt x="1673702" y="1333189"/>
                </a:cubicBezTo>
                <a:close/>
                <a:moveTo>
                  <a:pt x="1529283" y="1188773"/>
                </a:moveTo>
                <a:cubicBezTo>
                  <a:pt x="1511454" y="1170944"/>
                  <a:pt x="1511453" y="1140636"/>
                  <a:pt x="1529282" y="1122807"/>
                </a:cubicBezTo>
                <a:cubicBezTo>
                  <a:pt x="1547111" y="1104978"/>
                  <a:pt x="1577420" y="1104978"/>
                  <a:pt x="1595249" y="1122807"/>
                </a:cubicBezTo>
                <a:cubicBezTo>
                  <a:pt x="1613078" y="1140636"/>
                  <a:pt x="1613078" y="1170944"/>
                  <a:pt x="1595249" y="1188773"/>
                </a:cubicBezTo>
                <a:cubicBezTo>
                  <a:pt x="1577420" y="1206602"/>
                  <a:pt x="1547112" y="1206602"/>
                  <a:pt x="1529283" y="1188773"/>
                </a:cubicBezTo>
                <a:close/>
                <a:moveTo>
                  <a:pt x="2108746" y="1769993"/>
                </a:moveTo>
                <a:cubicBezTo>
                  <a:pt x="2090917" y="1752164"/>
                  <a:pt x="2090917" y="1721856"/>
                  <a:pt x="2108746" y="1704027"/>
                </a:cubicBezTo>
                <a:cubicBezTo>
                  <a:pt x="2126575" y="1686198"/>
                  <a:pt x="2156883" y="1686198"/>
                  <a:pt x="2174712" y="1704027"/>
                </a:cubicBezTo>
                <a:cubicBezTo>
                  <a:pt x="2192541" y="1721856"/>
                  <a:pt x="2192541" y="1752164"/>
                  <a:pt x="2174712" y="1769993"/>
                </a:cubicBezTo>
                <a:cubicBezTo>
                  <a:pt x="2155101" y="1787822"/>
                  <a:pt x="2126575" y="1787822"/>
                  <a:pt x="2108746" y="1769993"/>
                </a:cubicBezTo>
                <a:close/>
                <a:moveTo>
                  <a:pt x="5564128" y="5225375"/>
                </a:moveTo>
                <a:cubicBezTo>
                  <a:pt x="5546299" y="5207547"/>
                  <a:pt x="5546299" y="5177238"/>
                  <a:pt x="5564128" y="5159409"/>
                </a:cubicBezTo>
                <a:cubicBezTo>
                  <a:pt x="5581957" y="5141580"/>
                  <a:pt x="5612266" y="5141580"/>
                  <a:pt x="5630095" y="5159409"/>
                </a:cubicBezTo>
                <a:cubicBezTo>
                  <a:pt x="5647924" y="5177238"/>
                  <a:pt x="5647924" y="5207546"/>
                  <a:pt x="5630095" y="5225375"/>
                </a:cubicBezTo>
                <a:cubicBezTo>
                  <a:pt x="5610484" y="5243204"/>
                  <a:pt x="5581957" y="5243204"/>
                  <a:pt x="5564128" y="5225375"/>
                </a:cubicBezTo>
                <a:close/>
                <a:moveTo>
                  <a:pt x="1962545" y="1623797"/>
                </a:moveTo>
                <a:cubicBezTo>
                  <a:pt x="1944716" y="1605968"/>
                  <a:pt x="1944715" y="1575660"/>
                  <a:pt x="1962544" y="1557831"/>
                </a:cubicBezTo>
                <a:cubicBezTo>
                  <a:pt x="1980373" y="1540002"/>
                  <a:pt x="2010682" y="1540002"/>
                  <a:pt x="2028511" y="1557831"/>
                </a:cubicBezTo>
                <a:cubicBezTo>
                  <a:pt x="2046340" y="1575660"/>
                  <a:pt x="2046340" y="1605968"/>
                  <a:pt x="2028511" y="1623797"/>
                </a:cubicBezTo>
                <a:cubicBezTo>
                  <a:pt x="2010682" y="1643410"/>
                  <a:pt x="1982157" y="1643410"/>
                  <a:pt x="1962545" y="1623797"/>
                </a:cubicBezTo>
                <a:close/>
                <a:moveTo>
                  <a:pt x="1818124" y="1479383"/>
                </a:moveTo>
                <a:cubicBezTo>
                  <a:pt x="1800295" y="1461554"/>
                  <a:pt x="1800295" y="1431245"/>
                  <a:pt x="1818124" y="1413416"/>
                </a:cubicBezTo>
                <a:cubicBezTo>
                  <a:pt x="1835953" y="1395587"/>
                  <a:pt x="1866262" y="1395588"/>
                  <a:pt x="1884091" y="1413417"/>
                </a:cubicBezTo>
                <a:cubicBezTo>
                  <a:pt x="1901920" y="1431246"/>
                  <a:pt x="1901920" y="1461554"/>
                  <a:pt x="1884091" y="1479383"/>
                </a:cubicBezTo>
                <a:cubicBezTo>
                  <a:pt x="1866262" y="1497212"/>
                  <a:pt x="1837735" y="1497212"/>
                  <a:pt x="1818124" y="1479383"/>
                </a:cubicBezTo>
                <a:close/>
                <a:moveTo>
                  <a:pt x="2263584" y="2180611"/>
                </a:moveTo>
                <a:cubicBezTo>
                  <a:pt x="2245755" y="2162782"/>
                  <a:pt x="2245755" y="2132474"/>
                  <a:pt x="2263584" y="2114645"/>
                </a:cubicBezTo>
                <a:cubicBezTo>
                  <a:pt x="2281413" y="2096816"/>
                  <a:pt x="2311721" y="2096816"/>
                  <a:pt x="2329550" y="2114645"/>
                </a:cubicBezTo>
                <a:cubicBezTo>
                  <a:pt x="2347379" y="2132474"/>
                  <a:pt x="2347379" y="2162783"/>
                  <a:pt x="2329550" y="2180612"/>
                </a:cubicBezTo>
                <a:cubicBezTo>
                  <a:pt x="2311721" y="2198441"/>
                  <a:pt x="2281413" y="2198440"/>
                  <a:pt x="2263584" y="2180611"/>
                </a:cubicBezTo>
                <a:close/>
                <a:moveTo>
                  <a:pt x="2119167" y="2036196"/>
                </a:moveTo>
                <a:cubicBezTo>
                  <a:pt x="2101338" y="2018367"/>
                  <a:pt x="2101338" y="1988058"/>
                  <a:pt x="2119167" y="1970229"/>
                </a:cubicBezTo>
                <a:cubicBezTo>
                  <a:pt x="2136996" y="1950616"/>
                  <a:pt x="2167304" y="1950616"/>
                  <a:pt x="2185133" y="1970229"/>
                </a:cubicBezTo>
                <a:cubicBezTo>
                  <a:pt x="2202962" y="1988058"/>
                  <a:pt x="2202962" y="2018367"/>
                  <a:pt x="2185133" y="2036196"/>
                </a:cubicBezTo>
                <a:cubicBezTo>
                  <a:pt x="2167304" y="2054025"/>
                  <a:pt x="2136996" y="2054024"/>
                  <a:pt x="2119167" y="2036196"/>
                </a:cubicBezTo>
                <a:close/>
                <a:moveTo>
                  <a:pt x="2407996" y="2326806"/>
                </a:moveTo>
                <a:cubicBezTo>
                  <a:pt x="2390167" y="2308977"/>
                  <a:pt x="2390168" y="2278669"/>
                  <a:pt x="2407997" y="2260840"/>
                </a:cubicBezTo>
                <a:cubicBezTo>
                  <a:pt x="2425825" y="2241227"/>
                  <a:pt x="2456134" y="2241227"/>
                  <a:pt x="2473963" y="2260839"/>
                </a:cubicBezTo>
                <a:cubicBezTo>
                  <a:pt x="2491792" y="2278668"/>
                  <a:pt x="2491792" y="2308977"/>
                  <a:pt x="2473963" y="2326806"/>
                </a:cubicBezTo>
                <a:cubicBezTo>
                  <a:pt x="2456134" y="2344635"/>
                  <a:pt x="2425825" y="2344635"/>
                  <a:pt x="2407996" y="2326806"/>
                </a:cubicBezTo>
                <a:close/>
                <a:moveTo>
                  <a:pt x="2552402" y="2471220"/>
                </a:moveTo>
                <a:cubicBezTo>
                  <a:pt x="2534573" y="2453391"/>
                  <a:pt x="2534573" y="2423083"/>
                  <a:pt x="2552402" y="2405254"/>
                </a:cubicBezTo>
                <a:cubicBezTo>
                  <a:pt x="2572013" y="2387425"/>
                  <a:pt x="2600540" y="2387425"/>
                  <a:pt x="2618369" y="2405254"/>
                </a:cubicBezTo>
                <a:cubicBezTo>
                  <a:pt x="2636198" y="2423083"/>
                  <a:pt x="2636198" y="2453391"/>
                  <a:pt x="2618369" y="2471220"/>
                </a:cubicBezTo>
                <a:cubicBezTo>
                  <a:pt x="2600540" y="2489049"/>
                  <a:pt x="2570231" y="2489049"/>
                  <a:pt x="2552402" y="2471220"/>
                </a:cubicBezTo>
                <a:close/>
                <a:moveTo>
                  <a:pt x="958762" y="887463"/>
                </a:moveTo>
                <a:cubicBezTo>
                  <a:pt x="940933" y="869634"/>
                  <a:pt x="940934" y="839326"/>
                  <a:pt x="958763" y="821497"/>
                </a:cubicBezTo>
                <a:cubicBezTo>
                  <a:pt x="976592" y="803668"/>
                  <a:pt x="1006900" y="803668"/>
                  <a:pt x="1024729" y="821497"/>
                </a:cubicBezTo>
                <a:cubicBezTo>
                  <a:pt x="1042558" y="839326"/>
                  <a:pt x="1042558" y="869634"/>
                  <a:pt x="1024729" y="887463"/>
                </a:cubicBezTo>
                <a:cubicBezTo>
                  <a:pt x="1006900" y="907076"/>
                  <a:pt x="978375" y="905292"/>
                  <a:pt x="958762" y="887463"/>
                </a:cubicBezTo>
                <a:close/>
                <a:moveTo>
                  <a:pt x="2690141" y="2618842"/>
                </a:moveTo>
                <a:cubicBezTo>
                  <a:pt x="2672312" y="2601013"/>
                  <a:pt x="2672312" y="2570704"/>
                  <a:pt x="2690141" y="2552875"/>
                </a:cubicBezTo>
                <a:cubicBezTo>
                  <a:pt x="2707970" y="2535046"/>
                  <a:pt x="2738278" y="2535046"/>
                  <a:pt x="2756108" y="2552876"/>
                </a:cubicBezTo>
                <a:cubicBezTo>
                  <a:pt x="2773937" y="2570705"/>
                  <a:pt x="2773937" y="2601013"/>
                  <a:pt x="2756108" y="2618842"/>
                </a:cubicBezTo>
                <a:cubicBezTo>
                  <a:pt x="2738278" y="2638455"/>
                  <a:pt x="2709754" y="2636671"/>
                  <a:pt x="2690141" y="2618842"/>
                </a:cubicBezTo>
                <a:close/>
                <a:moveTo>
                  <a:pt x="1249367" y="1178075"/>
                </a:moveTo>
                <a:cubicBezTo>
                  <a:pt x="1231538" y="1160246"/>
                  <a:pt x="1231538" y="1129938"/>
                  <a:pt x="1249367" y="1112109"/>
                </a:cubicBezTo>
                <a:cubicBezTo>
                  <a:pt x="1267196" y="1094280"/>
                  <a:pt x="1297506" y="1094280"/>
                  <a:pt x="1315335" y="1112109"/>
                </a:cubicBezTo>
                <a:cubicBezTo>
                  <a:pt x="1333163" y="1129937"/>
                  <a:pt x="1333163" y="1160246"/>
                  <a:pt x="1315335" y="1178075"/>
                </a:cubicBezTo>
                <a:cubicBezTo>
                  <a:pt x="1297506" y="1197688"/>
                  <a:pt x="1267196" y="1195904"/>
                  <a:pt x="1249367" y="1178075"/>
                </a:cubicBezTo>
                <a:close/>
                <a:moveTo>
                  <a:pt x="1104929" y="1033660"/>
                </a:moveTo>
                <a:cubicBezTo>
                  <a:pt x="1087100" y="1015831"/>
                  <a:pt x="1087100" y="985522"/>
                  <a:pt x="1104929" y="967693"/>
                </a:cubicBezTo>
                <a:cubicBezTo>
                  <a:pt x="1122758" y="949864"/>
                  <a:pt x="1153067" y="949864"/>
                  <a:pt x="1170896" y="967693"/>
                </a:cubicBezTo>
                <a:cubicBezTo>
                  <a:pt x="1188725" y="985522"/>
                  <a:pt x="1188725" y="1015830"/>
                  <a:pt x="1170896" y="1033659"/>
                </a:cubicBezTo>
                <a:cubicBezTo>
                  <a:pt x="1151285" y="1051488"/>
                  <a:pt x="1122758" y="1051489"/>
                  <a:pt x="1104929" y="1033660"/>
                </a:cubicBezTo>
                <a:close/>
                <a:moveTo>
                  <a:pt x="2836308" y="2765038"/>
                </a:moveTo>
                <a:cubicBezTo>
                  <a:pt x="2818479" y="2747209"/>
                  <a:pt x="2818479" y="2716901"/>
                  <a:pt x="2836308" y="2699072"/>
                </a:cubicBezTo>
                <a:cubicBezTo>
                  <a:pt x="2854137" y="2681243"/>
                  <a:pt x="2884445" y="2681243"/>
                  <a:pt x="2902274" y="2699072"/>
                </a:cubicBezTo>
                <a:cubicBezTo>
                  <a:pt x="2920103" y="2716901"/>
                  <a:pt x="2920103" y="2747209"/>
                  <a:pt x="2902274" y="2765038"/>
                </a:cubicBezTo>
                <a:cubicBezTo>
                  <a:pt x="2882663" y="2782867"/>
                  <a:pt x="2854137" y="2782867"/>
                  <a:pt x="2836308" y="2765038"/>
                </a:cubicBezTo>
                <a:close/>
                <a:moveTo>
                  <a:pt x="1393784" y="1324273"/>
                </a:moveTo>
                <a:cubicBezTo>
                  <a:pt x="1375955" y="1306444"/>
                  <a:pt x="1375955" y="1276136"/>
                  <a:pt x="1393784" y="1258307"/>
                </a:cubicBezTo>
                <a:cubicBezTo>
                  <a:pt x="1411613" y="1240478"/>
                  <a:pt x="1441921" y="1240478"/>
                  <a:pt x="1459750" y="1258307"/>
                </a:cubicBezTo>
                <a:cubicBezTo>
                  <a:pt x="1477579" y="1276136"/>
                  <a:pt x="1477579" y="1306444"/>
                  <a:pt x="1459750" y="1324273"/>
                </a:cubicBezTo>
                <a:cubicBezTo>
                  <a:pt x="1441921" y="1342102"/>
                  <a:pt x="1411613" y="1342102"/>
                  <a:pt x="1393784" y="1324273"/>
                </a:cubicBezTo>
                <a:close/>
                <a:moveTo>
                  <a:pt x="1538200" y="1468689"/>
                </a:moveTo>
                <a:cubicBezTo>
                  <a:pt x="1520371" y="1450860"/>
                  <a:pt x="1520371" y="1420552"/>
                  <a:pt x="1538200" y="1402723"/>
                </a:cubicBezTo>
                <a:cubicBezTo>
                  <a:pt x="1556029" y="1384894"/>
                  <a:pt x="1586337" y="1384894"/>
                  <a:pt x="1604166" y="1402723"/>
                </a:cubicBezTo>
                <a:cubicBezTo>
                  <a:pt x="1621995" y="1420552"/>
                  <a:pt x="1621995" y="1450861"/>
                  <a:pt x="1604166" y="1468690"/>
                </a:cubicBezTo>
                <a:cubicBezTo>
                  <a:pt x="1586337" y="1488302"/>
                  <a:pt x="1556029" y="1486518"/>
                  <a:pt x="1538200" y="1468689"/>
                </a:cubicBezTo>
                <a:close/>
                <a:moveTo>
                  <a:pt x="1827047" y="1759298"/>
                </a:moveTo>
                <a:cubicBezTo>
                  <a:pt x="1809218" y="1741469"/>
                  <a:pt x="1809218" y="1711160"/>
                  <a:pt x="1827047" y="1693331"/>
                </a:cubicBezTo>
                <a:cubicBezTo>
                  <a:pt x="1844876" y="1675502"/>
                  <a:pt x="1875185" y="1675502"/>
                  <a:pt x="1893014" y="1693331"/>
                </a:cubicBezTo>
                <a:cubicBezTo>
                  <a:pt x="1910843" y="1711160"/>
                  <a:pt x="1910843" y="1741469"/>
                  <a:pt x="1893014" y="1759298"/>
                </a:cubicBezTo>
                <a:cubicBezTo>
                  <a:pt x="1875184" y="1778910"/>
                  <a:pt x="1844876" y="1777127"/>
                  <a:pt x="1827047" y="1759298"/>
                </a:cubicBezTo>
                <a:close/>
                <a:moveTo>
                  <a:pt x="3558412" y="3490663"/>
                </a:moveTo>
                <a:cubicBezTo>
                  <a:pt x="3540584" y="3472835"/>
                  <a:pt x="3540585" y="3442527"/>
                  <a:pt x="3558414" y="3424698"/>
                </a:cubicBezTo>
                <a:cubicBezTo>
                  <a:pt x="3576243" y="3406869"/>
                  <a:pt x="3606551" y="3406868"/>
                  <a:pt x="3624379" y="3424696"/>
                </a:cubicBezTo>
                <a:cubicBezTo>
                  <a:pt x="3642207" y="3442525"/>
                  <a:pt x="3642207" y="3472833"/>
                  <a:pt x="3624378" y="3490662"/>
                </a:cubicBezTo>
                <a:cubicBezTo>
                  <a:pt x="3606549" y="3510275"/>
                  <a:pt x="3576241" y="3508491"/>
                  <a:pt x="3558412" y="3490663"/>
                </a:cubicBezTo>
                <a:close/>
                <a:moveTo>
                  <a:pt x="5282430" y="5214681"/>
                </a:moveTo>
                <a:cubicBezTo>
                  <a:pt x="5264601" y="5196852"/>
                  <a:pt x="5264601" y="5166544"/>
                  <a:pt x="5282430" y="5148715"/>
                </a:cubicBezTo>
                <a:cubicBezTo>
                  <a:pt x="5300260" y="5130886"/>
                  <a:pt x="5330568" y="5130885"/>
                  <a:pt x="5348397" y="5148714"/>
                </a:cubicBezTo>
                <a:cubicBezTo>
                  <a:pt x="5366226" y="5166543"/>
                  <a:pt x="5366226" y="5196852"/>
                  <a:pt x="5348397" y="5214681"/>
                </a:cubicBezTo>
                <a:cubicBezTo>
                  <a:pt x="5330568" y="5234294"/>
                  <a:pt x="5300259" y="5232510"/>
                  <a:pt x="5282430" y="5214681"/>
                </a:cubicBezTo>
                <a:close/>
                <a:moveTo>
                  <a:pt x="1682625" y="1614884"/>
                </a:moveTo>
                <a:cubicBezTo>
                  <a:pt x="1664796" y="1597055"/>
                  <a:pt x="1664796" y="1566746"/>
                  <a:pt x="1682625" y="1548917"/>
                </a:cubicBezTo>
                <a:cubicBezTo>
                  <a:pt x="1700454" y="1531088"/>
                  <a:pt x="1730762" y="1531088"/>
                  <a:pt x="1748591" y="1548917"/>
                </a:cubicBezTo>
                <a:cubicBezTo>
                  <a:pt x="1766420" y="1566746"/>
                  <a:pt x="1766420" y="1597054"/>
                  <a:pt x="1748591" y="1614883"/>
                </a:cubicBezTo>
                <a:cubicBezTo>
                  <a:pt x="1730762" y="1632712"/>
                  <a:pt x="1700454" y="1632713"/>
                  <a:pt x="1682625" y="1614884"/>
                </a:cubicBezTo>
                <a:close/>
                <a:moveTo>
                  <a:pt x="5138009" y="5070267"/>
                </a:moveTo>
                <a:cubicBezTo>
                  <a:pt x="5120180" y="5052438"/>
                  <a:pt x="5120180" y="5022130"/>
                  <a:pt x="5138009" y="5004301"/>
                </a:cubicBezTo>
                <a:cubicBezTo>
                  <a:pt x="5155838" y="4986472"/>
                  <a:pt x="5186146" y="4986472"/>
                  <a:pt x="5203975" y="5004301"/>
                </a:cubicBezTo>
                <a:cubicBezTo>
                  <a:pt x="5221804" y="5022130"/>
                  <a:pt x="5221804" y="5052438"/>
                  <a:pt x="5203975" y="5070267"/>
                </a:cubicBezTo>
                <a:cubicBezTo>
                  <a:pt x="5186146" y="5088096"/>
                  <a:pt x="5155838" y="5088096"/>
                  <a:pt x="5138009" y="5070267"/>
                </a:cubicBezTo>
                <a:close/>
                <a:moveTo>
                  <a:pt x="1971463" y="1905494"/>
                </a:moveTo>
                <a:cubicBezTo>
                  <a:pt x="1953634" y="1887665"/>
                  <a:pt x="1953634" y="1857356"/>
                  <a:pt x="1971463" y="1839527"/>
                </a:cubicBezTo>
                <a:cubicBezTo>
                  <a:pt x="1989292" y="1821698"/>
                  <a:pt x="2019601" y="1821699"/>
                  <a:pt x="2037430" y="1839528"/>
                </a:cubicBezTo>
                <a:cubicBezTo>
                  <a:pt x="2055259" y="1857357"/>
                  <a:pt x="2055258" y="1887665"/>
                  <a:pt x="2037429" y="1905494"/>
                </a:cubicBezTo>
                <a:cubicBezTo>
                  <a:pt x="2019600" y="1923323"/>
                  <a:pt x="1989292" y="1923323"/>
                  <a:pt x="1971463" y="1905494"/>
                </a:cubicBezTo>
                <a:close/>
                <a:moveTo>
                  <a:pt x="5426846" y="5360876"/>
                </a:moveTo>
                <a:cubicBezTo>
                  <a:pt x="5409017" y="5343047"/>
                  <a:pt x="5409017" y="5312739"/>
                  <a:pt x="5426846" y="5294910"/>
                </a:cubicBezTo>
                <a:cubicBezTo>
                  <a:pt x="5444675" y="5277081"/>
                  <a:pt x="5474983" y="5277081"/>
                  <a:pt x="5492812" y="5294910"/>
                </a:cubicBezTo>
                <a:cubicBezTo>
                  <a:pt x="5510641" y="5312739"/>
                  <a:pt x="5510641" y="5343047"/>
                  <a:pt x="5492812" y="5360876"/>
                </a:cubicBezTo>
                <a:cubicBezTo>
                  <a:pt x="5474983" y="5378705"/>
                  <a:pt x="5444675" y="5378705"/>
                  <a:pt x="5426846" y="5360876"/>
                </a:cubicBezTo>
                <a:close/>
                <a:moveTo>
                  <a:pt x="1983666" y="2169914"/>
                </a:moveTo>
                <a:cubicBezTo>
                  <a:pt x="1965837" y="2152085"/>
                  <a:pt x="1965837" y="2121777"/>
                  <a:pt x="1983666" y="2103948"/>
                </a:cubicBezTo>
                <a:cubicBezTo>
                  <a:pt x="2001495" y="2086119"/>
                  <a:pt x="2031803" y="2086119"/>
                  <a:pt x="2049632" y="2103948"/>
                </a:cubicBezTo>
                <a:cubicBezTo>
                  <a:pt x="2067461" y="2121777"/>
                  <a:pt x="2067461" y="2152086"/>
                  <a:pt x="2049632" y="2169915"/>
                </a:cubicBezTo>
                <a:cubicBezTo>
                  <a:pt x="2031803" y="2187744"/>
                  <a:pt x="2001495" y="2187743"/>
                  <a:pt x="1983666" y="2169914"/>
                </a:cubicBezTo>
                <a:close/>
                <a:moveTo>
                  <a:pt x="2128084" y="2316110"/>
                </a:moveTo>
                <a:cubicBezTo>
                  <a:pt x="2110255" y="2298281"/>
                  <a:pt x="2110255" y="2267973"/>
                  <a:pt x="2128084" y="2250144"/>
                </a:cubicBezTo>
                <a:cubicBezTo>
                  <a:pt x="2145913" y="2232315"/>
                  <a:pt x="2176221" y="2232315"/>
                  <a:pt x="2194050" y="2250144"/>
                </a:cubicBezTo>
                <a:cubicBezTo>
                  <a:pt x="2211879" y="2267973"/>
                  <a:pt x="2211879" y="2298281"/>
                  <a:pt x="2194050" y="2316110"/>
                </a:cubicBezTo>
                <a:cubicBezTo>
                  <a:pt x="2176221" y="2333939"/>
                  <a:pt x="2145913" y="2333939"/>
                  <a:pt x="2128084" y="2316110"/>
                </a:cubicBezTo>
                <a:close/>
                <a:moveTo>
                  <a:pt x="2272494" y="2460525"/>
                </a:moveTo>
                <a:cubicBezTo>
                  <a:pt x="2254665" y="2442696"/>
                  <a:pt x="2254665" y="2412387"/>
                  <a:pt x="2272494" y="2394558"/>
                </a:cubicBezTo>
                <a:cubicBezTo>
                  <a:pt x="2290323" y="2376729"/>
                  <a:pt x="2320632" y="2376729"/>
                  <a:pt x="2338461" y="2394558"/>
                </a:cubicBezTo>
                <a:cubicBezTo>
                  <a:pt x="2356290" y="2412387"/>
                  <a:pt x="2356290" y="2442696"/>
                  <a:pt x="2338461" y="2460525"/>
                </a:cubicBezTo>
                <a:cubicBezTo>
                  <a:pt x="2320632" y="2478354"/>
                  <a:pt x="2290323" y="2478354"/>
                  <a:pt x="2272494" y="2460525"/>
                </a:cubicBezTo>
                <a:close/>
                <a:moveTo>
                  <a:pt x="2416905" y="2606721"/>
                </a:moveTo>
                <a:cubicBezTo>
                  <a:pt x="2399076" y="2588892"/>
                  <a:pt x="2399076" y="2558582"/>
                  <a:pt x="2416905" y="2540755"/>
                </a:cubicBezTo>
                <a:cubicBezTo>
                  <a:pt x="2434733" y="2522926"/>
                  <a:pt x="2465042" y="2522926"/>
                  <a:pt x="2482871" y="2540755"/>
                </a:cubicBezTo>
                <a:cubicBezTo>
                  <a:pt x="2500700" y="2558582"/>
                  <a:pt x="2500700" y="2588892"/>
                  <a:pt x="2482871" y="2606721"/>
                </a:cubicBezTo>
                <a:cubicBezTo>
                  <a:pt x="2465042" y="2624550"/>
                  <a:pt x="2434733" y="2624550"/>
                  <a:pt x="2416905" y="2606721"/>
                </a:cubicBezTo>
                <a:close/>
                <a:moveTo>
                  <a:pt x="829934" y="1019758"/>
                </a:moveTo>
                <a:cubicBezTo>
                  <a:pt x="812105" y="1001929"/>
                  <a:pt x="812105" y="971621"/>
                  <a:pt x="829934" y="953792"/>
                </a:cubicBezTo>
                <a:cubicBezTo>
                  <a:pt x="847763" y="935963"/>
                  <a:pt x="878072" y="935962"/>
                  <a:pt x="895900" y="953791"/>
                </a:cubicBezTo>
                <a:cubicBezTo>
                  <a:pt x="913729" y="971620"/>
                  <a:pt x="913730" y="1001929"/>
                  <a:pt x="895901" y="1019758"/>
                </a:cubicBezTo>
                <a:cubicBezTo>
                  <a:pt x="878072" y="1037587"/>
                  <a:pt x="847763" y="1037587"/>
                  <a:pt x="829934" y="1019758"/>
                </a:cubicBezTo>
                <a:close/>
                <a:moveTo>
                  <a:pt x="2561313" y="2751136"/>
                </a:moveTo>
                <a:cubicBezTo>
                  <a:pt x="2543484" y="2733307"/>
                  <a:pt x="2543484" y="2702999"/>
                  <a:pt x="2561313" y="2685170"/>
                </a:cubicBezTo>
                <a:cubicBezTo>
                  <a:pt x="2579142" y="2667341"/>
                  <a:pt x="2609450" y="2667341"/>
                  <a:pt x="2627279" y="2685170"/>
                </a:cubicBezTo>
                <a:cubicBezTo>
                  <a:pt x="2645108" y="2702999"/>
                  <a:pt x="2645108" y="2733307"/>
                  <a:pt x="2627279" y="2751136"/>
                </a:cubicBezTo>
                <a:cubicBezTo>
                  <a:pt x="2609450" y="2768965"/>
                  <a:pt x="2579142" y="2768965"/>
                  <a:pt x="2561313" y="2751136"/>
                </a:cubicBezTo>
                <a:close/>
                <a:moveTo>
                  <a:pt x="1402703" y="1604188"/>
                </a:moveTo>
                <a:cubicBezTo>
                  <a:pt x="1384874" y="1586359"/>
                  <a:pt x="1384873" y="1556050"/>
                  <a:pt x="1402702" y="1538221"/>
                </a:cubicBezTo>
                <a:cubicBezTo>
                  <a:pt x="1420531" y="1520392"/>
                  <a:pt x="1450840" y="1520393"/>
                  <a:pt x="1468669" y="1538222"/>
                </a:cubicBezTo>
                <a:cubicBezTo>
                  <a:pt x="1486498" y="1556051"/>
                  <a:pt x="1486498" y="1586359"/>
                  <a:pt x="1468669" y="1604188"/>
                </a:cubicBezTo>
                <a:cubicBezTo>
                  <a:pt x="1449058" y="1622017"/>
                  <a:pt x="1420532" y="1622017"/>
                  <a:pt x="1402703" y="1604188"/>
                </a:cubicBezTo>
                <a:close/>
                <a:moveTo>
                  <a:pt x="4858087" y="5059572"/>
                </a:moveTo>
                <a:cubicBezTo>
                  <a:pt x="4840258" y="5041743"/>
                  <a:pt x="4840258" y="5011435"/>
                  <a:pt x="4858087" y="4993606"/>
                </a:cubicBezTo>
                <a:cubicBezTo>
                  <a:pt x="4875916" y="4975777"/>
                  <a:pt x="4906224" y="4975777"/>
                  <a:pt x="4924053" y="4993606"/>
                </a:cubicBezTo>
                <a:cubicBezTo>
                  <a:pt x="4941882" y="5011435"/>
                  <a:pt x="4941882" y="5041743"/>
                  <a:pt x="4924053" y="5059572"/>
                </a:cubicBezTo>
                <a:cubicBezTo>
                  <a:pt x="4904442" y="5077401"/>
                  <a:pt x="4875916" y="5077401"/>
                  <a:pt x="4858087" y="5059572"/>
                </a:cubicBezTo>
                <a:close/>
                <a:moveTo>
                  <a:pt x="1112082" y="1313576"/>
                </a:moveTo>
                <a:cubicBezTo>
                  <a:pt x="1094253" y="1295747"/>
                  <a:pt x="1094253" y="1265439"/>
                  <a:pt x="1112082" y="1247610"/>
                </a:cubicBezTo>
                <a:cubicBezTo>
                  <a:pt x="1129911" y="1229781"/>
                  <a:pt x="1160220" y="1229781"/>
                  <a:pt x="1178049" y="1247610"/>
                </a:cubicBezTo>
                <a:cubicBezTo>
                  <a:pt x="1195878" y="1265439"/>
                  <a:pt x="1195878" y="1295747"/>
                  <a:pt x="1178049" y="1313576"/>
                </a:cubicBezTo>
                <a:cubicBezTo>
                  <a:pt x="1160220" y="1331405"/>
                  <a:pt x="1131695" y="1331405"/>
                  <a:pt x="1112082" y="1313576"/>
                </a:cubicBezTo>
                <a:close/>
                <a:moveTo>
                  <a:pt x="967644" y="1169160"/>
                </a:moveTo>
                <a:cubicBezTo>
                  <a:pt x="949815" y="1151331"/>
                  <a:pt x="949815" y="1121023"/>
                  <a:pt x="967644" y="1103194"/>
                </a:cubicBezTo>
                <a:cubicBezTo>
                  <a:pt x="985473" y="1085365"/>
                  <a:pt x="1015781" y="1085365"/>
                  <a:pt x="1033610" y="1103194"/>
                </a:cubicBezTo>
                <a:cubicBezTo>
                  <a:pt x="1051439" y="1121023"/>
                  <a:pt x="1051439" y="1151331"/>
                  <a:pt x="1033610" y="1169160"/>
                </a:cubicBezTo>
                <a:cubicBezTo>
                  <a:pt x="1015781" y="1186989"/>
                  <a:pt x="985473" y="1186989"/>
                  <a:pt x="967644" y="1169160"/>
                </a:cubicBezTo>
                <a:close/>
                <a:moveTo>
                  <a:pt x="2699022" y="2900539"/>
                </a:moveTo>
                <a:cubicBezTo>
                  <a:pt x="2681193" y="2882710"/>
                  <a:pt x="2681193" y="2852401"/>
                  <a:pt x="2699022" y="2834572"/>
                </a:cubicBezTo>
                <a:cubicBezTo>
                  <a:pt x="2716851" y="2816743"/>
                  <a:pt x="2747160" y="2816743"/>
                  <a:pt x="2764989" y="2834572"/>
                </a:cubicBezTo>
                <a:cubicBezTo>
                  <a:pt x="2782818" y="2852401"/>
                  <a:pt x="2782818" y="2882710"/>
                  <a:pt x="2764989" y="2900539"/>
                </a:cubicBezTo>
                <a:cubicBezTo>
                  <a:pt x="2747160" y="2918368"/>
                  <a:pt x="2716851" y="2918368"/>
                  <a:pt x="2699022" y="2900539"/>
                </a:cubicBezTo>
                <a:close/>
                <a:moveTo>
                  <a:pt x="1691544" y="1894796"/>
                </a:moveTo>
                <a:cubicBezTo>
                  <a:pt x="1673715" y="1876967"/>
                  <a:pt x="1673715" y="1846659"/>
                  <a:pt x="1691544" y="1828830"/>
                </a:cubicBezTo>
                <a:cubicBezTo>
                  <a:pt x="1709373" y="1811001"/>
                  <a:pt x="1739682" y="1811001"/>
                  <a:pt x="1757511" y="1828830"/>
                </a:cubicBezTo>
                <a:cubicBezTo>
                  <a:pt x="1775340" y="1846659"/>
                  <a:pt x="1775340" y="1876967"/>
                  <a:pt x="1757511" y="1894796"/>
                </a:cubicBezTo>
                <a:cubicBezTo>
                  <a:pt x="1739682" y="1912625"/>
                  <a:pt x="1709373" y="1912625"/>
                  <a:pt x="1691544" y="1894796"/>
                </a:cubicBezTo>
                <a:close/>
                <a:moveTo>
                  <a:pt x="3422910" y="3626162"/>
                </a:moveTo>
                <a:cubicBezTo>
                  <a:pt x="3405081" y="3608333"/>
                  <a:pt x="3405082" y="3578026"/>
                  <a:pt x="3422911" y="3560197"/>
                </a:cubicBezTo>
                <a:cubicBezTo>
                  <a:pt x="3440740" y="3542368"/>
                  <a:pt x="3471048" y="3542367"/>
                  <a:pt x="3488877" y="3560196"/>
                </a:cubicBezTo>
                <a:cubicBezTo>
                  <a:pt x="3506704" y="3578023"/>
                  <a:pt x="3506704" y="3608331"/>
                  <a:pt x="3488875" y="3626160"/>
                </a:cubicBezTo>
                <a:cubicBezTo>
                  <a:pt x="3471046" y="3643989"/>
                  <a:pt x="3440738" y="3643989"/>
                  <a:pt x="3422910" y="3626162"/>
                </a:cubicBezTo>
                <a:close/>
                <a:moveTo>
                  <a:pt x="5146928" y="5350179"/>
                </a:moveTo>
                <a:cubicBezTo>
                  <a:pt x="5129099" y="5332350"/>
                  <a:pt x="5129099" y="5302042"/>
                  <a:pt x="5146928" y="5284213"/>
                </a:cubicBezTo>
                <a:cubicBezTo>
                  <a:pt x="5164757" y="5266384"/>
                  <a:pt x="5195065" y="5266384"/>
                  <a:pt x="5212894" y="5284213"/>
                </a:cubicBezTo>
                <a:cubicBezTo>
                  <a:pt x="5230723" y="5302042"/>
                  <a:pt x="5230723" y="5332350"/>
                  <a:pt x="5212894" y="5350179"/>
                </a:cubicBezTo>
                <a:cubicBezTo>
                  <a:pt x="5195065" y="5368008"/>
                  <a:pt x="5164757" y="5368008"/>
                  <a:pt x="5146928" y="5350179"/>
                </a:cubicBezTo>
                <a:close/>
                <a:moveTo>
                  <a:pt x="1547125" y="1750386"/>
                </a:moveTo>
                <a:cubicBezTo>
                  <a:pt x="1529296" y="1732557"/>
                  <a:pt x="1529296" y="1702249"/>
                  <a:pt x="1547125" y="1684420"/>
                </a:cubicBezTo>
                <a:cubicBezTo>
                  <a:pt x="1564954" y="1666591"/>
                  <a:pt x="1595262" y="1666591"/>
                  <a:pt x="1613091" y="1684420"/>
                </a:cubicBezTo>
                <a:cubicBezTo>
                  <a:pt x="1630920" y="1702249"/>
                  <a:pt x="1630920" y="1732557"/>
                  <a:pt x="1613091" y="1750386"/>
                </a:cubicBezTo>
                <a:cubicBezTo>
                  <a:pt x="1595262" y="1768215"/>
                  <a:pt x="1564954" y="1768215"/>
                  <a:pt x="1547125" y="1750386"/>
                </a:cubicBezTo>
                <a:close/>
                <a:moveTo>
                  <a:pt x="5002509" y="5205770"/>
                </a:moveTo>
                <a:cubicBezTo>
                  <a:pt x="4984680" y="5187941"/>
                  <a:pt x="4984680" y="5157633"/>
                  <a:pt x="5002509" y="5139804"/>
                </a:cubicBezTo>
                <a:cubicBezTo>
                  <a:pt x="5020338" y="5121975"/>
                  <a:pt x="5050646" y="5121975"/>
                  <a:pt x="5068475" y="5139804"/>
                </a:cubicBezTo>
                <a:cubicBezTo>
                  <a:pt x="5086304" y="5157633"/>
                  <a:pt x="5086304" y="5187941"/>
                  <a:pt x="5068475" y="5205770"/>
                </a:cubicBezTo>
                <a:cubicBezTo>
                  <a:pt x="5050646" y="5223599"/>
                  <a:pt x="5020338" y="5223599"/>
                  <a:pt x="5002509" y="5205770"/>
                </a:cubicBezTo>
                <a:close/>
                <a:moveTo>
                  <a:pt x="1256501" y="1459774"/>
                </a:moveTo>
                <a:cubicBezTo>
                  <a:pt x="1238672" y="1441945"/>
                  <a:pt x="1238672" y="1411637"/>
                  <a:pt x="1256501" y="1393808"/>
                </a:cubicBezTo>
                <a:cubicBezTo>
                  <a:pt x="1274330" y="1375979"/>
                  <a:pt x="1304639" y="1375979"/>
                  <a:pt x="1322468" y="1393808"/>
                </a:cubicBezTo>
                <a:cubicBezTo>
                  <a:pt x="1340297" y="1411637"/>
                  <a:pt x="1340296" y="1441945"/>
                  <a:pt x="1322467" y="1459774"/>
                </a:cubicBezTo>
                <a:cubicBezTo>
                  <a:pt x="1304638" y="1477603"/>
                  <a:pt x="1276112" y="1477603"/>
                  <a:pt x="1256501" y="1459774"/>
                </a:cubicBezTo>
                <a:close/>
                <a:moveTo>
                  <a:pt x="1835963" y="2040993"/>
                </a:moveTo>
                <a:cubicBezTo>
                  <a:pt x="1818134" y="2023164"/>
                  <a:pt x="1818133" y="1992856"/>
                  <a:pt x="1835962" y="1975027"/>
                </a:cubicBezTo>
                <a:cubicBezTo>
                  <a:pt x="1853791" y="1957198"/>
                  <a:pt x="1884100" y="1957198"/>
                  <a:pt x="1901929" y="1975027"/>
                </a:cubicBezTo>
                <a:cubicBezTo>
                  <a:pt x="1919758" y="1992856"/>
                  <a:pt x="1919758" y="2023164"/>
                  <a:pt x="1901929" y="2040993"/>
                </a:cubicBezTo>
                <a:cubicBezTo>
                  <a:pt x="1884100" y="2058822"/>
                  <a:pt x="1853792" y="2058822"/>
                  <a:pt x="1835963" y="2040993"/>
                </a:cubicBezTo>
                <a:close/>
                <a:moveTo>
                  <a:pt x="3567324" y="3772355"/>
                </a:moveTo>
                <a:cubicBezTo>
                  <a:pt x="3549500" y="3754531"/>
                  <a:pt x="3549506" y="3724228"/>
                  <a:pt x="3567335" y="3706399"/>
                </a:cubicBezTo>
                <a:cubicBezTo>
                  <a:pt x="3585164" y="3688570"/>
                  <a:pt x="3615466" y="3688564"/>
                  <a:pt x="3633291" y="3706389"/>
                </a:cubicBezTo>
                <a:cubicBezTo>
                  <a:pt x="3651118" y="3724216"/>
                  <a:pt x="3651119" y="3754526"/>
                  <a:pt x="3633290" y="3772355"/>
                </a:cubicBezTo>
                <a:cubicBezTo>
                  <a:pt x="3615461" y="3790184"/>
                  <a:pt x="3585152" y="3790182"/>
                  <a:pt x="3567324" y="3772355"/>
                </a:cubicBezTo>
                <a:close/>
                <a:moveTo>
                  <a:pt x="5291345" y="5496376"/>
                </a:moveTo>
                <a:cubicBezTo>
                  <a:pt x="5273516" y="5478547"/>
                  <a:pt x="5273516" y="5448238"/>
                  <a:pt x="5291345" y="5430409"/>
                </a:cubicBezTo>
                <a:cubicBezTo>
                  <a:pt x="5309174" y="5412580"/>
                  <a:pt x="5339482" y="5412580"/>
                  <a:pt x="5357311" y="5430409"/>
                </a:cubicBezTo>
                <a:cubicBezTo>
                  <a:pt x="5375140" y="5448238"/>
                  <a:pt x="5375140" y="5478547"/>
                  <a:pt x="5357311" y="5496376"/>
                </a:cubicBezTo>
                <a:cubicBezTo>
                  <a:pt x="5339482" y="5514205"/>
                  <a:pt x="5309174" y="5514205"/>
                  <a:pt x="5291345" y="5496376"/>
                </a:cubicBezTo>
                <a:close/>
                <a:moveTo>
                  <a:pt x="2137003" y="2596014"/>
                </a:moveTo>
                <a:cubicBezTo>
                  <a:pt x="2119174" y="2578185"/>
                  <a:pt x="2119174" y="2547877"/>
                  <a:pt x="2137003" y="2530048"/>
                </a:cubicBezTo>
                <a:cubicBezTo>
                  <a:pt x="2154825" y="2512227"/>
                  <a:pt x="2183349" y="2512226"/>
                  <a:pt x="2202962" y="2530055"/>
                </a:cubicBezTo>
                <a:cubicBezTo>
                  <a:pt x="2220791" y="2547884"/>
                  <a:pt x="2220791" y="2578193"/>
                  <a:pt x="2202969" y="2596015"/>
                </a:cubicBezTo>
                <a:cubicBezTo>
                  <a:pt x="2185140" y="2613844"/>
                  <a:pt x="2154832" y="2613843"/>
                  <a:pt x="2137003" y="2596014"/>
                </a:cubicBezTo>
                <a:close/>
                <a:moveTo>
                  <a:pt x="1992591" y="2451603"/>
                </a:moveTo>
                <a:cubicBezTo>
                  <a:pt x="1974762" y="2433774"/>
                  <a:pt x="1974762" y="2403466"/>
                  <a:pt x="1992591" y="2385637"/>
                </a:cubicBezTo>
                <a:cubicBezTo>
                  <a:pt x="2010412" y="2367816"/>
                  <a:pt x="2038939" y="2367816"/>
                  <a:pt x="2058550" y="2385644"/>
                </a:cubicBezTo>
                <a:cubicBezTo>
                  <a:pt x="2076378" y="2403473"/>
                  <a:pt x="2076379" y="2433782"/>
                  <a:pt x="2058557" y="2451604"/>
                </a:cubicBezTo>
                <a:cubicBezTo>
                  <a:pt x="2040728" y="2469432"/>
                  <a:pt x="2010420" y="2469432"/>
                  <a:pt x="1992591" y="2451603"/>
                </a:cubicBezTo>
                <a:close/>
                <a:moveTo>
                  <a:pt x="1846392" y="2305405"/>
                </a:moveTo>
                <a:cubicBezTo>
                  <a:pt x="1828563" y="2287576"/>
                  <a:pt x="1828563" y="2257268"/>
                  <a:pt x="1846392" y="2239439"/>
                </a:cubicBezTo>
                <a:cubicBezTo>
                  <a:pt x="1865995" y="2221618"/>
                  <a:pt x="1894521" y="2221618"/>
                  <a:pt x="1912350" y="2239447"/>
                </a:cubicBezTo>
                <a:cubicBezTo>
                  <a:pt x="1930179" y="2257276"/>
                  <a:pt x="1930179" y="2287584"/>
                  <a:pt x="1912358" y="2305405"/>
                </a:cubicBezTo>
                <a:cubicBezTo>
                  <a:pt x="1894529" y="2323234"/>
                  <a:pt x="1864221" y="2323234"/>
                  <a:pt x="1846392" y="2305405"/>
                </a:cubicBezTo>
                <a:close/>
                <a:moveTo>
                  <a:pt x="3570391" y="4029413"/>
                </a:moveTo>
                <a:cubicBezTo>
                  <a:pt x="3552561" y="4011583"/>
                  <a:pt x="3552560" y="3981275"/>
                  <a:pt x="3570390" y="3963446"/>
                </a:cubicBezTo>
                <a:cubicBezTo>
                  <a:pt x="3589997" y="3945620"/>
                  <a:pt x="3618524" y="3945620"/>
                  <a:pt x="3636354" y="3963450"/>
                </a:cubicBezTo>
                <a:cubicBezTo>
                  <a:pt x="3654184" y="3981281"/>
                  <a:pt x="3654185" y="4011589"/>
                  <a:pt x="3636359" y="4029415"/>
                </a:cubicBezTo>
                <a:cubicBezTo>
                  <a:pt x="3618530" y="4047244"/>
                  <a:pt x="3588221" y="4047244"/>
                  <a:pt x="3570391" y="4029413"/>
                </a:cubicBezTo>
                <a:close/>
                <a:moveTo>
                  <a:pt x="2281411" y="2742212"/>
                </a:moveTo>
                <a:cubicBezTo>
                  <a:pt x="2263582" y="2724383"/>
                  <a:pt x="2263582" y="2694075"/>
                  <a:pt x="2281411" y="2676246"/>
                </a:cubicBezTo>
                <a:cubicBezTo>
                  <a:pt x="2299233" y="2658424"/>
                  <a:pt x="2329541" y="2658424"/>
                  <a:pt x="2347370" y="2676253"/>
                </a:cubicBezTo>
                <a:cubicBezTo>
                  <a:pt x="2365199" y="2694082"/>
                  <a:pt x="2365199" y="2724390"/>
                  <a:pt x="2347377" y="2742212"/>
                </a:cubicBezTo>
                <a:cubicBezTo>
                  <a:pt x="2329548" y="2760041"/>
                  <a:pt x="2299240" y="2760041"/>
                  <a:pt x="2281411" y="2742212"/>
                </a:cubicBezTo>
                <a:close/>
                <a:moveTo>
                  <a:pt x="2425819" y="2886627"/>
                </a:moveTo>
                <a:cubicBezTo>
                  <a:pt x="2407990" y="2868798"/>
                  <a:pt x="2407991" y="2838489"/>
                  <a:pt x="2425820" y="2820660"/>
                </a:cubicBezTo>
                <a:cubicBezTo>
                  <a:pt x="2443642" y="2802838"/>
                  <a:pt x="2473950" y="2802838"/>
                  <a:pt x="2491779" y="2820667"/>
                </a:cubicBezTo>
                <a:cubicBezTo>
                  <a:pt x="2509608" y="2838496"/>
                  <a:pt x="2509608" y="2868805"/>
                  <a:pt x="2491786" y="2886627"/>
                </a:cubicBezTo>
                <a:cubicBezTo>
                  <a:pt x="2473957" y="2904456"/>
                  <a:pt x="2443648" y="2904456"/>
                  <a:pt x="2425819" y="2886627"/>
                </a:cubicBezTo>
                <a:close/>
                <a:moveTo>
                  <a:pt x="694439" y="1155250"/>
                </a:moveTo>
                <a:cubicBezTo>
                  <a:pt x="676610" y="1137421"/>
                  <a:pt x="676610" y="1107113"/>
                  <a:pt x="694439" y="1089284"/>
                </a:cubicBezTo>
                <a:cubicBezTo>
                  <a:pt x="712263" y="1071460"/>
                  <a:pt x="742571" y="1071460"/>
                  <a:pt x="760400" y="1089289"/>
                </a:cubicBezTo>
                <a:cubicBezTo>
                  <a:pt x="778229" y="1107118"/>
                  <a:pt x="778230" y="1137426"/>
                  <a:pt x="760405" y="1155251"/>
                </a:cubicBezTo>
                <a:cubicBezTo>
                  <a:pt x="742576" y="1173079"/>
                  <a:pt x="712268" y="1173079"/>
                  <a:pt x="694439" y="1155250"/>
                </a:cubicBezTo>
                <a:close/>
                <a:moveTo>
                  <a:pt x="2570249" y="3032829"/>
                </a:moveTo>
                <a:cubicBezTo>
                  <a:pt x="2552420" y="3015000"/>
                  <a:pt x="2552421" y="2984691"/>
                  <a:pt x="2570249" y="2966863"/>
                </a:cubicBezTo>
                <a:cubicBezTo>
                  <a:pt x="2588072" y="2949040"/>
                  <a:pt x="2618380" y="2949040"/>
                  <a:pt x="2636209" y="2966869"/>
                </a:cubicBezTo>
                <a:cubicBezTo>
                  <a:pt x="2654038" y="2984698"/>
                  <a:pt x="2654038" y="3015007"/>
                  <a:pt x="2636216" y="3032829"/>
                </a:cubicBezTo>
                <a:cubicBezTo>
                  <a:pt x="2618387" y="3050658"/>
                  <a:pt x="2588078" y="3050658"/>
                  <a:pt x="2570249" y="3032829"/>
                </a:cubicBezTo>
                <a:close/>
                <a:moveTo>
                  <a:pt x="838869" y="1301453"/>
                </a:moveTo>
                <a:cubicBezTo>
                  <a:pt x="821040" y="1283624"/>
                  <a:pt x="821040" y="1253315"/>
                  <a:pt x="838869" y="1235486"/>
                </a:cubicBezTo>
                <a:cubicBezTo>
                  <a:pt x="856693" y="1217662"/>
                  <a:pt x="887002" y="1217662"/>
                  <a:pt x="904831" y="1235491"/>
                </a:cubicBezTo>
                <a:cubicBezTo>
                  <a:pt x="922660" y="1253320"/>
                  <a:pt x="922660" y="1283628"/>
                  <a:pt x="904835" y="1301453"/>
                </a:cubicBezTo>
                <a:cubicBezTo>
                  <a:pt x="887006" y="1319282"/>
                  <a:pt x="856698" y="1319282"/>
                  <a:pt x="838869" y="1301453"/>
                </a:cubicBezTo>
                <a:close/>
                <a:moveTo>
                  <a:pt x="976587" y="1449070"/>
                </a:moveTo>
                <a:cubicBezTo>
                  <a:pt x="958758" y="1431241"/>
                  <a:pt x="958758" y="1400932"/>
                  <a:pt x="976587" y="1383103"/>
                </a:cubicBezTo>
                <a:cubicBezTo>
                  <a:pt x="994416" y="1365274"/>
                  <a:pt x="1024720" y="1365280"/>
                  <a:pt x="1042549" y="1383109"/>
                </a:cubicBezTo>
                <a:cubicBezTo>
                  <a:pt x="1060378" y="1400937"/>
                  <a:pt x="1060383" y="1431241"/>
                  <a:pt x="1042554" y="1449070"/>
                </a:cubicBezTo>
                <a:cubicBezTo>
                  <a:pt x="1024725" y="1466899"/>
                  <a:pt x="994416" y="1466899"/>
                  <a:pt x="976587" y="1449070"/>
                </a:cubicBezTo>
                <a:close/>
                <a:moveTo>
                  <a:pt x="1265424" y="1739682"/>
                </a:moveTo>
                <a:cubicBezTo>
                  <a:pt x="1247595" y="1721853"/>
                  <a:pt x="1247595" y="1691544"/>
                  <a:pt x="1265424" y="1673715"/>
                </a:cubicBezTo>
                <a:cubicBezTo>
                  <a:pt x="1283253" y="1655886"/>
                  <a:pt x="1313556" y="1655892"/>
                  <a:pt x="1331385" y="1673721"/>
                </a:cubicBezTo>
                <a:cubicBezTo>
                  <a:pt x="1349214" y="1691550"/>
                  <a:pt x="1349219" y="1721853"/>
                  <a:pt x="1331390" y="1739682"/>
                </a:cubicBezTo>
                <a:cubicBezTo>
                  <a:pt x="1313561" y="1757511"/>
                  <a:pt x="1283253" y="1757511"/>
                  <a:pt x="1265424" y="1739682"/>
                </a:cubicBezTo>
                <a:close/>
                <a:moveTo>
                  <a:pt x="4720807" y="5195068"/>
                </a:moveTo>
                <a:cubicBezTo>
                  <a:pt x="4702978" y="5177239"/>
                  <a:pt x="4702977" y="5146931"/>
                  <a:pt x="4720806" y="5129102"/>
                </a:cubicBezTo>
                <a:cubicBezTo>
                  <a:pt x="4738635" y="5111273"/>
                  <a:pt x="4768940" y="5111276"/>
                  <a:pt x="4786769" y="5129105"/>
                </a:cubicBezTo>
                <a:cubicBezTo>
                  <a:pt x="4804598" y="5146934"/>
                  <a:pt x="4804602" y="5177239"/>
                  <a:pt x="4786773" y="5195068"/>
                </a:cubicBezTo>
                <a:cubicBezTo>
                  <a:pt x="4768944" y="5212897"/>
                  <a:pt x="4738635" y="5212897"/>
                  <a:pt x="4720807" y="5195068"/>
                </a:cubicBezTo>
                <a:close/>
                <a:moveTo>
                  <a:pt x="1121004" y="1595267"/>
                </a:moveTo>
                <a:cubicBezTo>
                  <a:pt x="1103175" y="1577438"/>
                  <a:pt x="1103174" y="1547130"/>
                  <a:pt x="1121004" y="1529301"/>
                </a:cubicBezTo>
                <a:cubicBezTo>
                  <a:pt x="1138832" y="1511472"/>
                  <a:pt x="1169136" y="1511477"/>
                  <a:pt x="1186965" y="1529306"/>
                </a:cubicBezTo>
                <a:cubicBezTo>
                  <a:pt x="1204794" y="1547135"/>
                  <a:pt x="1204799" y="1577438"/>
                  <a:pt x="1186970" y="1595267"/>
                </a:cubicBezTo>
                <a:cubicBezTo>
                  <a:pt x="1169141" y="1613096"/>
                  <a:pt x="1138833" y="1613096"/>
                  <a:pt x="1121004" y="1595267"/>
                </a:cubicBezTo>
                <a:close/>
                <a:moveTo>
                  <a:pt x="3431832" y="3907847"/>
                </a:moveTo>
                <a:cubicBezTo>
                  <a:pt x="3414008" y="3890023"/>
                  <a:pt x="3414014" y="3859720"/>
                  <a:pt x="3431843" y="3841892"/>
                </a:cubicBezTo>
                <a:cubicBezTo>
                  <a:pt x="3449672" y="3824063"/>
                  <a:pt x="3479966" y="3824065"/>
                  <a:pt x="3497790" y="3841890"/>
                </a:cubicBezTo>
                <a:cubicBezTo>
                  <a:pt x="3515617" y="3859717"/>
                  <a:pt x="3515627" y="3890018"/>
                  <a:pt x="3497798" y="3907847"/>
                </a:cubicBezTo>
                <a:cubicBezTo>
                  <a:pt x="3478187" y="3925676"/>
                  <a:pt x="3449660" y="3925674"/>
                  <a:pt x="3431832" y="3907847"/>
                </a:cubicBezTo>
                <a:close/>
                <a:moveTo>
                  <a:pt x="1700468" y="2176488"/>
                </a:moveTo>
                <a:cubicBezTo>
                  <a:pt x="1682639" y="2158659"/>
                  <a:pt x="1682639" y="2128350"/>
                  <a:pt x="1700468" y="2110521"/>
                </a:cubicBezTo>
                <a:cubicBezTo>
                  <a:pt x="1718297" y="2092692"/>
                  <a:pt x="1748599" y="2092699"/>
                  <a:pt x="1766428" y="2110528"/>
                </a:cubicBezTo>
                <a:cubicBezTo>
                  <a:pt x="1784257" y="2128357"/>
                  <a:pt x="1784263" y="2158659"/>
                  <a:pt x="1766434" y="2176488"/>
                </a:cubicBezTo>
                <a:cubicBezTo>
                  <a:pt x="1746823" y="2194316"/>
                  <a:pt x="1718297" y="2194317"/>
                  <a:pt x="1700468" y="2176488"/>
                </a:cubicBezTo>
                <a:close/>
                <a:moveTo>
                  <a:pt x="1554270" y="2030292"/>
                </a:moveTo>
                <a:cubicBezTo>
                  <a:pt x="1536441" y="2012463"/>
                  <a:pt x="1536441" y="1982154"/>
                  <a:pt x="1554270" y="1964325"/>
                </a:cubicBezTo>
                <a:cubicBezTo>
                  <a:pt x="1572099" y="1946496"/>
                  <a:pt x="1602401" y="1946502"/>
                  <a:pt x="1620230" y="1964331"/>
                </a:cubicBezTo>
                <a:cubicBezTo>
                  <a:pt x="1638059" y="1982160"/>
                  <a:pt x="1638065" y="2012463"/>
                  <a:pt x="1620236" y="2030291"/>
                </a:cubicBezTo>
                <a:cubicBezTo>
                  <a:pt x="1602407" y="2048120"/>
                  <a:pt x="1573881" y="2048120"/>
                  <a:pt x="1554270" y="2030292"/>
                </a:cubicBezTo>
                <a:close/>
                <a:moveTo>
                  <a:pt x="5155848" y="5631873"/>
                </a:moveTo>
                <a:cubicBezTo>
                  <a:pt x="5138019" y="5614044"/>
                  <a:pt x="5138020" y="5583735"/>
                  <a:pt x="5155848" y="5565906"/>
                </a:cubicBezTo>
                <a:cubicBezTo>
                  <a:pt x="5173677" y="5548077"/>
                  <a:pt x="5203982" y="5548081"/>
                  <a:pt x="5221811" y="5565910"/>
                </a:cubicBezTo>
                <a:cubicBezTo>
                  <a:pt x="5239640" y="5583739"/>
                  <a:pt x="5239643" y="5614044"/>
                  <a:pt x="5221815" y="5631872"/>
                </a:cubicBezTo>
                <a:cubicBezTo>
                  <a:pt x="5202204" y="5649701"/>
                  <a:pt x="5173677" y="5649702"/>
                  <a:pt x="5155848" y="5631873"/>
                </a:cubicBezTo>
                <a:close/>
                <a:moveTo>
                  <a:pt x="5009651" y="5485677"/>
                </a:moveTo>
                <a:cubicBezTo>
                  <a:pt x="4991822" y="5467848"/>
                  <a:pt x="4991822" y="5437540"/>
                  <a:pt x="5009651" y="5419711"/>
                </a:cubicBezTo>
                <a:cubicBezTo>
                  <a:pt x="5027480" y="5401882"/>
                  <a:pt x="5057785" y="5401885"/>
                  <a:pt x="5075613" y="5419714"/>
                </a:cubicBezTo>
                <a:cubicBezTo>
                  <a:pt x="5093443" y="5437543"/>
                  <a:pt x="5093446" y="5467848"/>
                  <a:pt x="5075617" y="5485677"/>
                </a:cubicBezTo>
                <a:cubicBezTo>
                  <a:pt x="5057788" y="5503506"/>
                  <a:pt x="5029262" y="5503506"/>
                  <a:pt x="5009651" y="5485677"/>
                </a:cubicBezTo>
                <a:close/>
                <a:moveTo>
                  <a:pt x="1409846" y="1885879"/>
                </a:moveTo>
                <a:cubicBezTo>
                  <a:pt x="1392017" y="1868050"/>
                  <a:pt x="1392017" y="1837742"/>
                  <a:pt x="1409846" y="1819913"/>
                </a:cubicBezTo>
                <a:cubicBezTo>
                  <a:pt x="1427675" y="1802084"/>
                  <a:pt x="1457978" y="1802090"/>
                  <a:pt x="1475807" y="1819919"/>
                </a:cubicBezTo>
                <a:cubicBezTo>
                  <a:pt x="1493636" y="1837748"/>
                  <a:pt x="1493641" y="1868050"/>
                  <a:pt x="1475812" y="1885879"/>
                </a:cubicBezTo>
                <a:cubicBezTo>
                  <a:pt x="1457983" y="1903708"/>
                  <a:pt x="1429459" y="1903708"/>
                  <a:pt x="1409846" y="1885879"/>
                </a:cubicBezTo>
                <a:close/>
                <a:moveTo>
                  <a:pt x="4865228" y="5341265"/>
                </a:moveTo>
                <a:cubicBezTo>
                  <a:pt x="4847399" y="5323436"/>
                  <a:pt x="4847399" y="5293128"/>
                  <a:pt x="4865228" y="5275299"/>
                </a:cubicBezTo>
                <a:cubicBezTo>
                  <a:pt x="4883057" y="5257470"/>
                  <a:pt x="4913361" y="5257474"/>
                  <a:pt x="4931190" y="5275303"/>
                </a:cubicBezTo>
                <a:cubicBezTo>
                  <a:pt x="4949019" y="5293132"/>
                  <a:pt x="4949023" y="5323436"/>
                  <a:pt x="4931194" y="5341266"/>
                </a:cubicBezTo>
                <a:cubicBezTo>
                  <a:pt x="4913365" y="5359094"/>
                  <a:pt x="4884841" y="5359094"/>
                  <a:pt x="4865228" y="5341265"/>
                </a:cubicBezTo>
                <a:close/>
                <a:moveTo>
                  <a:pt x="1710890" y="2440906"/>
                </a:moveTo>
                <a:cubicBezTo>
                  <a:pt x="1693061" y="2423077"/>
                  <a:pt x="1693060" y="2392771"/>
                  <a:pt x="1710890" y="2374941"/>
                </a:cubicBezTo>
                <a:cubicBezTo>
                  <a:pt x="1728720" y="2357111"/>
                  <a:pt x="1759029" y="2357110"/>
                  <a:pt x="1776858" y="2374939"/>
                </a:cubicBezTo>
                <a:cubicBezTo>
                  <a:pt x="1794687" y="2392768"/>
                  <a:pt x="1794686" y="2423078"/>
                  <a:pt x="1776856" y="2440907"/>
                </a:cubicBezTo>
                <a:cubicBezTo>
                  <a:pt x="1759027" y="2458737"/>
                  <a:pt x="1728719" y="2458735"/>
                  <a:pt x="1710890" y="2440906"/>
                </a:cubicBezTo>
                <a:close/>
                <a:moveTo>
                  <a:pt x="1855310" y="2587105"/>
                </a:moveTo>
                <a:cubicBezTo>
                  <a:pt x="1837481" y="2569276"/>
                  <a:pt x="1837481" y="2538968"/>
                  <a:pt x="1855310" y="2521139"/>
                </a:cubicBezTo>
                <a:cubicBezTo>
                  <a:pt x="1873139" y="2503310"/>
                  <a:pt x="1903449" y="2503308"/>
                  <a:pt x="1921278" y="2521137"/>
                </a:cubicBezTo>
                <a:cubicBezTo>
                  <a:pt x="1939107" y="2538966"/>
                  <a:pt x="1939106" y="2569276"/>
                  <a:pt x="1921276" y="2587105"/>
                </a:cubicBezTo>
                <a:cubicBezTo>
                  <a:pt x="1903447" y="2604935"/>
                  <a:pt x="1873139" y="2604934"/>
                  <a:pt x="1855310" y="2587105"/>
                </a:cubicBezTo>
                <a:close/>
                <a:moveTo>
                  <a:pt x="1999717" y="2731515"/>
                </a:moveTo>
                <a:cubicBezTo>
                  <a:pt x="1981888" y="2713686"/>
                  <a:pt x="1981888" y="2683379"/>
                  <a:pt x="1999717" y="2665550"/>
                </a:cubicBezTo>
                <a:cubicBezTo>
                  <a:pt x="2017547" y="2647720"/>
                  <a:pt x="2047856" y="2647719"/>
                  <a:pt x="2065685" y="2665548"/>
                </a:cubicBezTo>
                <a:cubicBezTo>
                  <a:pt x="2083514" y="2683377"/>
                  <a:pt x="2083513" y="2713686"/>
                  <a:pt x="2065683" y="2731516"/>
                </a:cubicBezTo>
                <a:cubicBezTo>
                  <a:pt x="2047854" y="2749345"/>
                  <a:pt x="2017546" y="2749344"/>
                  <a:pt x="1999717" y="2731515"/>
                </a:cubicBezTo>
                <a:close/>
                <a:moveTo>
                  <a:pt x="2290317" y="3022128"/>
                </a:moveTo>
                <a:cubicBezTo>
                  <a:pt x="2272488" y="3004299"/>
                  <a:pt x="2272487" y="2973991"/>
                  <a:pt x="2290316" y="2956162"/>
                </a:cubicBezTo>
                <a:cubicBezTo>
                  <a:pt x="2308146" y="2938333"/>
                  <a:pt x="2336673" y="2938332"/>
                  <a:pt x="2356284" y="2956161"/>
                </a:cubicBezTo>
                <a:cubicBezTo>
                  <a:pt x="2374113" y="2973990"/>
                  <a:pt x="2374112" y="3004299"/>
                  <a:pt x="2356282" y="3022129"/>
                </a:cubicBezTo>
                <a:cubicBezTo>
                  <a:pt x="2338453" y="3039958"/>
                  <a:pt x="2308146" y="3039957"/>
                  <a:pt x="2290317" y="3022128"/>
                </a:cubicBezTo>
                <a:close/>
                <a:moveTo>
                  <a:pt x="558936" y="1290752"/>
                </a:moveTo>
                <a:cubicBezTo>
                  <a:pt x="541107" y="1272923"/>
                  <a:pt x="541107" y="1242615"/>
                  <a:pt x="558936" y="1224786"/>
                </a:cubicBezTo>
                <a:cubicBezTo>
                  <a:pt x="576766" y="1206956"/>
                  <a:pt x="605292" y="1206956"/>
                  <a:pt x="624903" y="1224785"/>
                </a:cubicBezTo>
                <a:cubicBezTo>
                  <a:pt x="642732" y="1242614"/>
                  <a:pt x="642732" y="1272923"/>
                  <a:pt x="624903" y="1290752"/>
                </a:cubicBezTo>
                <a:cubicBezTo>
                  <a:pt x="607073" y="1308581"/>
                  <a:pt x="576765" y="1308581"/>
                  <a:pt x="558936" y="1290752"/>
                </a:cubicBezTo>
                <a:close/>
                <a:moveTo>
                  <a:pt x="847808" y="1581368"/>
                </a:moveTo>
                <a:cubicBezTo>
                  <a:pt x="829979" y="1563539"/>
                  <a:pt x="829979" y="1533231"/>
                  <a:pt x="847808" y="1515402"/>
                </a:cubicBezTo>
                <a:cubicBezTo>
                  <a:pt x="865637" y="1497573"/>
                  <a:pt x="895946" y="1497572"/>
                  <a:pt x="913775" y="1515401"/>
                </a:cubicBezTo>
                <a:cubicBezTo>
                  <a:pt x="931604" y="1533230"/>
                  <a:pt x="931604" y="1563539"/>
                  <a:pt x="913775" y="1581368"/>
                </a:cubicBezTo>
                <a:cubicBezTo>
                  <a:pt x="895945" y="1599197"/>
                  <a:pt x="865637" y="1599197"/>
                  <a:pt x="847808" y="1581368"/>
                </a:cubicBezTo>
                <a:close/>
                <a:moveTo>
                  <a:pt x="2434748" y="3168329"/>
                </a:moveTo>
                <a:cubicBezTo>
                  <a:pt x="2416919" y="3150500"/>
                  <a:pt x="2416919" y="3120191"/>
                  <a:pt x="2434749" y="3102362"/>
                </a:cubicBezTo>
                <a:cubicBezTo>
                  <a:pt x="2452578" y="3084533"/>
                  <a:pt x="2481103" y="3084532"/>
                  <a:pt x="2500716" y="3102361"/>
                </a:cubicBezTo>
                <a:cubicBezTo>
                  <a:pt x="2518545" y="3120190"/>
                  <a:pt x="2518544" y="3150499"/>
                  <a:pt x="2500715" y="3168328"/>
                </a:cubicBezTo>
                <a:cubicBezTo>
                  <a:pt x="2482886" y="3186158"/>
                  <a:pt x="2452577" y="3186158"/>
                  <a:pt x="2434748" y="3168329"/>
                </a:cubicBezTo>
                <a:close/>
                <a:moveTo>
                  <a:pt x="703368" y="1436952"/>
                </a:moveTo>
                <a:cubicBezTo>
                  <a:pt x="685539" y="1419123"/>
                  <a:pt x="685539" y="1388815"/>
                  <a:pt x="703368" y="1370986"/>
                </a:cubicBezTo>
                <a:cubicBezTo>
                  <a:pt x="721198" y="1353156"/>
                  <a:pt x="749722" y="1353156"/>
                  <a:pt x="769335" y="1370985"/>
                </a:cubicBezTo>
                <a:cubicBezTo>
                  <a:pt x="787164" y="1388814"/>
                  <a:pt x="787164" y="1419123"/>
                  <a:pt x="769335" y="1436952"/>
                </a:cubicBezTo>
                <a:cubicBezTo>
                  <a:pt x="751505" y="1454781"/>
                  <a:pt x="721197" y="1454781"/>
                  <a:pt x="703368" y="1436952"/>
                </a:cubicBezTo>
                <a:close/>
                <a:moveTo>
                  <a:pt x="2144126" y="2877714"/>
                </a:moveTo>
                <a:cubicBezTo>
                  <a:pt x="2126297" y="2859885"/>
                  <a:pt x="2126296" y="2829577"/>
                  <a:pt x="2144126" y="2811747"/>
                </a:cubicBezTo>
                <a:cubicBezTo>
                  <a:pt x="2163737" y="2793918"/>
                  <a:pt x="2192264" y="2793917"/>
                  <a:pt x="2210093" y="2811746"/>
                </a:cubicBezTo>
                <a:cubicBezTo>
                  <a:pt x="2227922" y="2829575"/>
                  <a:pt x="2227922" y="2859884"/>
                  <a:pt x="2210092" y="2877714"/>
                </a:cubicBezTo>
                <a:cubicBezTo>
                  <a:pt x="2192262" y="2895543"/>
                  <a:pt x="2161955" y="2895543"/>
                  <a:pt x="2144126" y="2877714"/>
                </a:cubicBezTo>
                <a:close/>
                <a:moveTo>
                  <a:pt x="1129924" y="1875183"/>
                </a:moveTo>
                <a:cubicBezTo>
                  <a:pt x="1112095" y="1857356"/>
                  <a:pt x="1112095" y="1827045"/>
                  <a:pt x="1129924" y="1809217"/>
                </a:cubicBezTo>
                <a:cubicBezTo>
                  <a:pt x="1147753" y="1791388"/>
                  <a:pt x="1178062" y="1791387"/>
                  <a:pt x="1195891" y="1809216"/>
                </a:cubicBezTo>
                <a:cubicBezTo>
                  <a:pt x="1213720" y="1827045"/>
                  <a:pt x="1213719" y="1857356"/>
                  <a:pt x="1195890" y="1875183"/>
                </a:cubicBezTo>
                <a:cubicBezTo>
                  <a:pt x="1178062" y="1893012"/>
                  <a:pt x="1147753" y="1893012"/>
                  <a:pt x="1129924" y="1875183"/>
                </a:cubicBezTo>
                <a:close/>
                <a:moveTo>
                  <a:pt x="985502" y="1730768"/>
                </a:moveTo>
                <a:cubicBezTo>
                  <a:pt x="967673" y="1712939"/>
                  <a:pt x="967673" y="1682630"/>
                  <a:pt x="985502" y="1664801"/>
                </a:cubicBezTo>
                <a:cubicBezTo>
                  <a:pt x="1003331" y="1646972"/>
                  <a:pt x="1033640" y="1646972"/>
                  <a:pt x="1051469" y="1664801"/>
                </a:cubicBezTo>
                <a:cubicBezTo>
                  <a:pt x="1069298" y="1682630"/>
                  <a:pt x="1069298" y="1712938"/>
                  <a:pt x="1051468" y="1730767"/>
                </a:cubicBezTo>
                <a:cubicBezTo>
                  <a:pt x="1033640" y="1748596"/>
                  <a:pt x="1003331" y="1748597"/>
                  <a:pt x="985502" y="1730768"/>
                </a:cubicBezTo>
                <a:close/>
                <a:moveTo>
                  <a:pt x="1418768" y="2165793"/>
                </a:moveTo>
                <a:cubicBezTo>
                  <a:pt x="1400939" y="2147964"/>
                  <a:pt x="1400940" y="2117655"/>
                  <a:pt x="1418768" y="2099827"/>
                </a:cubicBezTo>
                <a:cubicBezTo>
                  <a:pt x="1436597" y="2081998"/>
                  <a:pt x="1466906" y="2081997"/>
                  <a:pt x="1484735" y="2099826"/>
                </a:cubicBezTo>
                <a:cubicBezTo>
                  <a:pt x="1502564" y="2117655"/>
                  <a:pt x="1502563" y="2147964"/>
                  <a:pt x="1484734" y="2165793"/>
                </a:cubicBezTo>
                <a:cubicBezTo>
                  <a:pt x="1466906" y="2183621"/>
                  <a:pt x="1436597" y="2183622"/>
                  <a:pt x="1418768" y="2165793"/>
                </a:cubicBezTo>
                <a:close/>
                <a:moveTo>
                  <a:pt x="4874150" y="5621178"/>
                </a:moveTo>
                <a:cubicBezTo>
                  <a:pt x="4856321" y="5603350"/>
                  <a:pt x="4856321" y="5573041"/>
                  <a:pt x="4874150" y="5555212"/>
                </a:cubicBezTo>
                <a:cubicBezTo>
                  <a:pt x="4891979" y="5537383"/>
                  <a:pt x="4922287" y="5537383"/>
                  <a:pt x="4940116" y="5555212"/>
                </a:cubicBezTo>
                <a:cubicBezTo>
                  <a:pt x="4957945" y="5573041"/>
                  <a:pt x="4957945" y="5603349"/>
                  <a:pt x="4940116" y="5621178"/>
                </a:cubicBezTo>
                <a:cubicBezTo>
                  <a:pt x="4922287" y="5639007"/>
                  <a:pt x="4891979" y="5639007"/>
                  <a:pt x="4874150" y="5621178"/>
                </a:cubicBezTo>
                <a:close/>
                <a:moveTo>
                  <a:pt x="1274348" y="2021379"/>
                </a:moveTo>
                <a:cubicBezTo>
                  <a:pt x="1256519" y="2003550"/>
                  <a:pt x="1256519" y="1973241"/>
                  <a:pt x="1274348" y="1955412"/>
                </a:cubicBezTo>
                <a:cubicBezTo>
                  <a:pt x="1292177" y="1937583"/>
                  <a:pt x="1322486" y="1937583"/>
                  <a:pt x="1340315" y="1955412"/>
                </a:cubicBezTo>
                <a:cubicBezTo>
                  <a:pt x="1358144" y="1973241"/>
                  <a:pt x="1358143" y="2003549"/>
                  <a:pt x="1340314" y="2021379"/>
                </a:cubicBezTo>
                <a:cubicBezTo>
                  <a:pt x="1322485" y="2039207"/>
                  <a:pt x="1292177" y="2039208"/>
                  <a:pt x="1274348" y="2021379"/>
                </a:cubicBezTo>
                <a:close/>
                <a:moveTo>
                  <a:pt x="4729730" y="5476765"/>
                </a:moveTo>
                <a:cubicBezTo>
                  <a:pt x="4711901" y="5458936"/>
                  <a:pt x="4711901" y="5428627"/>
                  <a:pt x="4729730" y="5410798"/>
                </a:cubicBezTo>
                <a:cubicBezTo>
                  <a:pt x="4747559" y="5392969"/>
                  <a:pt x="4777868" y="5392969"/>
                  <a:pt x="4795697" y="5410798"/>
                </a:cubicBezTo>
                <a:cubicBezTo>
                  <a:pt x="4813526" y="5428627"/>
                  <a:pt x="4813525" y="5458935"/>
                  <a:pt x="4795696" y="5476765"/>
                </a:cubicBezTo>
                <a:cubicBezTo>
                  <a:pt x="4777867" y="5494593"/>
                  <a:pt x="4747559" y="5494594"/>
                  <a:pt x="4729730" y="5476765"/>
                </a:cubicBezTo>
                <a:close/>
                <a:moveTo>
                  <a:pt x="1563187" y="2311989"/>
                </a:moveTo>
                <a:cubicBezTo>
                  <a:pt x="1545358" y="2294160"/>
                  <a:pt x="1545358" y="2263851"/>
                  <a:pt x="1563187" y="2246022"/>
                </a:cubicBezTo>
                <a:cubicBezTo>
                  <a:pt x="1581015" y="2228193"/>
                  <a:pt x="1611324" y="2228193"/>
                  <a:pt x="1629153" y="2246022"/>
                </a:cubicBezTo>
                <a:cubicBezTo>
                  <a:pt x="1646982" y="2263851"/>
                  <a:pt x="1646982" y="2294160"/>
                  <a:pt x="1629153" y="2311988"/>
                </a:cubicBezTo>
                <a:cubicBezTo>
                  <a:pt x="1611324" y="2329817"/>
                  <a:pt x="1581016" y="2329818"/>
                  <a:pt x="1563187" y="2311989"/>
                </a:cubicBezTo>
                <a:close/>
                <a:moveTo>
                  <a:pt x="5018567" y="5767373"/>
                </a:moveTo>
                <a:cubicBezTo>
                  <a:pt x="5000738" y="5749544"/>
                  <a:pt x="5000739" y="5719236"/>
                  <a:pt x="5018567" y="5701407"/>
                </a:cubicBezTo>
                <a:cubicBezTo>
                  <a:pt x="5036396" y="5683578"/>
                  <a:pt x="5066705" y="5683578"/>
                  <a:pt x="5084534" y="5701407"/>
                </a:cubicBezTo>
                <a:cubicBezTo>
                  <a:pt x="5102363" y="5719236"/>
                  <a:pt x="5102363" y="5749544"/>
                  <a:pt x="5084534" y="5767373"/>
                </a:cubicBezTo>
                <a:cubicBezTo>
                  <a:pt x="5066705" y="5785202"/>
                  <a:pt x="5036396" y="5785202"/>
                  <a:pt x="5018567" y="5767373"/>
                </a:cubicBezTo>
                <a:close/>
                <a:moveTo>
                  <a:pt x="1575390" y="2576407"/>
                </a:moveTo>
                <a:cubicBezTo>
                  <a:pt x="1557561" y="2558578"/>
                  <a:pt x="1557561" y="2528270"/>
                  <a:pt x="1575390" y="2510440"/>
                </a:cubicBezTo>
                <a:cubicBezTo>
                  <a:pt x="1593219" y="2492612"/>
                  <a:pt x="1623528" y="2492611"/>
                  <a:pt x="1641357" y="2510440"/>
                </a:cubicBezTo>
                <a:cubicBezTo>
                  <a:pt x="1659186" y="2528269"/>
                  <a:pt x="1659185" y="2558579"/>
                  <a:pt x="1641357" y="2576407"/>
                </a:cubicBezTo>
                <a:cubicBezTo>
                  <a:pt x="1623527" y="2594236"/>
                  <a:pt x="1593219" y="2594236"/>
                  <a:pt x="1575390" y="2576407"/>
                </a:cubicBezTo>
                <a:close/>
                <a:moveTo>
                  <a:pt x="1719807" y="2722604"/>
                </a:moveTo>
                <a:cubicBezTo>
                  <a:pt x="1701978" y="2704775"/>
                  <a:pt x="1701978" y="2674466"/>
                  <a:pt x="1719808" y="2656636"/>
                </a:cubicBezTo>
                <a:cubicBezTo>
                  <a:pt x="1737636" y="2637025"/>
                  <a:pt x="1767945" y="2638808"/>
                  <a:pt x="1785774" y="2656637"/>
                </a:cubicBezTo>
                <a:cubicBezTo>
                  <a:pt x="1803603" y="2674466"/>
                  <a:pt x="1803602" y="2704775"/>
                  <a:pt x="1785774" y="2722603"/>
                </a:cubicBezTo>
                <a:cubicBezTo>
                  <a:pt x="1767944" y="2740432"/>
                  <a:pt x="1737636" y="2740433"/>
                  <a:pt x="1719807" y="2722604"/>
                </a:cubicBezTo>
                <a:close/>
                <a:moveTo>
                  <a:pt x="1864217" y="2867019"/>
                </a:moveTo>
                <a:cubicBezTo>
                  <a:pt x="1846388" y="2849190"/>
                  <a:pt x="1846388" y="2818881"/>
                  <a:pt x="1864218" y="2801052"/>
                </a:cubicBezTo>
                <a:cubicBezTo>
                  <a:pt x="1882046" y="2783224"/>
                  <a:pt x="1912355" y="2783223"/>
                  <a:pt x="1930184" y="2801052"/>
                </a:cubicBezTo>
                <a:cubicBezTo>
                  <a:pt x="1948013" y="2818881"/>
                  <a:pt x="1948012" y="2849190"/>
                  <a:pt x="1930184" y="2867018"/>
                </a:cubicBezTo>
                <a:cubicBezTo>
                  <a:pt x="1912354" y="2884848"/>
                  <a:pt x="1882046" y="2884848"/>
                  <a:pt x="1864217" y="2867019"/>
                </a:cubicBezTo>
                <a:close/>
                <a:moveTo>
                  <a:pt x="2008628" y="3013213"/>
                </a:moveTo>
                <a:cubicBezTo>
                  <a:pt x="1990799" y="2995384"/>
                  <a:pt x="1990799" y="2965076"/>
                  <a:pt x="2008628" y="2947246"/>
                </a:cubicBezTo>
                <a:cubicBezTo>
                  <a:pt x="2026457" y="2927634"/>
                  <a:pt x="2056765" y="2929417"/>
                  <a:pt x="2074594" y="2947246"/>
                </a:cubicBezTo>
                <a:cubicBezTo>
                  <a:pt x="2092424" y="2965075"/>
                  <a:pt x="2092423" y="2995384"/>
                  <a:pt x="2074595" y="3013213"/>
                </a:cubicBezTo>
                <a:cubicBezTo>
                  <a:pt x="2056765" y="3031042"/>
                  <a:pt x="2026457" y="3031042"/>
                  <a:pt x="2008628" y="3013213"/>
                </a:cubicBezTo>
                <a:close/>
                <a:moveTo>
                  <a:pt x="2153034" y="3157629"/>
                </a:moveTo>
                <a:cubicBezTo>
                  <a:pt x="2135205" y="3139800"/>
                  <a:pt x="2135205" y="3109492"/>
                  <a:pt x="2153034" y="3091663"/>
                </a:cubicBezTo>
                <a:cubicBezTo>
                  <a:pt x="2170862" y="3073834"/>
                  <a:pt x="2201171" y="3073834"/>
                  <a:pt x="2219000" y="3091663"/>
                </a:cubicBezTo>
                <a:cubicBezTo>
                  <a:pt x="2236829" y="3109492"/>
                  <a:pt x="2236829" y="3139800"/>
                  <a:pt x="2219000" y="3157629"/>
                </a:cubicBezTo>
                <a:cubicBezTo>
                  <a:pt x="2201171" y="3175458"/>
                  <a:pt x="2170863" y="3175458"/>
                  <a:pt x="2153034" y="3157629"/>
                </a:cubicBezTo>
                <a:close/>
                <a:moveTo>
                  <a:pt x="421653" y="1426253"/>
                </a:moveTo>
                <a:cubicBezTo>
                  <a:pt x="403824" y="1408424"/>
                  <a:pt x="403824" y="1378116"/>
                  <a:pt x="421653" y="1360286"/>
                </a:cubicBezTo>
                <a:cubicBezTo>
                  <a:pt x="439482" y="1342458"/>
                  <a:pt x="469790" y="1342457"/>
                  <a:pt x="487619" y="1360286"/>
                </a:cubicBezTo>
                <a:cubicBezTo>
                  <a:pt x="505448" y="1378115"/>
                  <a:pt x="505448" y="1408424"/>
                  <a:pt x="487620" y="1426253"/>
                </a:cubicBezTo>
                <a:cubicBezTo>
                  <a:pt x="469790" y="1444082"/>
                  <a:pt x="439482" y="1444082"/>
                  <a:pt x="421653" y="1426253"/>
                </a:cubicBezTo>
                <a:close/>
                <a:moveTo>
                  <a:pt x="856735" y="1863063"/>
                </a:moveTo>
                <a:cubicBezTo>
                  <a:pt x="838906" y="1845234"/>
                  <a:pt x="838906" y="1814926"/>
                  <a:pt x="856735" y="1797096"/>
                </a:cubicBezTo>
                <a:cubicBezTo>
                  <a:pt x="874564" y="1777484"/>
                  <a:pt x="903088" y="1779268"/>
                  <a:pt x="922702" y="1797097"/>
                </a:cubicBezTo>
                <a:cubicBezTo>
                  <a:pt x="940531" y="1814926"/>
                  <a:pt x="940530" y="1845234"/>
                  <a:pt x="922701" y="1863063"/>
                </a:cubicBezTo>
                <a:cubicBezTo>
                  <a:pt x="904872" y="1880892"/>
                  <a:pt x="874564" y="1880892"/>
                  <a:pt x="856735" y="1863063"/>
                </a:cubicBezTo>
                <a:close/>
                <a:moveTo>
                  <a:pt x="2441904" y="3448245"/>
                </a:moveTo>
                <a:cubicBezTo>
                  <a:pt x="2424075" y="3430416"/>
                  <a:pt x="2424075" y="3400108"/>
                  <a:pt x="2441904" y="3382279"/>
                </a:cubicBezTo>
                <a:cubicBezTo>
                  <a:pt x="2461515" y="3364450"/>
                  <a:pt x="2490042" y="3364450"/>
                  <a:pt x="2507871" y="3382279"/>
                </a:cubicBezTo>
                <a:cubicBezTo>
                  <a:pt x="2525700" y="3400108"/>
                  <a:pt x="2525699" y="3430417"/>
                  <a:pt x="2507870" y="3448246"/>
                </a:cubicBezTo>
                <a:cubicBezTo>
                  <a:pt x="2490042" y="3466074"/>
                  <a:pt x="2459733" y="3466074"/>
                  <a:pt x="2441904" y="3448245"/>
                </a:cubicBezTo>
                <a:close/>
                <a:moveTo>
                  <a:pt x="710524" y="1716869"/>
                </a:moveTo>
                <a:cubicBezTo>
                  <a:pt x="692695" y="1699040"/>
                  <a:pt x="692695" y="1668732"/>
                  <a:pt x="710524" y="1650903"/>
                </a:cubicBezTo>
                <a:cubicBezTo>
                  <a:pt x="730135" y="1633074"/>
                  <a:pt x="758661" y="1633073"/>
                  <a:pt x="776490" y="1650902"/>
                </a:cubicBezTo>
                <a:cubicBezTo>
                  <a:pt x="794319" y="1668731"/>
                  <a:pt x="794319" y="1699040"/>
                  <a:pt x="776490" y="1716869"/>
                </a:cubicBezTo>
                <a:cubicBezTo>
                  <a:pt x="758661" y="1734698"/>
                  <a:pt x="728353" y="1734698"/>
                  <a:pt x="710524" y="1716869"/>
                </a:cubicBezTo>
                <a:close/>
                <a:moveTo>
                  <a:pt x="2297465" y="3303827"/>
                </a:moveTo>
                <a:cubicBezTo>
                  <a:pt x="2279638" y="3285998"/>
                  <a:pt x="2279637" y="3255689"/>
                  <a:pt x="2297465" y="3237861"/>
                </a:cubicBezTo>
                <a:cubicBezTo>
                  <a:pt x="2315293" y="3218248"/>
                  <a:pt x="2345604" y="3220031"/>
                  <a:pt x="2363433" y="3237860"/>
                </a:cubicBezTo>
                <a:cubicBezTo>
                  <a:pt x="2381262" y="3255689"/>
                  <a:pt x="2381262" y="3285998"/>
                  <a:pt x="2363433" y="3303827"/>
                </a:cubicBezTo>
                <a:cubicBezTo>
                  <a:pt x="2345604" y="3321656"/>
                  <a:pt x="2315294" y="3321656"/>
                  <a:pt x="2297465" y="3303827"/>
                </a:cubicBezTo>
                <a:close/>
                <a:moveTo>
                  <a:pt x="566084" y="1572451"/>
                </a:moveTo>
                <a:cubicBezTo>
                  <a:pt x="548257" y="1554621"/>
                  <a:pt x="548257" y="1524313"/>
                  <a:pt x="566084" y="1506484"/>
                </a:cubicBezTo>
                <a:cubicBezTo>
                  <a:pt x="583913" y="1486872"/>
                  <a:pt x="614224" y="1488655"/>
                  <a:pt x="632053" y="1506484"/>
                </a:cubicBezTo>
                <a:cubicBezTo>
                  <a:pt x="649882" y="1524313"/>
                  <a:pt x="649881" y="1554622"/>
                  <a:pt x="632052" y="1572450"/>
                </a:cubicBezTo>
                <a:cubicBezTo>
                  <a:pt x="614223" y="1590279"/>
                  <a:pt x="583913" y="1590280"/>
                  <a:pt x="566084" y="1572451"/>
                </a:cubicBezTo>
                <a:close/>
                <a:moveTo>
                  <a:pt x="1138845" y="2155096"/>
                </a:moveTo>
                <a:cubicBezTo>
                  <a:pt x="1121016" y="2137267"/>
                  <a:pt x="1121015" y="2106958"/>
                  <a:pt x="1138844" y="2089129"/>
                </a:cubicBezTo>
                <a:cubicBezTo>
                  <a:pt x="1156674" y="2071300"/>
                  <a:pt x="1186982" y="2071300"/>
                  <a:pt x="1204811" y="2089129"/>
                </a:cubicBezTo>
                <a:cubicBezTo>
                  <a:pt x="1222640" y="2106958"/>
                  <a:pt x="1222640" y="2137266"/>
                  <a:pt x="1204811" y="2155096"/>
                </a:cubicBezTo>
                <a:cubicBezTo>
                  <a:pt x="1186982" y="2174709"/>
                  <a:pt x="1156674" y="2174709"/>
                  <a:pt x="1138845" y="2155096"/>
                </a:cubicBezTo>
                <a:close/>
                <a:moveTo>
                  <a:pt x="4594227" y="5610482"/>
                </a:moveTo>
                <a:cubicBezTo>
                  <a:pt x="4576398" y="5592653"/>
                  <a:pt x="4576398" y="5562345"/>
                  <a:pt x="4594227" y="5544515"/>
                </a:cubicBezTo>
                <a:cubicBezTo>
                  <a:pt x="4612056" y="5526686"/>
                  <a:pt x="4642364" y="5526686"/>
                  <a:pt x="4660193" y="5544515"/>
                </a:cubicBezTo>
                <a:cubicBezTo>
                  <a:pt x="4678022" y="5562344"/>
                  <a:pt x="4678022" y="5592653"/>
                  <a:pt x="4660193" y="5610482"/>
                </a:cubicBezTo>
                <a:cubicBezTo>
                  <a:pt x="4642364" y="5630095"/>
                  <a:pt x="4612056" y="5630095"/>
                  <a:pt x="4594227" y="5610482"/>
                </a:cubicBezTo>
                <a:close/>
                <a:moveTo>
                  <a:pt x="994424" y="2010684"/>
                </a:moveTo>
                <a:cubicBezTo>
                  <a:pt x="976595" y="1992855"/>
                  <a:pt x="976594" y="1962546"/>
                  <a:pt x="994423" y="1944717"/>
                </a:cubicBezTo>
                <a:cubicBezTo>
                  <a:pt x="1012252" y="1926888"/>
                  <a:pt x="1042561" y="1926888"/>
                  <a:pt x="1060390" y="1944717"/>
                </a:cubicBezTo>
                <a:cubicBezTo>
                  <a:pt x="1078219" y="1962546"/>
                  <a:pt x="1078219" y="1992855"/>
                  <a:pt x="1060390" y="2010683"/>
                </a:cubicBezTo>
                <a:cubicBezTo>
                  <a:pt x="1040779" y="2028512"/>
                  <a:pt x="1012253" y="2028513"/>
                  <a:pt x="994424" y="2010684"/>
                </a:cubicBezTo>
                <a:close/>
                <a:moveTo>
                  <a:pt x="1283269" y="2301291"/>
                </a:moveTo>
                <a:cubicBezTo>
                  <a:pt x="1265440" y="2283462"/>
                  <a:pt x="1265439" y="2253154"/>
                  <a:pt x="1283268" y="2235325"/>
                </a:cubicBezTo>
                <a:cubicBezTo>
                  <a:pt x="1301098" y="2217496"/>
                  <a:pt x="1331406" y="2217496"/>
                  <a:pt x="1349235" y="2235325"/>
                </a:cubicBezTo>
                <a:cubicBezTo>
                  <a:pt x="1367064" y="2253154"/>
                  <a:pt x="1367064" y="2283462"/>
                  <a:pt x="1349235" y="2301291"/>
                </a:cubicBezTo>
                <a:cubicBezTo>
                  <a:pt x="1331406" y="2319120"/>
                  <a:pt x="1301098" y="2319120"/>
                  <a:pt x="1283269" y="2301291"/>
                </a:cubicBezTo>
                <a:close/>
                <a:moveTo>
                  <a:pt x="1427684" y="2445707"/>
                </a:moveTo>
                <a:cubicBezTo>
                  <a:pt x="1409855" y="2427878"/>
                  <a:pt x="1409854" y="2397570"/>
                  <a:pt x="1427683" y="2379740"/>
                </a:cubicBezTo>
                <a:cubicBezTo>
                  <a:pt x="1445512" y="2361911"/>
                  <a:pt x="1475821" y="2361912"/>
                  <a:pt x="1493650" y="2379741"/>
                </a:cubicBezTo>
                <a:cubicBezTo>
                  <a:pt x="1511479" y="2397569"/>
                  <a:pt x="1511479" y="2427878"/>
                  <a:pt x="1493650" y="2445707"/>
                </a:cubicBezTo>
                <a:cubicBezTo>
                  <a:pt x="1475821" y="2465320"/>
                  <a:pt x="1445513" y="2465320"/>
                  <a:pt x="1427684" y="2445707"/>
                </a:cubicBezTo>
                <a:close/>
                <a:moveTo>
                  <a:pt x="4738650" y="5756677"/>
                </a:moveTo>
                <a:cubicBezTo>
                  <a:pt x="4720821" y="5738848"/>
                  <a:pt x="4720821" y="5708540"/>
                  <a:pt x="4738650" y="5690711"/>
                </a:cubicBezTo>
                <a:cubicBezTo>
                  <a:pt x="4756479" y="5672881"/>
                  <a:pt x="4786788" y="5672881"/>
                  <a:pt x="4804617" y="5690710"/>
                </a:cubicBezTo>
                <a:cubicBezTo>
                  <a:pt x="4822446" y="5708539"/>
                  <a:pt x="4822446" y="5738848"/>
                  <a:pt x="4804616" y="5756677"/>
                </a:cubicBezTo>
                <a:cubicBezTo>
                  <a:pt x="4786787" y="5774506"/>
                  <a:pt x="4756479" y="5774506"/>
                  <a:pt x="4738650" y="5756677"/>
                </a:cubicBezTo>
                <a:close/>
                <a:moveTo>
                  <a:pt x="4883064" y="5901092"/>
                </a:moveTo>
                <a:cubicBezTo>
                  <a:pt x="4865235" y="5883263"/>
                  <a:pt x="4865235" y="5852954"/>
                  <a:pt x="4883064" y="5835125"/>
                </a:cubicBezTo>
                <a:cubicBezTo>
                  <a:pt x="4900893" y="5817296"/>
                  <a:pt x="4931202" y="5817296"/>
                  <a:pt x="4949031" y="5835125"/>
                </a:cubicBezTo>
                <a:cubicBezTo>
                  <a:pt x="4966860" y="5852954"/>
                  <a:pt x="4966860" y="5883262"/>
                  <a:pt x="4949030" y="5901092"/>
                </a:cubicBezTo>
                <a:cubicBezTo>
                  <a:pt x="4931201" y="5920705"/>
                  <a:pt x="4900893" y="5920705"/>
                  <a:pt x="4883064" y="5901092"/>
                </a:cubicBezTo>
                <a:close/>
                <a:moveTo>
                  <a:pt x="1584309" y="2858105"/>
                </a:moveTo>
                <a:cubicBezTo>
                  <a:pt x="1566480" y="2840276"/>
                  <a:pt x="1566479" y="2809968"/>
                  <a:pt x="1584309" y="2792139"/>
                </a:cubicBezTo>
                <a:cubicBezTo>
                  <a:pt x="1602137" y="2772526"/>
                  <a:pt x="1630662" y="2772526"/>
                  <a:pt x="1650275" y="2792139"/>
                </a:cubicBezTo>
                <a:cubicBezTo>
                  <a:pt x="1668104" y="2809968"/>
                  <a:pt x="1668104" y="2840276"/>
                  <a:pt x="1650275" y="2858105"/>
                </a:cubicBezTo>
                <a:cubicBezTo>
                  <a:pt x="1632446" y="2875934"/>
                  <a:pt x="1602138" y="2875934"/>
                  <a:pt x="1584309" y="2858105"/>
                </a:cubicBezTo>
                <a:close/>
                <a:moveTo>
                  <a:pt x="1438107" y="2711906"/>
                </a:moveTo>
                <a:cubicBezTo>
                  <a:pt x="1420278" y="2694077"/>
                  <a:pt x="1420278" y="2663769"/>
                  <a:pt x="1438108" y="2645940"/>
                </a:cubicBezTo>
                <a:cubicBezTo>
                  <a:pt x="1457718" y="2628111"/>
                  <a:pt x="1486245" y="2628111"/>
                  <a:pt x="1504074" y="2645940"/>
                </a:cubicBezTo>
                <a:cubicBezTo>
                  <a:pt x="1521903" y="2663769"/>
                  <a:pt x="1521903" y="2694078"/>
                  <a:pt x="1504074" y="2711906"/>
                </a:cubicBezTo>
                <a:cubicBezTo>
                  <a:pt x="1486245" y="2729735"/>
                  <a:pt x="1455936" y="2729735"/>
                  <a:pt x="1438107" y="2711906"/>
                </a:cubicBezTo>
                <a:close/>
                <a:moveTo>
                  <a:pt x="1728718" y="3002518"/>
                </a:moveTo>
                <a:cubicBezTo>
                  <a:pt x="1710889" y="2984689"/>
                  <a:pt x="1710889" y="2954381"/>
                  <a:pt x="1728718" y="2936551"/>
                </a:cubicBezTo>
                <a:cubicBezTo>
                  <a:pt x="1746547" y="2918723"/>
                  <a:pt x="1775073" y="2918722"/>
                  <a:pt x="1794684" y="2936551"/>
                </a:cubicBezTo>
                <a:cubicBezTo>
                  <a:pt x="1812513" y="2954380"/>
                  <a:pt x="1812513" y="2984689"/>
                  <a:pt x="1794684" y="3002518"/>
                </a:cubicBezTo>
                <a:cubicBezTo>
                  <a:pt x="1776855" y="3020347"/>
                  <a:pt x="1746547" y="3020347"/>
                  <a:pt x="1728718" y="3002518"/>
                </a:cubicBezTo>
                <a:close/>
                <a:moveTo>
                  <a:pt x="1873128" y="3148711"/>
                </a:moveTo>
                <a:cubicBezTo>
                  <a:pt x="1855299" y="3130882"/>
                  <a:pt x="1855299" y="3100574"/>
                  <a:pt x="1873128" y="3082745"/>
                </a:cubicBezTo>
                <a:cubicBezTo>
                  <a:pt x="1890957" y="3063133"/>
                  <a:pt x="1921265" y="3063132"/>
                  <a:pt x="1939094" y="3082745"/>
                </a:cubicBezTo>
                <a:cubicBezTo>
                  <a:pt x="1956923" y="3100574"/>
                  <a:pt x="1956923" y="3130883"/>
                  <a:pt x="1939094" y="3148712"/>
                </a:cubicBezTo>
                <a:cubicBezTo>
                  <a:pt x="1921265" y="3166541"/>
                  <a:pt x="1890957" y="3166540"/>
                  <a:pt x="1873128" y="3148711"/>
                </a:cubicBezTo>
                <a:close/>
                <a:moveTo>
                  <a:pt x="2017535" y="3293128"/>
                </a:moveTo>
                <a:cubicBezTo>
                  <a:pt x="1999706" y="3275299"/>
                  <a:pt x="1999705" y="3244991"/>
                  <a:pt x="2017534" y="3227162"/>
                </a:cubicBezTo>
                <a:cubicBezTo>
                  <a:pt x="2035363" y="3209333"/>
                  <a:pt x="2065672" y="3209333"/>
                  <a:pt x="2083501" y="3227162"/>
                </a:cubicBezTo>
                <a:cubicBezTo>
                  <a:pt x="2101330" y="3244991"/>
                  <a:pt x="2101330" y="3275300"/>
                  <a:pt x="2083501" y="3293128"/>
                </a:cubicBezTo>
                <a:cubicBezTo>
                  <a:pt x="2065672" y="3310957"/>
                  <a:pt x="2035364" y="3310957"/>
                  <a:pt x="2017535" y="3293128"/>
                </a:cubicBezTo>
                <a:close/>
                <a:moveTo>
                  <a:pt x="286154" y="1561752"/>
                </a:moveTo>
                <a:cubicBezTo>
                  <a:pt x="268325" y="1543923"/>
                  <a:pt x="268325" y="1513615"/>
                  <a:pt x="286154" y="1495786"/>
                </a:cubicBezTo>
                <a:cubicBezTo>
                  <a:pt x="303983" y="1477957"/>
                  <a:pt x="334291" y="1477957"/>
                  <a:pt x="352120" y="1495786"/>
                </a:cubicBezTo>
                <a:cubicBezTo>
                  <a:pt x="369949" y="1513614"/>
                  <a:pt x="369949" y="1543923"/>
                  <a:pt x="352120" y="1561752"/>
                </a:cubicBezTo>
                <a:cubicBezTo>
                  <a:pt x="334291" y="1579581"/>
                  <a:pt x="303983" y="1579581"/>
                  <a:pt x="286154" y="1561752"/>
                </a:cubicBezTo>
                <a:close/>
                <a:moveTo>
                  <a:pt x="2306402" y="3583745"/>
                </a:moveTo>
                <a:cubicBezTo>
                  <a:pt x="2288575" y="3565915"/>
                  <a:pt x="2288574" y="3535607"/>
                  <a:pt x="2306402" y="3517778"/>
                </a:cubicBezTo>
                <a:cubicBezTo>
                  <a:pt x="2324231" y="3499949"/>
                  <a:pt x="2354541" y="3499949"/>
                  <a:pt x="2372370" y="3517778"/>
                </a:cubicBezTo>
                <a:cubicBezTo>
                  <a:pt x="2390199" y="3535607"/>
                  <a:pt x="2390199" y="3565916"/>
                  <a:pt x="2372370" y="3583745"/>
                </a:cubicBezTo>
                <a:cubicBezTo>
                  <a:pt x="2354541" y="3601574"/>
                  <a:pt x="2324231" y="3601574"/>
                  <a:pt x="2306402" y="3583745"/>
                </a:cubicBezTo>
                <a:close/>
                <a:moveTo>
                  <a:pt x="575021" y="1852368"/>
                </a:moveTo>
                <a:cubicBezTo>
                  <a:pt x="557194" y="1834539"/>
                  <a:pt x="557194" y="1804231"/>
                  <a:pt x="575021" y="1786402"/>
                </a:cubicBezTo>
                <a:cubicBezTo>
                  <a:pt x="592850" y="1768573"/>
                  <a:pt x="623160" y="1768573"/>
                  <a:pt x="640989" y="1786402"/>
                </a:cubicBezTo>
                <a:cubicBezTo>
                  <a:pt x="658818" y="1804231"/>
                  <a:pt x="658818" y="1834539"/>
                  <a:pt x="640990" y="1852368"/>
                </a:cubicBezTo>
                <a:cubicBezTo>
                  <a:pt x="623161" y="1870197"/>
                  <a:pt x="592850" y="1870197"/>
                  <a:pt x="575021" y="1852368"/>
                </a:cubicBezTo>
                <a:close/>
                <a:moveTo>
                  <a:pt x="2161965" y="3439328"/>
                </a:moveTo>
                <a:cubicBezTo>
                  <a:pt x="2144136" y="3421499"/>
                  <a:pt x="2144136" y="3391191"/>
                  <a:pt x="2161965" y="3373362"/>
                </a:cubicBezTo>
                <a:cubicBezTo>
                  <a:pt x="2179794" y="3353750"/>
                  <a:pt x="2210103" y="3353749"/>
                  <a:pt x="2227931" y="3373362"/>
                </a:cubicBezTo>
                <a:cubicBezTo>
                  <a:pt x="2245760" y="3391191"/>
                  <a:pt x="2245760" y="3421500"/>
                  <a:pt x="2227931" y="3439329"/>
                </a:cubicBezTo>
                <a:cubicBezTo>
                  <a:pt x="2210102" y="3457158"/>
                  <a:pt x="2179794" y="3457157"/>
                  <a:pt x="2161965" y="3439328"/>
                </a:cubicBezTo>
                <a:close/>
                <a:moveTo>
                  <a:pt x="430585" y="1707952"/>
                </a:moveTo>
                <a:cubicBezTo>
                  <a:pt x="412756" y="1690123"/>
                  <a:pt x="412756" y="1659815"/>
                  <a:pt x="430585" y="1641986"/>
                </a:cubicBezTo>
                <a:cubicBezTo>
                  <a:pt x="448413" y="1622373"/>
                  <a:pt x="478722" y="1622373"/>
                  <a:pt x="496551" y="1641986"/>
                </a:cubicBezTo>
                <a:cubicBezTo>
                  <a:pt x="514380" y="1659815"/>
                  <a:pt x="514380" y="1690123"/>
                  <a:pt x="496551" y="1707952"/>
                </a:cubicBezTo>
                <a:cubicBezTo>
                  <a:pt x="478722" y="1725781"/>
                  <a:pt x="448414" y="1725781"/>
                  <a:pt x="430585" y="1707952"/>
                </a:cubicBezTo>
                <a:close/>
                <a:moveTo>
                  <a:pt x="719452" y="1998562"/>
                </a:moveTo>
                <a:cubicBezTo>
                  <a:pt x="701623" y="1980733"/>
                  <a:pt x="701623" y="1950425"/>
                  <a:pt x="719452" y="1932596"/>
                </a:cubicBezTo>
                <a:cubicBezTo>
                  <a:pt x="737280" y="1912983"/>
                  <a:pt x="767589" y="1912983"/>
                  <a:pt x="785418" y="1932596"/>
                </a:cubicBezTo>
                <a:cubicBezTo>
                  <a:pt x="803247" y="1950425"/>
                  <a:pt x="803247" y="1980733"/>
                  <a:pt x="785418" y="1998562"/>
                </a:cubicBezTo>
                <a:cubicBezTo>
                  <a:pt x="767589" y="2016391"/>
                  <a:pt x="737281" y="2016391"/>
                  <a:pt x="719452" y="1998562"/>
                </a:cubicBezTo>
                <a:close/>
                <a:moveTo>
                  <a:pt x="863831" y="2142984"/>
                </a:moveTo>
                <a:cubicBezTo>
                  <a:pt x="846002" y="2125155"/>
                  <a:pt x="846003" y="2094847"/>
                  <a:pt x="863832" y="2077018"/>
                </a:cubicBezTo>
                <a:cubicBezTo>
                  <a:pt x="881660" y="2059189"/>
                  <a:pt x="911969" y="2059189"/>
                  <a:pt x="929798" y="2077018"/>
                </a:cubicBezTo>
                <a:cubicBezTo>
                  <a:pt x="947627" y="2094847"/>
                  <a:pt x="947627" y="2125156"/>
                  <a:pt x="929798" y="2142984"/>
                </a:cubicBezTo>
                <a:cubicBezTo>
                  <a:pt x="911969" y="2160813"/>
                  <a:pt x="881660" y="2160813"/>
                  <a:pt x="863831" y="2142984"/>
                </a:cubicBezTo>
                <a:close/>
                <a:moveTo>
                  <a:pt x="1292186" y="2581207"/>
                </a:moveTo>
                <a:cubicBezTo>
                  <a:pt x="1274357" y="2563378"/>
                  <a:pt x="1274357" y="2533069"/>
                  <a:pt x="1292186" y="2515240"/>
                </a:cubicBezTo>
                <a:cubicBezTo>
                  <a:pt x="1310015" y="2497411"/>
                  <a:pt x="1340324" y="2497412"/>
                  <a:pt x="1358153" y="2515241"/>
                </a:cubicBezTo>
                <a:cubicBezTo>
                  <a:pt x="1375982" y="2533070"/>
                  <a:pt x="1375982" y="2563378"/>
                  <a:pt x="1358153" y="2581207"/>
                </a:cubicBezTo>
                <a:cubicBezTo>
                  <a:pt x="1338542" y="2600820"/>
                  <a:pt x="1310016" y="2600820"/>
                  <a:pt x="1292186" y="2581207"/>
                </a:cubicBezTo>
                <a:close/>
                <a:moveTo>
                  <a:pt x="4747567" y="6036592"/>
                </a:moveTo>
                <a:cubicBezTo>
                  <a:pt x="4729738" y="6018763"/>
                  <a:pt x="4729738" y="5988454"/>
                  <a:pt x="4747567" y="5970625"/>
                </a:cubicBezTo>
                <a:cubicBezTo>
                  <a:pt x="4765396" y="5952796"/>
                  <a:pt x="4795704" y="5952796"/>
                  <a:pt x="4813533" y="5970625"/>
                </a:cubicBezTo>
                <a:cubicBezTo>
                  <a:pt x="4831362" y="5988454"/>
                  <a:pt x="4831362" y="6018763"/>
                  <a:pt x="4813533" y="6036592"/>
                </a:cubicBezTo>
                <a:cubicBezTo>
                  <a:pt x="4793922" y="6056204"/>
                  <a:pt x="4765396" y="6056204"/>
                  <a:pt x="4747567" y="6036592"/>
                </a:cubicBezTo>
                <a:close/>
                <a:moveTo>
                  <a:pt x="1147767" y="2436793"/>
                </a:moveTo>
                <a:cubicBezTo>
                  <a:pt x="1129938" y="2418964"/>
                  <a:pt x="1129938" y="2388655"/>
                  <a:pt x="1147767" y="2370826"/>
                </a:cubicBezTo>
                <a:cubicBezTo>
                  <a:pt x="1165596" y="2352997"/>
                  <a:pt x="1195905" y="2352997"/>
                  <a:pt x="1213734" y="2370826"/>
                </a:cubicBezTo>
                <a:cubicBezTo>
                  <a:pt x="1231563" y="2388655"/>
                  <a:pt x="1231562" y="2418964"/>
                  <a:pt x="1213734" y="2436792"/>
                </a:cubicBezTo>
                <a:cubicBezTo>
                  <a:pt x="1194123" y="2454621"/>
                  <a:pt x="1165596" y="2454622"/>
                  <a:pt x="1147767" y="2436793"/>
                </a:cubicBezTo>
                <a:close/>
                <a:moveTo>
                  <a:pt x="4603149" y="5892178"/>
                </a:moveTo>
                <a:cubicBezTo>
                  <a:pt x="4585320" y="5874349"/>
                  <a:pt x="4585320" y="5844041"/>
                  <a:pt x="4603149" y="5826212"/>
                </a:cubicBezTo>
                <a:cubicBezTo>
                  <a:pt x="4620978" y="5808383"/>
                  <a:pt x="4651286" y="5808383"/>
                  <a:pt x="4669115" y="5826212"/>
                </a:cubicBezTo>
                <a:cubicBezTo>
                  <a:pt x="4686944" y="5844041"/>
                  <a:pt x="4686944" y="5874349"/>
                  <a:pt x="4669115" y="5892178"/>
                </a:cubicBezTo>
                <a:cubicBezTo>
                  <a:pt x="4649504" y="5910007"/>
                  <a:pt x="4620978" y="5910007"/>
                  <a:pt x="4603149" y="5892178"/>
                </a:cubicBezTo>
                <a:close/>
                <a:moveTo>
                  <a:pt x="1001562" y="2290599"/>
                </a:moveTo>
                <a:cubicBezTo>
                  <a:pt x="983733" y="2272770"/>
                  <a:pt x="983733" y="2242462"/>
                  <a:pt x="1001562" y="2224633"/>
                </a:cubicBezTo>
                <a:cubicBezTo>
                  <a:pt x="1019391" y="2206804"/>
                  <a:pt x="1049700" y="2206804"/>
                  <a:pt x="1067528" y="2224633"/>
                </a:cubicBezTo>
                <a:cubicBezTo>
                  <a:pt x="1085357" y="2242462"/>
                  <a:pt x="1085357" y="2272770"/>
                  <a:pt x="1067528" y="2290599"/>
                </a:cubicBezTo>
                <a:cubicBezTo>
                  <a:pt x="1049700" y="2310212"/>
                  <a:pt x="1021175" y="2310212"/>
                  <a:pt x="1001562" y="2290599"/>
                </a:cubicBezTo>
                <a:close/>
                <a:moveTo>
                  <a:pt x="1302604" y="2847407"/>
                </a:moveTo>
                <a:cubicBezTo>
                  <a:pt x="1284777" y="2829578"/>
                  <a:pt x="1284777" y="2799270"/>
                  <a:pt x="1302604" y="2781441"/>
                </a:cubicBezTo>
                <a:cubicBezTo>
                  <a:pt x="1320434" y="2763611"/>
                  <a:pt x="1350744" y="2763612"/>
                  <a:pt x="1368573" y="2781441"/>
                </a:cubicBezTo>
                <a:cubicBezTo>
                  <a:pt x="1386402" y="2799270"/>
                  <a:pt x="1386402" y="2829578"/>
                  <a:pt x="1368573" y="2847408"/>
                </a:cubicBezTo>
                <a:cubicBezTo>
                  <a:pt x="1350744" y="2865237"/>
                  <a:pt x="1320433" y="2865237"/>
                  <a:pt x="1302604" y="2847407"/>
                </a:cubicBezTo>
                <a:close/>
                <a:moveTo>
                  <a:pt x="1447023" y="2993604"/>
                </a:moveTo>
                <a:cubicBezTo>
                  <a:pt x="1429194" y="2975775"/>
                  <a:pt x="1429194" y="2945467"/>
                  <a:pt x="1447023" y="2927638"/>
                </a:cubicBezTo>
                <a:cubicBezTo>
                  <a:pt x="1464853" y="2908024"/>
                  <a:pt x="1495161" y="2908024"/>
                  <a:pt x="1512990" y="2927637"/>
                </a:cubicBezTo>
                <a:cubicBezTo>
                  <a:pt x="1530819" y="2945466"/>
                  <a:pt x="1530820" y="2975774"/>
                  <a:pt x="1512990" y="2993604"/>
                </a:cubicBezTo>
                <a:cubicBezTo>
                  <a:pt x="1495161" y="3011433"/>
                  <a:pt x="1464852" y="3011433"/>
                  <a:pt x="1447023" y="2993604"/>
                </a:cubicBezTo>
                <a:close/>
                <a:moveTo>
                  <a:pt x="1591435" y="3138018"/>
                </a:moveTo>
                <a:cubicBezTo>
                  <a:pt x="1573607" y="3120189"/>
                  <a:pt x="1573607" y="3089881"/>
                  <a:pt x="1591436" y="3072052"/>
                </a:cubicBezTo>
                <a:cubicBezTo>
                  <a:pt x="1611047" y="3054222"/>
                  <a:pt x="1639573" y="3054222"/>
                  <a:pt x="1657402" y="3072051"/>
                </a:cubicBezTo>
                <a:cubicBezTo>
                  <a:pt x="1675231" y="3089880"/>
                  <a:pt x="1675232" y="3120188"/>
                  <a:pt x="1657402" y="3138018"/>
                </a:cubicBezTo>
                <a:cubicBezTo>
                  <a:pt x="1639573" y="3155847"/>
                  <a:pt x="1609264" y="3155847"/>
                  <a:pt x="1591435" y="3138018"/>
                </a:cubicBezTo>
                <a:close/>
                <a:moveTo>
                  <a:pt x="1882034" y="3428629"/>
                </a:moveTo>
                <a:cubicBezTo>
                  <a:pt x="1864205" y="3410800"/>
                  <a:pt x="1864205" y="3380491"/>
                  <a:pt x="1882034" y="3362662"/>
                </a:cubicBezTo>
                <a:cubicBezTo>
                  <a:pt x="1899864" y="3344833"/>
                  <a:pt x="1928388" y="3344833"/>
                  <a:pt x="1948001" y="3362662"/>
                </a:cubicBezTo>
                <a:cubicBezTo>
                  <a:pt x="1965830" y="3380491"/>
                  <a:pt x="1965830" y="3410799"/>
                  <a:pt x="1948000" y="3428629"/>
                </a:cubicBezTo>
                <a:cubicBezTo>
                  <a:pt x="1930171" y="3446458"/>
                  <a:pt x="1899863" y="3446458"/>
                  <a:pt x="1882034" y="3428629"/>
                </a:cubicBezTo>
                <a:close/>
                <a:moveTo>
                  <a:pt x="150654" y="1697252"/>
                </a:moveTo>
                <a:cubicBezTo>
                  <a:pt x="132825" y="1679423"/>
                  <a:pt x="132825" y="1649115"/>
                  <a:pt x="150654" y="1631286"/>
                </a:cubicBezTo>
                <a:cubicBezTo>
                  <a:pt x="168483" y="1613456"/>
                  <a:pt x="197007" y="1613456"/>
                  <a:pt x="216620" y="1631286"/>
                </a:cubicBezTo>
                <a:cubicBezTo>
                  <a:pt x="234449" y="1649114"/>
                  <a:pt x="234450" y="1679423"/>
                  <a:pt x="216620" y="1697252"/>
                </a:cubicBezTo>
                <a:cubicBezTo>
                  <a:pt x="198791" y="1715081"/>
                  <a:pt x="168483" y="1715081"/>
                  <a:pt x="150654" y="1697252"/>
                </a:cubicBezTo>
                <a:close/>
                <a:moveTo>
                  <a:pt x="3606036" y="5152637"/>
                </a:moveTo>
                <a:cubicBezTo>
                  <a:pt x="3588207" y="5134808"/>
                  <a:pt x="3588207" y="5104500"/>
                  <a:pt x="3606036" y="5086671"/>
                </a:cubicBezTo>
                <a:cubicBezTo>
                  <a:pt x="3623865" y="5068842"/>
                  <a:pt x="3652390" y="5068842"/>
                  <a:pt x="3672003" y="5086671"/>
                </a:cubicBezTo>
                <a:cubicBezTo>
                  <a:pt x="3689832" y="5104500"/>
                  <a:pt x="3689832" y="5134808"/>
                  <a:pt x="3672003" y="5152637"/>
                </a:cubicBezTo>
                <a:cubicBezTo>
                  <a:pt x="3654174" y="5170466"/>
                  <a:pt x="3623865" y="5170466"/>
                  <a:pt x="3606036" y="5152637"/>
                </a:cubicBezTo>
                <a:close/>
                <a:moveTo>
                  <a:pt x="2170903" y="3719243"/>
                </a:moveTo>
                <a:cubicBezTo>
                  <a:pt x="2153074" y="3701414"/>
                  <a:pt x="2153073" y="3671106"/>
                  <a:pt x="2170902" y="3653277"/>
                </a:cubicBezTo>
                <a:cubicBezTo>
                  <a:pt x="2188732" y="3635447"/>
                  <a:pt x="2219040" y="3635447"/>
                  <a:pt x="2236869" y="3653276"/>
                </a:cubicBezTo>
                <a:cubicBezTo>
                  <a:pt x="2254698" y="3671105"/>
                  <a:pt x="2254698" y="3701413"/>
                  <a:pt x="2236869" y="3719243"/>
                </a:cubicBezTo>
                <a:cubicBezTo>
                  <a:pt x="2219040" y="3737072"/>
                  <a:pt x="2188732" y="3737072"/>
                  <a:pt x="2170903" y="3719243"/>
                </a:cubicBezTo>
                <a:close/>
                <a:moveTo>
                  <a:pt x="439522" y="1987866"/>
                </a:moveTo>
                <a:cubicBezTo>
                  <a:pt x="421693" y="1970037"/>
                  <a:pt x="421693" y="1939729"/>
                  <a:pt x="439522" y="1921900"/>
                </a:cubicBezTo>
                <a:cubicBezTo>
                  <a:pt x="457352" y="1904071"/>
                  <a:pt x="487660" y="1904071"/>
                  <a:pt x="505489" y="1921900"/>
                </a:cubicBezTo>
                <a:cubicBezTo>
                  <a:pt x="523318" y="1939729"/>
                  <a:pt x="523318" y="1970037"/>
                  <a:pt x="505489" y="1987866"/>
                </a:cubicBezTo>
                <a:cubicBezTo>
                  <a:pt x="487660" y="2005695"/>
                  <a:pt x="457351" y="2005695"/>
                  <a:pt x="439522" y="1987866"/>
                </a:cubicBezTo>
                <a:close/>
                <a:moveTo>
                  <a:pt x="2026466" y="3574828"/>
                </a:moveTo>
                <a:cubicBezTo>
                  <a:pt x="2008637" y="3556999"/>
                  <a:pt x="2008637" y="3526690"/>
                  <a:pt x="2026466" y="3508861"/>
                </a:cubicBezTo>
                <a:cubicBezTo>
                  <a:pt x="2044296" y="3489248"/>
                  <a:pt x="2072820" y="3489248"/>
                  <a:pt x="2092433" y="3508861"/>
                </a:cubicBezTo>
                <a:cubicBezTo>
                  <a:pt x="2110262" y="3526690"/>
                  <a:pt x="2110262" y="3556998"/>
                  <a:pt x="2092432" y="3574828"/>
                </a:cubicBezTo>
                <a:cubicBezTo>
                  <a:pt x="2074603" y="3592657"/>
                  <a:pt x="2044295" y="3592657"/>
                  <a:pt x="2026466" y="3574828"/>
                </a:cubicBezTo>
                <a:close/>
                <a:moveTo>
                  <a:pt x="295086" y="1843451"/>
                </a:moveTo>
                <a:cubicBezTo>
                  <a:pt x="277257" y="1825622"/>
                  <a:pt x="277257" y="1795314"/>
                  <a:pt x="295086" y="1777485"/>
                </a:cubicBezTo>
                <a:cubicBezTo>
                  <a:pt x="312915" y="1757871"/>
                  <a:pt x="341440" y="1757871"/>
                  <a:pt x="361052" y="1777484"/>
                </a:cubicBezTo>
                <a:cubicBezTo>
                  <a:pt x="378881" y="1795313"/>
                  <a:pt x="378882" y="1825622"/>
                  <a:pt x="361052" y="1843451"/>
                </a:cubicBezTo>
                <a:cubicBezTo>
                  <a:pt x="343223" y="1861280"/>
                  <a:pt x="312915" y="1861280"/>
                  <a:pt x="295086" y="1843451"/>
                </a:cubicBezTo>
                <a:close/>
                <a:moveTo>
                  <a:pt x="1735843" y="3284213"/>
                </a:moveTo>
                <a:cubicBezTo>
                  <a:pt x="1718014" y="3266384"/>
                  <a:pt x="1718014" y="3236075"/>
                  <a:pt x="1735843" y="3218246"/>
                </a:cubicBezTo>
                <a:cubicBezTo>
                  <a:pt x="1755455" y="3198633"/>
                  <a:pt x="1783981" y="3198633"/>
                  <a:pt x="1801810" y="3218246"/>
                </a:cubicBezTo>
                <a:cubicBezTo>
                  <a:pt x="1819639" y="3236075"/>
                  <a:pt x="1819640" y="3266383"/>
                  <a:pt x="1801810" y="3284213"/>
                </a:cubicBezTo>
                <a:cubicBezTo>
                  <a:pt x="1783981" y="3302042"/>
                  <a:pt x="1753672" y="3302042"/>
                  <a:pt x="1735843" y="3284213"/>
                </a:cubicBezTo>
                <a:close/>
                <a:moveTo>
                  <a:pt x="3459846" y="5008222"/>
                </a:moveTo>
                <a:cubicBezTo>
                  <a:pt x="3442017" y="4990393"/>
                  <a:pt x="3442017" y="4960084"/>
                  <a:pt x="3459846" y="4942255"/>
                </a:cubicBezTo>
                <a:cubicBezTo>
                  <a:pt x="3479457" y="4922642"/>
                  <a:pt x="3507983" y="4922643"/>
                  <a:pt x="3525813" y="4942255"/>
                </a:cubicBezTo>
                <a:cubicBezTo>
                  <a:pt x="3543642" y="4960084"/>
                  <a:pt x="3543641" y="4990393"/>
                  <a:pt x="3525812" y="5008222"/>
                </a:cubicBezTo>
                <a:cubicBezTo>
                  <a:pt x="3507983" y="5026051"/>
                  <a:pt x="3477675" y="5026051"/>
                  <a:pt x="3459846" y="5008222"/>
                </a:cubicBezTo>
                <a:close/>
                <a:moveTo>
                  <a:pt x="2315330" y="3865439"/>
                </a:moveTo>
                <a:cubicBezTo>
                  <a:pt x="2297501" y="3847610"/>
                  <a:pt x="2297501" y="3817302"/>
                  <a:pt x="2315330" y="3799473"/>
                </a:cubicBezTo>
                <a:cubicBezTo>
                  <a:pt x="2333159" y="3779860"/>
                  <a:pt x="2363467" y="3779860"/>
                  <a:pt x="2381297" y="3799472"/>
                </a:cubicBezTo>
                <a:cubicBezTo>
                  <a:pt x="2399126" y="3817301"/>
                  <a:pt x="2399126" y="3847610"/>
                  <a:pt x="2381296" y="3865439"/>
                </a:cubicBezTo>
                <a:cubicBezTo>
                  <a:pt x="2363467" y="3883268"/>
                  <a:pt x="2333159" y="3883268"/>
                  <a:pt x="2315330" y="3865439"/>
                </a:cubicBezTo>
                <a:close/>
                <a:moveTo>
                  <a:pt x="583949" y="2134063"/>
                </a:moveTo>
                <a:cubicBezTo>
                  <a:pt x="566120" y="2116234"/>
                  <a:pt x="566121" y="2085925"/>
                  <a:pt x="583949" y="2068097"/>
                </a:cubicBezTo>
                <a:cubicBezTo>
                  <a:pt x="601779" y="2048483"/>
                  <a:pt x="632087" y="2048483"/>
                  <a:pt x="649916" y="2068096"/>
                </a:cubicBezTo>
                <a:cubicBezTo>
                  <a:pt x="667745" y="2085925"/>
                  <a:pt x="667745" y="2116234"/>
                  <a:pt x="649916" y="2134063"/>
                </a:cubicBezTo>
                <a:cubicBezTo>
                  <a:pt x="632087" y="2151892"/>
                  <a:pt x="601778" y="2151892"/>
                  <a:pt x="583949" y="2134063"/>
                </a:cubicBezTo>
                <a:close/>
                <a:moveTo>
                  <a:pt x="2459709" y="4009852"/>
                </a:moveTo>
                <a:cubicBezTo>
                  <a:pt x="2441881" y="3992024"/>
                  <a:pt x="2441881" y="3961717"/>
                  <a:pt x="2459710" y="3943888"/>
                </a:cubicBezTo>
                <a:cubicBezTo>
                  <a:pt x="2477540" y="3926058"/>
                  <a:pt x="2507847" y="3926057"/>
                  <a:pt x="2525676" y="3943885"/>
                </a:cubicBezTo>
                <a:cubicBezTo>
                  <a:pt x="2543505" y="3961714"/>
                  <a:pt x="2543504" y="3992022"/>
                  <a:pt x="2525674" y="4009852"/>
                </a:cubicBezTo>
                <a:cubicBezTo>
                  <a:pt x="2507845" y="4027681"/>
                  <a:pt x="2477538" y="4027681"/>
                  <a:pt x="2459709" y="4009852"/>
                </a:cubicBezTo>
                <a:close/>
                <a:moveTo>
                  <a:pt x="728331" y="2278479"/>
                </a:moveTo>
                <a:cubicBezTo>
                  <a:pt x="710502" y="2260650"/>
                  <a:pt x="710502" y="2230341"/>
                  <a:pt x="728331" y="2212513"/>
                </a:cubicBezTo>
                <a:cubicBezTo>
                  <a:pt x="746161" y="2194683"/>
                  <a:pt x="776469" y="2194683"/>
                  <a:pt x="794298" y="2212512"/>
                </a:cubicBezTo>
                <a:cubicBezTo>
                  <a:pt x="812127" y="2230341"/>
                  <a:pt x="812127" y="2260650"/>
                  <a:pt x="794298" y="2278479"/>
                </a:cubicBezTo>
                <a:cubicBezTo>
                  <a:pt x="776469" y="2296308"/>
                  <a:pt x="746160" y="2296308"/>
                  <a:pt x="728331" y="2278479"/>
                </a:cubicBezTo>
                <a:close/>
                <a:moveTo>
                  <a:pt x="872725" y="2424688"/>
                </a:moveTo>
                <a:cubicBezTo>
                  <a:pt x="854896" y="2406859"/>
                  <a:pt x="854896" y="2376551"/>
                  <a:pt x="872725" y="2358722"/>
                </a:cubicBezTo>
                <a:cubicBezTo>
                  <a:pt x="890554" y="2339109"/>
                  <a:pt x="920862" y="2339108"/>
                  <a:pt x="938691" y="2358721"/>
                </a:cubicBezTo>
                <a:cubicBezTo>
                  <a:pt x="956520" y="2376550"/>
                  <a:pt x="956520" y="2406859"/>
                  <a:pt x="938691" y="2424688"/>
                </a:cubicBezTo>
                <a:cubicBezTo>
                  <a:pt x="920862" y="2442517"/>
                  <a:pt x="890554" y="2442517"/>
                  <a:pt x="872725" y="2424688"/>
                </a:cubicBezTo>
                <a:close/>
                <a:moveTo>
                  <a:pt x="1154901" y="2716707"/>
                </a:moveTo>
                <a:cubicBezTo>
                  <a:pt x="1137072" y="2698878"/>
                  <a:pt x="1137072" y="2668570"/>
                  <a:pt x="1154901" y="2650741"/>
                </a:cubicBezTo>
                <a:cubicBezTo>
                  <a:pt x="1172731" y="2632911"/>
                  <a:pt x="1203039" y="2632911"/>
                  <a:pt x="1220868" y="2650740"/>
                </a:cubicBezTo>
                <a:cubicBezTo>
                  <a:pt x="1238697" y="2668569"/>
                  <a:pt x="1238697" y="2698878"/>
                  <a:pt x="1220868" y="2716707"/>
                </a:cubicBezTo>
                <a:cubicBezTo>
                  <a:pt x="1203039" y="2736320"/>
                  <a:pt x="1174514" y="2736320"/>
                  <a:pt x="1154901" y="2716707"/>
                </a:cubicBezTo>
                <a:close/>
                <a:moveTo>
                  <a:pt x="1010485" y="2572294"/>
                </a:moveTo>
                <a:cubicBezTo>
                  <a:pt x="992656" y="2554465"/>
                  <a:pt x="992655" y="2524156"/>
                  <a:pt x="1010484" y="2506327"/>
                </a:cubicBezTo>
                <a:cubicBezTo>
                  <a:pt x="1028314" y="2488498"/>
                  <a:pt x="1058622" y="2488498"/>
                  <a:pt x="1076451" y="2506327"/>
                </a:cubicBezTo>
                <a:cubicBezTo>
                  <a:pt x="1094280" y="2524156"/>
                  <a:pt x="1094280" y="2554464"/>
                  <a:pt x="1076451" y="2572294"/>
                </a:cubicBezTo>
                <a:cubicBezTo>
                  <a:pt x="1058622" y="2590122"/>
                  <a:pt x="1028314" y="2590123"/>
                  <a:pt x="1010485" y="2572294"/>
                </a:cubicBezTo>
                <a:close/>
                <a:moveTo>
                  <a:pt x="4610282" y="6172092"/>
                </a:moveTo>
                <a:cubicBezTo>
                  <a:pt x="4592453" y="6154263"/>
                  <a:pt x="4592453" y="6123954"/>
                  <a:pt x="4610282" y="6106126"/>
                </a:cubicBezTo>
                <a:cubicBezTo>
                  <a:pt x="4628112" y="6088296"/>
                  <a:pt x="4658420" y="6088296"/>
                  <a:pt x="4676249" y="6106125"/>
                </a:cubicBezTo>
                <a:cubicBezTo>
                  <a:pt x="4694078" y="6123954"/>
                  <a:pt x="4694078" y="6154263"/>
                  <a:pt x="4676249" y="6172092"/>
                </a:cubicBezTo>
                <a:cubicBezTo>
                  <a:pt x="4658420" y="6191705"/>
                  <a:pt x="4629895" y="6191705"/>
                  <a:pt x="4610282" y="6172092"/>
                </a:cubicBezTo>
                <a:close/>
                <a:moveTo>
                  <a:pt x="4465866" y="6027679"/>
                </a:moveTo>
                <a:cubicBezTo>
                  <a:pt x="4448037" y="6009850"/>
                  <a:pt x="4448037" y="5979542"/>
                  <a:pt x="4465866" y="5961713"/>
                </a:cubicBezTo>
                <a:cubicBezTo>
                  <a:pt x="4483695" y="5943883"/>
                  <a:pt x="4514004" y="5943883"/>
                  <a:pt x="4531833" y="5961712"/>
                </a:cubicBezTo>
                <a:cubicBezTo>
                  <a:pt x="4549662" y="5979541"/>
                  <a:pt x="4549662" y="6009850"/>
                  <a:pt x="4531833" y="6027679"/>
                </a:cubicBezTo>
                <a:cubicBezTo>
                  <a:pt x="4514004" y="6045508"/>
                  <a:pt x="4483695" y="6045508"/>
                  <a:pt x="4465866" y="6027679"/>
                </a:cubicBezTo>
                <a:close/>
                <a:moveTo>
                  <a:pt x="1167100" y="2982908"/>
                </a:moveTo>
                <a:cubicBezTo>
                  <a:pt x="1149271" y="2965079"/>
                  <a:pt x="1149271" y="2934770"/>
                  <a:pt x="1167100" y="2916942"/>
                </a:cubicBezTo>
                <a:cubicBezTo>
                  <a:pt x="1184929" y="2899113"/>
                  <a:pt x="1215237" y="2899113"/>
                  <a:pt x="1233066" y="2916942"/>
                </a:cubicBezTo>
                <a:cubicBezTo>
                  <a:pt x="1250895" y="2934771"/>
                  <a:pt x="1250896" y="2965079"/>
                  <a:pt x="1233067" y="2982908"/>
                </a:cubicBezTo>
                <a:cubicBezTo>
                  <a:pt x="1215238" y="3000737"/>
                  <a:pt x="1184929" y="3000737"/>
                  <a:pt x="1167100" y="2982908"/>
                </a:cubicBezTo>
                <a:close/>
                <a:moveTo>
                  <a:pt x="2891100" y="4706916"/>
                </a:moveTo>
                <a:cubicBezTo>
                  <a:pt x="2873270" y="4689085"/>
                  <a:pt x="2873270" y="4658777"/>
                  <a:pt x="2891098" y="4640948"/>
                </a:cubicBezTo>
                <a:cubicBezTo>
                  <a:pt x="2908927" y="4623119"/>
                  <a:pt x="2939236" y="4623119"/>
                  <a:pt x="2957066" y="4640949"/>
                </a:cubicBezTo>
                <a:cubicBezTo>
                  <a:pt x="2974896" y="4658779"/>
                  <a:pt x="2974897" y="4689088"/>
                  <a:pt x="2957068" y="4706917"/>
                </a:cubicBezTo>
                <a:cubicBezTo>
                  <a:pt x="2939239" y="4724746"/>
                  <a:pt x="2908930" y="4724746"/>
                  <a:pt x="2891100" y="4706916"/>
                </a:cubicBezTo>
                <a:close/>
                <a:moveTo>
                  <a:pt x="1455936" y="3273516"/>
                </a:moveTo>
                <a:cubicBezTo>
                  <a:pt x="1438107" y="3255687"/>
                  <a:pt x="1438107" y="3225379"/>
                  <a:pt x="1455936" y="3207550"/>
                </a:cubicBezTo>
                <a:cubicBezTo>
                  <a:pt x="1473765" y="3189721"/>
                  <a:pt x="1504073" y="3189721"/>
                  <a:pt x="1521902" y="3207550"/>
                </a:cubicBezTo>
                <a:cubicBezTo>
                  <a:pt x="1539731" y="3225379"/>
                  <a:pt x="1539731" y="3255688"/>
                  <a:pt x="1521902" y="3273517"/>
                </a:cubicBezTo>
                <a:cubicBezTo>
                  <a:pt x="1504073" y="3291345"/>
                  <a:pt x="1473765" y="3291345"/>
                  <a:pt x="1455936" y="3273516"/>
                </a:cubicBezTo>
                <a:close/>
                <a:moveTo>
                  <a:pt x="1311519" y="3129105"/>
                </a:moveTo>
                <a:cubicBezTo>
                  <a:pt x="1293691" y="3111275"/>
                  <a:pt x="1293691" y="3080967"/>
                  <a:pt x="1311518" y="3063138"/>
                </a:cubicBezTo>
                <a:cubicBezTo>
                  <a:pt x="1329347" y="3043525"/>
                  <a:pt x="1359657" y="3043525"/>
                  <a:pt x="1377486" y="3063138"/>
                </a:cubicBezTo>
                <a:cubicBezTo>
                  <a:pt x="1395315" y="3080967"/>
                  <a:pt x="1395316" y="3111276"/>
                  <a:pt x="1377487" y="3129105"/>
                </a:cubicBezTo>
                <a:cubicBezTo>
                  <a:pt x="1359658" y="3146934"/>
                  <a:pt x="1329348" y="3146934"/>
                  <a:pt x="1311519" y="3129105"/>
                </a:cubicBezTo>
                <a:close/>
                <a:moveTo>
                  <a:pt x="1600343" y="3419713"/>
                </a:moveTo>
                <a:cubicBezTo>
                  <a:pt x="1582514" y="3401884"/>
                  <a:pt x="1582514" y="3371576"/>
                  <a:pt x="1600343" y="3353747"/>
                </a:cubicBezTo>
                <a:cubicBezTo>
                  <a:pt x="1618172" y="3334134"/>
                  <a:pt x="1648480" y="3334134"/>
                  <a:pt x="1666309" y="3353747"/>
                </a:cubicBezTo>
                <a:cubicBezTo>
                  <a:pt x="1684138" y="3371576"/>
                  <a:pt x="1684138" y="3401884"/>
                  <a:pt x="1666309" y="3419713"/>
                </a:cubicBezTo>
                <a:cubicBezTo>
                  <a:pt x="1648480" y="3437542"/>
                  <a:pt x="1618172" y="3437542"/>
                  <a:pt x="1600343" y="3419713"/>
                </a:cubicBezTo>
                <a:close/>
                <a:moveTo>
                  <a:pt x="3324346" y="5143722"/>
                </a:moveTo>
                <a:cubicBezTo>
                  <a:pt x="3306517" y="5125893"/>
                  <a:pt x="3306516" y="5095585"/>
                  <a:pt x="3324345" y="5077756"/>
                </a:cubicBezTo>
                <a:cubicBezTo>
                  <a:pt x="3342175" y="5058143"/>
                  <a:pt x="3372483" y="5058143"/>
                  <a:pt x="3390312" y="5077756"/>
                </a:cubicBezTo>
                <a:cubicBezTo>
                  <a:pt x="3408141" y="5095585"/>
                  <a:pt x="3408141" y="5125893"/>
                  <a:pt x="3390312" y="5143722"/>
                </a:cubicBezTo>
                <a:cubicBezTo>
                  <a:pt x="3372483" y="5161551"/>
                  <a:pt x="3342175" y="5161551"/>
                  <a:pt x="3324346" y="5143722"/>
                </a:cubicBezTo>
                <a:close/>
                <a:moveTo>
                  <a:pt x="1744752" y="3564129"/>
                </a:moveTo>
                <a:cubicBezTo>
                  <a:pt x="1726923" y="3546300"/>
                  <a:pt x="1726923" y="3515992"/>
                  <a:pt x="1744752" y="3498163"/>
                </a:cubicBezTo>
                <a:cubicBezTo>
                  <a:pt x="1762581" y="3480334"/>
                  <a:pt x="1792889" y="3480334"/>
                  <a:pt x="1810718" y="3498163"/>
                </a:cubicBezTo>
                <a:cubicBezTo>
                  <a:pt x="1828547" y="3515992"/>
                  <a:pt x="1828547" y="3546300"/>
                  <a:pt x="1810718" y="3564129"/>
                </a:cubicBezTo>
                <a:cubicBezTo>
                  <a:pt x="1792889" y="3581958"/>
                  <a:pt x="1762581" y="3581958"/>
                  <a:pt x="1744752" y="3564129"/>
                </a:cubicBezTo>
                <a:close/>
                <a:moveTo>
                  <a:pt x="13371" y="1832752"/>
                </a:moveTo>
                <a:cubicBezTo>
                  <a:pt x="-4458" y="1814923"/>
                  <a:pt x="-4457" y="1784615"/>
                  <a:pt x="13372" y="1766786"/>
                </a:cubicBezTo>
                <a:cubicBezTo>
                  <a:pt x="31201" y="1748957"/>
                  <a:pt x="61509" y="1748957"/>
                  <a:pt x="79338" y="1766786"/>
                </a:cubicBezTo>
                <a:cubicBezTo>
                  <a:pt x="97167" y="1784615"/>
                  <a:pt x="97167" y="1814924"/>
                  <a:pt x="79338" y="1832753"/>
                </a:cubicBezTo>
                <a:cubicBezTo>
                  <a:pt x="61509" y="1850582"/>
                  <a:pt x="31200" y="1850581"/>
                  <a:pt x="13371" y="1832752"/>
                </a:cubicBezTo>
                <a:close/>
                <a:moveTo>
                  <a:pt x="3468754" y="5288138"/>
                </a:moveTo>
                <a:cubicBezTo>
                  <a:pt x="3450925" y="5270309"/>
                  <a:pt x="3450925" y="5240000"/>
                  <a:pt x="3468754" y="5222171"/>
                </a:cubicBezTo>
                <a:cubicBezTo>
                  <a:pt x="3486583" y="5204342"/>
                  <a:pt x="3516891" y="5204342"/>
                  <a:pt x="3534720" y="5222171"/>
                </a:cubicBezTo>
                <a:cubicBezTo>
                  <a:pt x="3552549" y="5240000"/>
                  <a:pt x="3552549" y="5270309"/>
                  <a:pt x="3534720" y="5288137"/>
                </a:cubicBezTo>
                <a:cubicBezTo>
                  <a:pt x="3516891" y="5305966"/>
                  <a:pt x="3486583" y="5305967"/>
                  <a:pt x="3468754" y="5288138"/>
                </a:cubicBezTo>
                <a:close/>
                <a:moveTo>
                  <a:pt x="2324239" y="4145351"/>
                </a:moveTo>
                <a:cubicBezTo>
                  <a:pt x="2306410" y="4127522"/>
                  <a:pt x="2306411" y="4097215"/>
                  <a:pt x="2324240" y="4079386"/>
                </a:cubicBezTo>
                <a:cubicBezTo>
                  <a:pt x="2342069" y="4061557"/>
                  <a:pt x="2370595" y="4061557"/>
                  <a:pt x="2390206" y="4079385"/>
                </a:cubicBezTo>
                <a:cubicBezTo>
                  <a:pt x="2408034" y="4097213"/>
                  <a:pt x="2408034" y="4127521"/>
                  <a:pt x="2390205" y="4145350"/>
                </a:cubicBezTo>
                <a:cubicBezTo>
                  <a:pt x="2372376" y="4163179"/>
                  <a:pt x="2342067" y="4163179"/>
                  <a:pt x="2324239" y="4145351"/>
                </a:cubicBezTo>
                <a:close/>
                <a:moveTo>
                  <a:pt x="592861" y="2413977"/>
                </a:moveTo>
                <a:cubicBezTo>
                  <a:pt x="575032" y="2396148"/>
                  <a:pt x="575032" y="2365840"/>
                  <a:pt x="592861" y="2348011"/>
                </a:cubicBezTo>
                <a:cubicBezTo>
                  <a:pt x="610690" y="2330182"/>
                  <a:pt x="639217" y="2330182"/>
                  <a:pt x="658827" y="2348011"/>
                </a:cubicBezTo>
                <a:cubicBezTo>
                  <a:pt x="676656" y="2365840"/>
                  <a:pt x="676657" y="2396148"/>
                  <a:pt x="658828" y="2413977"/>
                </a:cubicBezTo>
                <a:cubicBezTo>
                  <a:pt x="640999" y="2431806"/>
                  <a:pt x="610690" y="2431806"/>
                  <a:pt x="592861" y="2413977"/>
                </a:cubicBezTo>
                <a:close/>
                <a:moveTo>
                  <a:pt x="2179814" y="4000938"/>
                </a:moveTo>
                <a:cubicBezTo>
                  <a:pt x="2161985" y="3983109"/>
                  <a:pt x="2161985" y="3952800"/>
                  <a:pt x="2179814" y="3934971"/>
                </a:cubicBezTo>
                <a:cubicBezTo>
                  <a:pt x="2197643" y="3915359"/>
                  <a:pt x="2226170" y="3915359"/>
                  <a:pt x="2245781" y="3934971"/>
                </a:cubicBezTo>
                <a:cubicBezTo>
                  <a:pt x="2263610" y="3952800"/>
                  <a:pt x="2263610" y="3983109"/>
                  <a:pt x="2245781" y="4000938"/>
                </a:cubicBezTo>
                <a:cubicBezTo>
                  <a:pt x="2227952" y="4018767"/>
                  <a:pt x="2197643" y="4018767"/>
                  <a:pt x="2179814" y="4000938"/>
                </a:cubicBezTo>
                <a:close/>
                <a:moveTo>
                  <a:pt x="448434" y="2269561"/>
                </a:moveTo>
                <a:cubicBezTo>
                  <a:pt x="430605" y="2251732"/>
                  <a:pt x="430605" y="2221424"/>
                  <a:pt x="448434" y="2203595"/>
                </a:cubicBezTo>
                <a:cubicBezTo>
                  <a:pt x="466263" y="2183982"/>
                  <a:pt x="494789" y="2183982"/>
                  <a:pt x="514400" y="2203595"/>
                </a:cubicBezTo>
                <a:cubicBezTo>
                  <a:pt x="532229" y="2221424"/>
                  <a:pt x="532229" y="2251732"/>
                  <a:pt x="514400" y="2269561"/>
                </a:cubicBezTo>
                <a:cubicBezTo>
                  <a:pt x="496571" y="2287390"/>
                  <a:pt x="466263" y="2287390"/>
                  <a:pt x="448434" y="2269561"/>
                </a:cubicBezTo>
                <a:close/>
                <a:moveTo>
                  <a:pt x="2033612" y="3854742"/>
                </a:moveTo>
                <a:cubicBezTo>
                  <a:pt x="2015783" y="3836913"/>
                  <a:pt x="2015783" y="3806604"/>
                  <a:pt x="2033612" y="3788775"/>
                </a:cubicBezTo>
                <a:cubicBezTo>
                  <a:pt x="2053223" y="3770946"/>
                  <a:pt x="2081749" y="3770947"/>
                  <a:pt x="2099578" y="3788776"/>
                </a:cubicBezTo>
                <a:cubicBezTo>
                  <a:pt x="2117407" y="3806605"/>
                  <a:pt x="2117407" y="3836913"/>
                  <a:pt x="2099578" y="3854742"/>
                </a:cubicBezTo>
                <a:cubicBezTo>
                  <a:pt x="2081749" y="3872571"/>
                  <a:pt x="2051441" y="3872571"/>
                  <a:pt x="2033612" y="3854742"/>
                </a:cubicBezTo>
                <a:close/>
                <a:moveTo>
                  <a:pt x="302231" y="2123365"/>
                </a:moveTo>
                <a:cubicBezTo>
                  <a:pt x="284402" y="2105536"/>
                  <a:pt x="284403" y="2075228"/>
                  <a:pt x="302231" y="2057399"/>
                </a:cubicBezTo>
                <a:cubicBezTo>
                  <a:pt x="321842" y="2039570"/>
                  <a:pt x="350369" y="2039570"/>
                  <a:pt x="368198" y="2057399"/>
                </a:cubicBezTo>
                <a:cubicBezTo>
                  <a:pt x="386027" y="2075228"/>
                  <a:pt x="386027" y="2105536"/>
                  <a:pt x="368198" y="2123365"/>
                </a:cubicBezTo>
                <a:cubicBezTo>
                  <a:pt x="350369" y="2141194"/>
                  <a:pt x="320060" y="2141194"/>
                  <a:pt x="302231" y="2123365"/>
                </a:cubicBezTo>
                <a:close/>
                <a:moveTo>
                  <a:pt x="1889175" y="3710327"/>
                </a:moveTo>
                <a:cubicBezTo>
                  <a:pt x="1871346" y="3692498"/>
                  <a:pt x="1871346" y="3662190"/>
                  <a:pt x="1889175" y="3644361"/>
                </a:cubicBezTo>
                <a:cubicBezTo>
                  <a:pt x="1908786" y="3624748"/>
                  <a:pt x="1937312" y="3624748"/>
                  <a:pt x="1955141" y="3644361"/>
                </a:cubicBezTo>
                <a:cubicBezTo>
                  <a:pt x="1972970" y="3662190"/>
                  <a:pt x="1972970" y="3692498"/>
                  <a:pt x="1955141" y="3710327"/>
                </a:cubicBezTo>
                <a:cubicBezTo>
                  <a:pt x="1937312" y="3728156"/>
                  <a:pt x="1907004" y="3728156"/>
                  <a:pt x="1889175" y="3710327"/>
                </a:cubicBezTo>
                <a:close/>
                <a:moveTo>
                  <a:pt x="157794" y="1978950"/>
                </a:moveTo>
                <a:cubicBezTo>
                  <a:pt x="139965" y="1961122"/>
                  <a:pt x="139965" y="1930813"/>
                  <a:pt x="157794" y="1912984"/>
                </a:cubicBezTo>
                <a:cubicBezTo>
                  <a:pt x="177405" y="1893371"/>
                  <a:pt x="205931" y="1893371"/>
                  <a:pt x="223761" y="1912984"/>
                </a:cubicBezTo>
                <a:cubicBezTo>
                  <a:pt x="241590" y="1930813"/>
                  <a:pt x="241590" y="1961122"/>
                  <a:pt x="223761" y="1978951"/>
                </a:cubicBezTo>
                <a:cubicBezTo>
                  <a:pt x="205932" y="1996780"/>
                  <a:pt x="175623" y="1996779"/>
                  <a:pt x="157794" y="1978950"/>
                </a:cubicBezTo>
                <a:close/>
                <a:moveTo>
                  <a:pt x="3613176" y="5434335"/>
                </a:moveTo>
                <a:cubicBezTo>
                  <a:pt x="3595347" y="5416506"/>
                  <a:pt x="3595347" y="5386198"/>
                  <a:pt x="3613176" y="5368369"/>
                </a:cubicBezTo>
                <a:cubicBezTo>
                  <a:pt x="3632787" y="5348756"/>
                  <a:pt x="3661314" y="5348756"/>
                  <a:pt x="3679143" y="5368369"/>
                </a:cubicBezTo>
                <a:cubicBezTo>
                  <a:pt x="3696971" y="5386198"/>
                  <a:pt x="3696971" y="5416506"/>
                  <a:pt x="3679142" y="5434335"/>
                </a:cubicBezTo>
                <a:cubicBezTo>
                  <a:pt x="3661313" y="5452164"/>
                  <a:pt x="3631005" y="5452164"/>
                  <a:pt x="3613176" y="5434335"/>
                </a:cubicBezTo>
                <a:close/>
                <a:moveTo>
                  <a:pt x="2468650" y="4291548"/>
                </a:moveTo>
                <a:cubicBezTo>
                  <a:pt x="2450821" y="4273720"/>
                  <a:pt x="2450821" y="4243411"/>
                  <a:pt x="2468650" y="4225582"/>
                </a:cubicBezTo>
                <a:cubicBezTo>
                  <a:pt x="2486480" y="4205970"/>
                  <a:pt x="2516787" y="4205969"/>
                  <a:pt x="2534616" y="4225582"/>
                </a:cubicBezTo>
                <a:cubicBezTo>
                  <a:pt x="2552444" y="4243410"/>
                  <a:pt x="2552443" y="4273717"/>
                  <a:pt x="2534614" y="4291546"/>
                </a:cubicBezTo>
                <a:cubicBezTo>
                  <a:pt x="2516785" y="4309375"/>
                  <a:pt x="2486478" y="4309376"/>
                  <a:pt x="2468650" y="4291548"/>
                </a:cubicBezTo>
                <a:close/>
                <a:moveTo>
                  <a:pt x="737277" y="2560179"/>
                </a:moveTo>
                <a:cubicBezTo>
                  <a:pt x="719448" y="2542350"/>
                  <a:pt x="719448" y="2512042"/>
                  <a:pt x="737277" y="2494213"/>
                </a:cubicBezTo>
                <a:cubicBezTo>
                  <a:pt x="755106" y="2474600"/>
                  <a:pt x="785414" y="2474600"/>
                  <a:pt x="803243" y="2494213"/>
                </a:cubicBezTo>
                <a:cubicBezTo>
                  <a:pt x="821072" y="2512042"/>
                  <a:pt x="821073" y="2542350"/>
                  <a:pt x="803244" y="2560179"/>
                </a:cubicBezTo>
                <a:cubicBezTo>
                  <a:pt x="785415" y="2578008"/>
                  <a:pt x="755106" y="2578008"/>
                  <a:pt x="737277" y="2560179"/>
                </a:cubicBezTo>
                <a:close/>
                <a:moveTo>
                  <a:pt x="2613082" y="4435997"/>
                </a:moveTo>
                <a:cubicBezTo>
                  <a:pt x="2595254" y="4418169"/>
                  <a:pt x="2595255" y="4387861"/>
                  <a:pt x="2613084" y="4370033"/>
                </a:cubicBezTo>
                <a:cubicBezTo>
                  <a:pt x="2630913" y="4352204"/>
                  <a:pt x="2661220" y="4352203"/>
                  <a:pt x="2679048" y="4370031"/>
                </a:cubicBezTo>
                <a:cubicBezTo>
                  <a:pt x="2696877" y="4387860"/>
                  <a:pt x="2696877" y="4418168"/>
                  <a:pt x="2679048" y="4435997"/>
                </a:cubicBezTo>
                <a:cubicBezTo>
                  <a:pt x="2661219" y="4453826"/>
                  <a:pt x="2630911" y="4453826"/>
                  <a:pt x="2613082" y="4435997"/>
                </a:cubicBezTo>
                <a:close/>
                <a:moveTo>
                  <a:pt x="881715" y="2704634"/>
                </a:moveTo>
                <a:cubicBezTo>
                  <a:pt x="863886" y="2686805"/>
                  <a:pt x="863886" y="2656497"/>
                  <a:pt x="881715" y="2638668"/>
                </a:cubicBezTo>
                <a:cubicBezTo>
                  <a:pt x="899544" y="2620839"/>
                  <a:pt x="929852" y="2620839"/>
                  <a:pt x="947681" y="2638668"/>
                </a:cubicBezTo>
                <a:cubicBezTo>
                  <a:pt x="965510" y="2656497"/>
                  <a:pt x="965510" y="2686805"/>
                  <a:pt x="947681" y="2704634"/>
                </a:cubicBezTo>
                <a:cubicBezTo>
                  <a:pt x="929852" y="2722463"/>
                  <a:pt x="899544" y="2722463"/>
                  <a:pt x="881715" y="2704634"/>
                </a:cubicBezTo>
                <a:close/>
                <a:moveTo>
                  <a:pt x="4337099" y="6160020"/>
                </a:moveTo>
                <a:cubicBezTo>
                  <a:pt x="4319270" y="6142191"/>
                  <a:pt x="4319270" y="6111883"/>
                  <a:pt x="4337099" y="6094053"/>
                </a:cubicBezTo>
                <a:cubicBezTo>
                  <a:pt x="4354928" y="6076225"/>
                  <a:pt x="4385236" y="6076225"/>
                  <a:pt x="4403065" y="6094054"/>
                </a:cubicBezTo>
                <a:cubicBezTo>
                  <a:pt x="4420894" y="6111883"/>
                  <a:pt x="4420894" y="6142191"/>
                  <a:pt x="4403065" y="6160020"/>
                </a:cubicBezTo>
                <a:cubicBezTo>
                  <a:pt x="4385236" y="6177849"/>
                  <a:pt x="4354928" y="6177849"/>
                  <a:pt x="4337099" y="6160020"/>
                </a:cubicBezTo>
                <a:close/>
                <a:moveTo>
                  <a:pt x="2750770" y="4583571"/>
                </a:moveTo>
                <a:cubicBezTo>
                  <a:pt x="2732943" y="4565744"/>
                  <a:pt x="2732945" y="4535437"/>
                  <a:pt x="2750774" y="4517608"/>
                </a:cubicBezTo>
                <a:cubicBezTo>
                  <a:pt x="2768603" y="4499779"/>
                  <a:pt x="2798909" y="4499778"/>
                  <a:pt x="2816736" y="4517604"/>
                </a:cubicBezTo>
                <a:cubicBezTo>
                  <a:pt x="2834559" y="4535428"/>
                  <a:pt x="2834561" y="4565738"/>
                  <a:pt x="2816732" y="4583567"/>
                </a:cubicBezTo>
                <a:cubicBezTo>
                  <a:pt x="2798903" y="4603179"/>
                  <a:pt x="2768593" y="4603178"/>
                  <a:pt x="2750770" y="4583571"/>
                </a:cubicBezTo>
                <a:close/>
                <a:moveTo>
                  <a:pt x="1019402" y="2852208"/>
                </a:moveTo>
                <a:cubicBezTo>
                  <a:pt x="1001573" y="2834379"/>
                  <a:pt x="1001573" y="2804070"/>
                  <a:pt x="1019402" y="2786241"/>
                </a:cubicBezTo>
                <a:cubicBezTo>
                  <a:pt x="1037231" y="2768412"/>
                  <a:pt x="1067540" y="2768412"/>
                  <a:pt x="1085369" y="2786241"/>
                </a:cubicBezTo>
                <a:cubicBezTo>
                  <a:pt x="1103198" y="2804070"/>
                  <a:pt x="1103198" y="2834379"/>
                  <a:pt x="1085369" y="2852208"/>
                </a:cubicBezTo>
                <a:cubicBezTo>
                  <a:pt x="1067540" y="2871820"/>
                  <a:pt x="1037232" y="2871820"/>
                  <a:pt x="1019402" y="2852208"/>
                </a:cubicBezTo>
                <a:close/>
                <a:moveTo>
                  <a:pt x="4474783" y="6307592"/>
                </a:moveTo>
                <a:cubicBezTo>
                  <a:pt x="4456954" y="6289763"/>
                  <a:pt x="4456954" y="6259455"/>
                  <a:pt x="4474783" y="6241626"/>
                </a:cubicBezTo>
                <a:cubicBezTo>
                  <a:pt x="4492612" y="6223797"/>
                  <a:pt x="4522921" y="6223797"/>
                  <a:pt x="4540750" y="6241626"/>
                </a:cubicBezTo>
                <a:cubicBezTo>
                  <a:pt x="4558579" y="6259455"/>
                  <a:pt x="4558578" y="6289763"/>
                  <a:pt x="4540749" y="6307592"/>
                </a:cubicBezTo>
                <a:cubicBezTo>
                  <a:pt x="4522921" y="6327205"/>
                  <a:pt x="4492612" y="6327205"/>
                  <a:pt x="4474783" y="6307592"/>
                </a:cubicBezTo>
                <a:close/>
              </a:path>
            </a:pathLst>
          </a:custGeom>
          <a:solidFill>
            <a:schemeClr val="bg1">
              <a:alpha val="30000"/>
            </a:schemeClr>
          </a:solidFill>
          <a:ln w="9525" cap="flat">
            <a:noFill/>
            <a:prstDash val="solid"/>
            <a:miter/>
          </a:ln>
        </p:spPr>
        <p:txBody>
          <a:bodyPr wrap="square" rtlCol="0" anchor="ctr">
            <a:noAutofit/>
          </a:bodyPr>
          <a:lstStyle/>
          <a:p>
            <a:endParaRPr lang="en-US">
              <a:solidFill>
                <a:prstClr val="black"/>
              </a:solidFill>
            </a:endParaRPr>
          </a:p>
        </p:txBody>
      </p:sp>
    </p:spTree>
    <p:extLst>
      <p:ext uri="{BB962C8B-B14F-4D97-AF65-F5344CB8AC3E}">
        <p14:creationId xmlns:p14="http://schemas.microsoft.com/office/powerpoint/2010/main" val="195856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21978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8449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4278619404"/>
      </p:ext>
    </p:extLst>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8770839" y="2307772"/>
            <a:ext cx="2322285" cy="2278743"/>
          </a:xfrm>
          <a:custGeom>
            <a:avLst/>
            <a:gdLst>
              <a:gd name="connsiteX0" fmla="*/ 379798 w 2322285"/>
              <a:gd name="connsiteY0" fmla="*/ 0 h 2278743"/>
              <a:gd name="connsiteX1" fmla="*/ 1942487 w 2322285"/>
              <a:gd name="connsiteY1" fmla="*/ 0 h 2278743"/>
              <a:gd name="connsiteX2" fmla="*/ 2322285 w 2322285"/>
              <a:gd name="connsiteY2" fmla="*/ 379798 h 2278743"/>
              <a:gd name="connsiteX3" fmla="*/ 2322285 w 2322285"/>
              <a:gd name="connsiteY3" fmla="*/ 1898945 h 2278743"/>
              <a:gd name="connsiteX4" fmla="*/ 1942487 w 2322285"/>
              <a:gd name="connsiteY4" fmla="*/ 2278743 h 2278743"/>
              <a:gd name="connsiteX5" fmla="*/ 379798 w 2322285"/>
              <a:gd name="connsiteY5" fmla="*/ 2278743 h 2278743"/>
              <a:gd name="connsiteX6" fmla="*/ 0 w 2322285"/>
              <a:gd name="connsiteY6" fmla="*/ 1898945 h 2278743"/>
              <a:gd name="connsiteX7" fmla="*/ 0 w 2322285"/>
              <a:gd name="connsiteY7" fmla="*/ 379798 h 2278743"/>
              <a:gd name="connsiteX8" fmla="*/ 379798 w 2322285"/>
              <a:gd name="connsiteY8" fmla="*/ 0 h 22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2285" h="2278743">
                <a:moveTo>
                  <a:pt x="379798" y="0"/>
                </a:moveTo>
                <a:lnTo>
                  <a:pt x="1942487" y="0"/>
                </a:lnTo>
                <a:cubicBezTo>
                  <a:pt x="2152244" y="0"/>
                  <a:pt x="2322285" y="170041"/>
                  <a:pt x="2322285" y="379798"/>
                </a:cubicBezTo>
                <a:lnTo>
                  <a:pt x="2322285" y="1898945"/>
                </a:lnTo>
                <a:cubicBezTo>
                  <a:pt x="2322285" y="2108702"/>
                  <a:pt x="2152244" y="2278743"/>
                  <a:pt x="1942487" y="2278743"/>
                </a:cubicBezTo>
                <a:lnTo>
                  <a:pt x="379798" y="2278743"/>
                </a:lnTo>
                <a:cubicBezTo>
                  <a:pt x="170041" y="2278743"/>
                  <a:pt x="0" y="2108702"/>
                  <a:pt x="0" y="1898945"/>
                </a:cubicBezTo>
                <a:lnTo>
                  <a:pt x="0" y="379798"/>
                </a:lnTo>
                <a:cubicBezTo>
                  <a:pt x="0" y="170041"/>
                  <a:pt x="170041" y="0"/>
                  <a:pt x="379798" y="0"/>
                </a:cubicBezTo>
                <a:close/>
              </a:path>
            </a:pathLst>
          </a:custGeom>
          <a:ln w="57150">
            <a:solidFill>
              <a:schemeClr val="bg1"/>
            </a:solidFill>
          </a:ln>
        </p:spPr>
        <p:txBody>
          <a:bodyPr wrap="square">
            <a:noAutofit/>
          </a:bodyPr>
          <a:lstStyle>
            <a:lvl1pPr marL="0" indent="0" algn="ctr" rtl="1">
              <a:buNone/>
              <a:defRPr sz="20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961245825"/>
      </p:ext>
    </p:extLst>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965913" y="893296"/>
            <a:ext cx="4615737" cy="5097530"/>
          </a:xfrm>
          <a:custGeom>
            <a:avLst/>
            <a:gdLst>
              <a:gd name="connsiteX0" fmla="*/ 2307869 w 4615737"/>
              <a:gd name="connsiteY0" fmla="*/ 0 h 5097530"/>
              <a:gd name="connsiteX1" fmla="*/ 4256926 w 4615737"/>
              <a:gd name="connsiteY1" fmla="*/ 5097530 h 5097530"/>
              <a:gd name="connsiteX2" fmla="*/ 358812 w 4615737"/>
              <a:gd name="connsiteY2" fmla="*/ 5097530 h 5097530"/>
              <a:gd name="connsiteX3" fmla="*/ 2307869 w 4615737"/>
              <a:gd name="connsiteY3" fmla="*/ 0 h 5097530"/>
            </a:gdLst>
            <a:ahLst/>
            <a:cxnLst>
              <a:cxn ang="0">
                <a:pos x="connsiteX0" y="connsiteY0"/>
              </a:cxn>
              <a:cxn ang="0">
                <a:pos x="connsiteX1" y="connsiteY1"/>
              </a:cxn>
              <a:cxn ang="0">
                <a:pos x="connsiteX2" y="connsiteY2"/>
              </a:cxn>
              <a:cxn ang="0">
                <a:pos x="connsiteX3" y="connsiteY3"/>
              </a:cxn>
            </a:cxnLst>
            <a:rect l="l" t="t" r="r" b="b"/>
            <a:pathLst>
              <a:path w="4615737" h="5097530">
                <a:moveTo>
                  <a:pt x="2307869" y="0"/>
                </a:moveTo>
                <a:cubicBezTo>
                  <a:pt x="2957555" y="0"/>
                  <a:pt x="5556298" y="5097530"/>
                  <a:pt x="4256926" y="5097530"/>
                </a:cubicBezTo>
                <a:lnTo>
                  <a:pt x="358812" y="5097530"/>
                </a:lnTo>
                <a:cubicBezTo>
                  <a:pt x="-940559" y="5097530"/>
                  <a:pt x="1658184" y="0"/>
                  <a:pt x="2307869" y="0"/>
                </a:cubicBezTo>
                <a:close/>
              </a:path>
            </a:pathLst>
          </a:custGeom>
        </p:spPr>
        <p:txBody>
          <a:bodyPr wrap="square" anchor="b">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988675686"/>
      </p:ext>
    </p:extLst>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0" name="Picture Placeholder 9"/>
          <p:cNvSpPr>
            <a:spLocks noGrp="1"/>
          </p:cNvSpPr>
          <p:nvPr>
            <p:ph type="pic" sz="quarter" idx="11" hasCustomPrompt="1"/>
          </p:nvPr>
        </p:nvSpPr>
        <p:spPr>
          <a:xfrm>
            <a:off x="5156615" y="2041214"/>
            <a:ext cx="1878772" cy="1843546"/>
          </a:xfrm>
          <a:custGeom>
            <a:avLst/>
            <a:gdLst>
              <a:gd name="connsiteX0" fmla="*/ 307264 w 1878772"/>
              <a:gd name="connsiteY0" fmla="*/ 0 h 1843546"/>
              <a:gd name="connsiteX1" fmla="*/ 1571508 w 1878772"/>
              <a:gd name="connsiteY1" fmla="*/ 0 h 1843546"/>
              <a:gd name="connsiteX2" fmla="*/ 1878772 w 1878772"/>
              <a:gd name="connsiteY2" fmla="*/ 307264 h 1843546"/>
              <a:gd name="connsiteX3" fmla="*/ 1878772 w 1878772"/>
              <a:gd name="connsiteY3" fmla="*/ 1536282 h 1843546"/>
              <a:gd name="connsiteX4" fmla="*/ 1571508 w 1878772"/>
              <a:gd name="connsiteY4" fmla="*/ 1843546 h 1843546"/>
              <a:gd name="connsiteX5" fmla="*/ 307264 w 1878772"/>
              <a:gd name="connsiteY5" fmla="*/ 1843546 h 1843546"/>
              <a:gd name="connsiteX6" fmla="*/ 0 w 1878772"/>
              <a:gd name="connsiteY6" fmla="*/ 1536282 h 1843546"/>
              <a:gd name="connsiteX7" fmla="*/ 0 w 1878772"/>
              <a:gd name="connsiteY7" fmla="*/ 307264 h 1843546"/>
              <a:gd name="connsiteX8" fmla="*/ 307264 w 1878772"/>
              <a:gd name="connsiteY8" fmla="*/ 0 h 18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843546">
                <a:moveTo>
                  <a:pt x="307264" y="0"/>
                </a:moveTo>
                <a:lnTo>
                  <a:pt x="1571508" y="0"/>
                </a:lnTo>
                <a:cubicBezTo>
                  <a:pt x="1741205" y="0"/>
                  <a:pt x="1878772" y="137567"/>
                  <a:pt x="1878772" y="307264"/>
                </a:cubicBezTo>
                <a:lnTo>
                  <a:pt x="1878772" y="1536282"/>
                </a:lnTo>
                <a:cubicBezTo>
                  <a:pt x="1878772" y="1705979"/>
                  <a:pt x="1741205" y="1843546"/>
                  <a:pt x="1571508" y="1843546"/>
                </a:cubicBezTo>
                <a:lnTo>
                  <a:pt x="307264" y="1843546"/>
                </a:lnTo>
                <a:cubicBezTo>
                  <a:pt x="137567" y="1843546"/>
                  <a:pt x="0" y="1705979"/>
                  <a:pt x="0" y="1536282"/>
                </a:cubicBezTo>
                <a:lnTo>
                  <a:pt x="0" y="307264"/>
                </a:lnTo>
                <a:cubicBezTo>
                  <a:pt x="0" y="137567"/>
                  <a:pt x="137567" y="0"/>
                  <a:pt x="307264" y="0"/>
                </a:cubicBezTo>
                <a:close/>
              </a:path>
            </a:pathLst>
          </a:custGeom>
          <a:ln w="38100">
            <a:solidFill>
              <a:schemeClr val="bg1"/>
            </a:solidFill>
          </a:ln>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838719536"/>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hasCustomPrompt="1"/>
          </p:nvPr>
        </p:nvSpPr>
        <p:spPr>
          <a:xfrm>
            <a:off x="6494801" y="2662072"/>
            <a:ext cx="1878772" cy="1563836"/>
          </a:xfrm>
          <a:custGeom>
            <a:avLst/>
            <a:gdLst>
              <a:gd name="connsiteX0" fmla="*/ 260645 w 1878772"/>
              <a:gd name="connsiteY0" fmla="*/ 0 h 1563836"/>
              <a:gd name="connsiteX1" fmla="*/ 1618127 w 1878772"/>
              <a:gd name="connsiteY1" fmla="*/ 0 h 1563836"/>
              <a:gd name="connsiteX2" fmla="*/ 1878772 w 1878772"/>
              <a:gd name="connsiteY2" fmla="*/ 260645 h 1563836"/>
              <a:gd name="connsiteX3" fmla="*/ 1878772 w 1878772"/>
              <a:gd name="connsiteY3" fmla="*/ 1303191 h 1563836"/>
              <a:gd name="connsiteX4" fmla="*/ 1618127 w 1878772"/>
              <a:gd name="connsiteY4" fmla="*/ 1563836 h 1563836"/>
              <a:gd name="connsiteX5" fmla="*/ 260645 w 1878772"/>
              <a:gd name="connsiteY5" fmla="*/ 1563836 h 1563836"/>
              <a:gd name="connsiteX6" fmla="*/ 0 w 1878772"/>
              <a:gd name="connsiteY6" fmla="*/ 1303191 h 1563836"/>
              <a:gd name="connsiteX7" fmla="*/ 0 w 1878772"/>
              <a:gd name="connsiteY7" fmla="*/ 260645 h 1563836"/>
              <a:gd name="connsiteX8" fmla="*/ 260645 w 1878772"/>
              <a:gd name="connsiteY8" fmla="*/ 0 h 156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563836">
                <a:moveTo>
                  <a:pt x="260645" y="0"/>
                </a:moveTo>
                <a:lnTo>
                  <a:pt x="1618127" y="0"/>
                </a:lnTo>
                <a:cubicBezTo>
                  <a:pt x="1762077" y="0"/>
                  <a:pt x="1878772" y="116695"/>
                  <a:pt x="1878772" y="260645"/>
                </a:cubicBezTo>
                <a:lnTo>
                  <a:pt x="1878772" y="1303191"/>
                </a:lnTo>
                <a:cubicBezTo>
                  <a:pt x="1878772" y="1447141"/>
                  <a:pt x="1762077" y="1563836"/>
                  <a:pt x="1618127" y="1563836"/>
                </a:cubicBezTo>
                <a:lnTo>
                  <a:pt x="260645" y="1563836"/>
                </a:lnTo>
                <a:cubicBezTo>
                  <a:pt x="116695" y="1563836"/>
                  <a:pt x="0" y="1447141"/>
                  <a:pt x="0" y="1303191"/>
                </a:cubicBezTo>
                <a:lnTo>
                  <a:pt x="0" y="260645"/>
                </a:lnTo>
                <a:cubicBezTo>
                  <a:pt x="0" y="116695"/>
                  <a:pt x="116695" y="0"/>
                  <a:pt x="260645"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4" name="Picture Placeholder 13"/>
          <p:cNvSpPr>
            <a:spLocks noGrp="1"/>
          </p:cNvSpPr>
          <p:nvPr>
            <p:ph type="pic" sz="quarter" idx="13" hasCustomPrompt="1"/>
          </p:nvPr>
        </p:nvSpPr>
        <p:spPr>
          <a:xfrm>
            <a:off x="6494801" y="4642092"/>
            <a:ext cx="1878772" cy="1563836"/>
          </a:xfrm>
          <a:custGeom>
            <a:avLst/>
            <a:gdLst>
              <a:gd name="connsiteX0" fmla="*/ 260645 w 1878772"/>
              <a:gd name="connsiteY0" fmla="*/ 0 h 1563836"/>
              <a:gd name="connsiteX1" fmla="*/ 1618127 w 1878772"/>
              <a:gd name="connsiteY1" fmla="*/ 0 h 1563836"/>
              <a:gd name="connsiteX2" fmla="*/ 1878772 w 1878772"/>
              <a:gd name="connsiteY2" fmla="*/ 260645 h 1563836"/>
              <a:gd name="connsiteX3" fmla="*/ 1878772 w 1878772"/>
              <a:gd name="connsiteY3" fmla="*/ 1303191 h 1563836"/>
              <a:gd name="connsiteX4" fmla="*/ 1618127 w 1878772"/>
              <a:gd name="connsiteY4" fmla="*/ 1563836 h 1563836"/>
              <a:gd name="connsiteX5" fmla="*/ 260645 w 1878772"/>
              <a:gd name="connsiteY5" fmla="*/ 1563836 h 1563836"/>
              <a:gd name="connsiteX6" fmla="*/ 0 w 1878772"/>
              <a:gd name="connsiteY6" fmla="*/ 1303191 h 1563836"/>
              <a:gd name="connsiteX7" fmla="*/ 0 w 1878772"/>
              <a:gd name="connsiteY7" fmla="*/ 260645 h 1563836"/>
              <a:gd name="connsiteX8" fmla="*/ 260645 w 1878772"/>
              <a:gd name="connsiteY8" fmla="*/ 0 h 156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563836">
                <a:moveTo>
                  <a:pt x="260645" y="0"/>
                </a:moveTo>
                <a:lnTo>
                  <a:pt x="1618127" y="0"/>
                </a:lnTo>
                <a:cubicBezTo>
                  <a:pt x="1762077" y="0"/>
                  <a:pt x="1878772" y="116695"/>
                  <a:pt x="1878772" y="260645"/>
                </a:cubicBezTo>
                <a:lnTo>
                  <a:pt x="1878772" y="1303191"/>
                </a:lnTo>
                <a:cubicBezTo>
                  <a:pt x="1878772" y="1447141"/>
                  <a:pt x="1762077" y="1563836"/>
                  <a:pt x="1618127" y="1563836"/>
                </a:cubicBezTo>
                <a:lnTo>
                  <a:pt x="260645" y="1563836"/>
                </a:lnTo>
                <a:cubicBezTo>
                  <a:pt x="116695" y="1563836"/>
                  <a:pt x="0" y="1447141"/>
                  <a:pt x="0" y="1303191"/>
                </a:cubicBezTo>
                <a:lnTo>
                  <a:pt x="0" y="260645"/>
                </a:lnTo>
                <a:cubicBezTo>
                  <a:pt x="0" y="116695"/>
                  <a:pt x="116695" y="0"/>
                  <a:pt x="260645"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2" name="Picture Placeholder 11"/>
          <p:cNvSpPr>
            <a:spLocks noGrp="1"/>
          </p:cNvSpPr>
          <p:nvPr>
            <p:ph type="pic" sz="quarter" idx="11" hasCustomPrompt="1"/>
          </p:nvPr>
        </p:nvSpPr>
        <p:spPr>
          <a:xfrm>
            <a:off x="6494801" y="682052"/>
            <a:ext cx="1878772" cy="1563836"/>
          </a:xfrm>
          <a:custGeom>
            <a:avLst/>
            <a:gdLst>
              <a:gd name="connsiteX0" fmla="*/ 260645 w 1878772"/>
              <a:gd name="connsiteY0" fmla="*/ 0 h 1563836"/>
              <a:gd name="connsiteX1" fmla="*/ 1618127 w 1878772"/>
              <a:gd name="connsiteY1" fmla="*/ 0 h 1563836"/>
              <a:gd name="connsiteX2" fmla="*/ 1878772 w 1878772"/>
              <a:gd name="connsiteY2" fmla="*/ 260645 h 1563836"/>
              <a:gd name="connsiteX3" fmla="*/ 1878772 w 1878772"/>
              <a:gd name="connsiteY3" fmla="*/ 1303191 h 1563836"/>
              <a:gd name="connsiteX4" fmla="*/ 1618127 w 1878772"/>
              <a:gd name="connsiteY4" fmla="*/ 1563836 h 1563836"/>
              <a:gd name="connsiteX5" fmla="*/ 260645 w 1878772"/>
              <a:gd name="connsiteY5" fmla="*/ 1563836 h 1563836"/>
              <a:gd name="connsiteX6" fmla="*/ 0 w 1878772"/>
              <a:gd name="connsiteY6" fmla="*/ 1303191 h 1563836"/>
              <a:gd name="connsiteX7" fmla="*/ 0 w 1878772"/>
              <a:gd name="connsiteY7" fmla="*/ 260645 h 1563836"/>
              <a:gd name="connsiteX8" fmla="*/ 260645 w 1878772"/>
              <a:gd name="connsiteY8" fmla="*/ 0 h 156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772" h="1563836">
                <a:moveTo>
                  <a:pt x="260645" y="0"/>
                </a:moveTo>
                <a:lnTo>
                  <a:pt x="1618127" y="0"/>
                </a:lnTo>
                <a:cubicBezTo>
                  <a:pt x="1762077" y="0"/>
                  <a:pt x="1878772" y="116695"/>
                  <a:pt x="1878772" y="260645"/>
                </a:cubicBezTo>
                <a:lnTo>
                  <a:pt x="1878772" y="1303191"/>
                </a:lnTo>
                <a:cubicBezTo>
                  <a:pt x="1878772" y="1447141"/>
                  <a:pt x="1762077" y="1563836"/>
                  <a:pt x="1618127" y="1563836"/>
                </a:cubicBezTo>
                <a:lnTo>
                  <a:pt x="260645" y="1563836"/>
                </a:lnTo>
                <a:cubicBezTo>
                  <a:pt x="116695" y="1563836"/>
                  <a:pt x="0" y="1447141"/>
                  <a:pt x="0" y="1303191"/>
                </a:cubicBezTo>
                <a:lnTo>
                  <a:pt x="0" y="260645"/>
                </a:lnTo>
                <a:cubicBezTo>
                  <a:pt x="0" y="116695"/>
                  <a:pt x="116695" y="0"/>
                  <a:pt x="260645"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9" name="Picture Placeholder 8"/>
          <p:cNvSpPr>
            <a:spLocks noGrp="1"/>
          </p:cNvSpPr>
          <p:nvPr>
            <p:ph type="pic" sz="quarter" idx="10" hasCustomPrompt="1"/>
          </p:nvPr>
        </p:nvSpPr>
        <p:spPr>
          <a:xfrm>
            <a:off x="623888" y="0"/>
            <a:ext cx="5472112" cy="6858000"/>
          </a:xfrm>
          <a:custGeom>
            <a:avLst/>
            <a:gdLst>
              <a:gd name="connsiteX0" fmla="*/ 0 w 5472112"/>
              <a:gd name="connsiteY0" fmla="*/ 0 h 6858000"/>
              <a:gd name="connsiteX1" fmla="*/ 5472112 w 5472112"/>
              <a:gd name="connsiteY1" fmla="*/ 0 h 6858000"/>
              <a:gd name="connsiteX2" fmla="*/ 5472112 w 5472112"/>
              <a:gd name="connsiteY2" fmla="*/ 6858000 h 6858000"/>
              <a:gd name="connsiteX3" fmla="*/ 0 w 54721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72112" h="6858000">
                <a:moveTo>
                  <a:pt x="0" y="0"/>
                </a:moveTo>
                <a:lnTo>
                  <a:pt x="5472112" y="0"/>
                </a:lnTo>
                <a:lnTo>
                  <a:pt x="5472112"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607992312"/>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229600" y="0"/>
            <a:ext cx="3338512" cy="6858000"/>
          </a:xfrm>
          <a:custGeom>
            <a:avLst/>
            <a:gdLst>
              <a:gd name="connsiteX0" fmla="*/ 0 w 3338512"/>
              <a:gd name="connsiteY0" fmla="*/ 0 h 6858000"/>
              <a:gd name="connsiteX1" fmla="*/ 3338512 w 3338512"/>
              <a:gd name="connsiteY1" fmla="*/ 0 h 6858000"/>
              <a:gd name="connsiteX2" fmla="*/ 3338512 w 3338512"/>
              <a:gd name="connsiteY2" fmla="*/ 6858000 h 6858000"/>
              <a:gd name="connsiteX3" fmla="*/ 0 w 33385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8512" h="6858000">
                <a:moveTo>
                  <a:pt x="0" y="0"/>
                </a:moveTo>
                <a:lnTo>
                  <a:pt x="3338512" y="0"/>
                </a:lnTo>
                <a:lnTo>
                  <a:pt x="3338512"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328698784"/>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flipH="1">
            <a:off x="0" y="2683469"/>
            <a:ext cx="12192000" cy="4174530"/>
          </a:xfrm>
          <a:custGeom>
            <a:avLst/>
            <a:gdLst>
              <a:gd name="connsiteX0" fmla="*/ 10305143 w 12192000"/>
              <a:gd name="connsiteY0" fmla="*/ 1673 h 4174530"/>
              <a:gd name="connsiteX1" fmla="*/ 12192000 w 12192000"/>
              <a:gd name="connsiteY1" fmla="*/ 745530 h 4174530"/>
              <a:gd name="connsiteX2" fmla="*/ 12192000 w 12192000"/>
              <a:gd name="connsiteY2" fmla="*/ 4174530 h 4174530"/>
              <a:gd name="connsiteX3" fmla="*/ 0 w 12192000"/>
              <a:gd name="connsiteY3" fmla="*/ 4174530 h 4174530"/>
              <a:gd name="connsiteX4" fmla="*/ 0 w 12192000"/>
              <a:gd name="connsiteY4" fmla="*/ 745530 h 4174530"/>
              <a:gd name="connsiteX5" fmla="*/ 1524000 w 12192000"/>
              <a:gd name="connsiteY5" fmla="*/ 945102 h 4174530"/>
              <a:gd name="connsiteX6" fmla="*/ 3135086 w 12192000"/>
              <a:gd name="connsiteY6" fmla="*/ 1554702 h 4174530"/>
              <a:gd name="connsiteX7" fmla="*/ 5065486 w 12192000"/>
              <a:gd name="connsiteY7" fmla="*/ 1177331 h 4174530"/>
              <a:gd name="connsiteX8" fmla="*/ 6574972 w 12192000"/>
              <a:gd name="connsiteY8" fmla="*/ 2019158 h 4174530"/>
              <a:gd name="connsiteX9" fmla="*/ 7750628 w 12192000"/>
              <a:gd name="connsiteY9" fmla="*/ 1177331 h 4174530"/>
              <a:gd name="connsiteX10" fmla="*/ 9231085 w 12192000"/>
              <a:gd name="connsiteY10" fmla="*/ 872531 h 4174530"/>
              <a:gd name="connsiteX11" fmla="*/ 10305143 w 12192000"/>
              <a:gd name="connsiteY11" fmla="*/ 1673 h 417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174530">
                <a:moveTo>
                  <a:pt x="10305143" y="1673"/>
                </a:moveTo>
                <a:cubicBezTo>
                  <a:pt x="10798629" y="-19494"/>
                  <a:pt x="11877524" y="156492"/>
                  <a:pt x="12192000" y="745530"/>
                </a:cubicBezTo>
                <a:lnTo>
                  <a:pt x="12192000" y="4174530"/>
                </a:lnTo>
                <a:lnTo>
                  <a:pt x="0" y="4174530"/>
                </a:lnTo>
                <a:lnTo>
                  <a:pt x="0" y="745530"/>
                </a:lnTo>
                <a:cubicBezTo>
                  <a:pt x="254000" y="207292"/>
                  <a:pt x="1001486" y="810240"/>
                  <a:pt x="1524000" y="945102"/>
                </a:cubicBezTo>
                <a:cubicBezTo>
                  <a:pt x="3207657" y="717107"/>
                  <a:pt x="2544838" y="1515997"/>
                  <a:pt x="3135086" y="1554702"/>
                </a:cubicBezTo>
                <a:cubicBezTo>
                  <a:pt x="3725334" y="1593407"/>
                  <a:pt x="4492172" y="1099922"/>
                  <a:pt x="5065486" y="1177331"/>
                </a:cubicBezTo>
                <a:cubicBezTo>
                  <a:pt x="5638801" y="1254740"/>
                  <a:pt x="6127448" y="2019158"/>
                  <a:pt x="6574972" y="2019158"/>
                </a:cubicBezTo>
                <a:cubicBezTo>
                  <a:pt x="7022496" y="2019158"/>
                  <a:pt x="7307942" y="1368436"/>
                  <a:pt x="7750628" y="1177331"/>
                </a:cubicBezTo>
                <a:cubicBezTo>
                  <a:pt x="8193314" y="986226"/>
                  <a:pt x="8805333" y="1068474"/>
                  <a:pt x="9231085" y="872531"/>
                </a:cubicBezTo>
                <a:cubicBezTo>
                  <a:pt x="9656838" y="676588"/>
                  <a:pt x="9811657" y="22840"/>
                  <a:pt x="10305143" y="1673"/>
                </a:cubicBezTo>
                <a:close/>
              </a:path>
            </a:pathLst>
          </a:custGeom>
        </p:spPr>
        <p:txBody>
          <a:bodyPr wrap="square" anchor="b">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4441020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859443560"/>
      </p:ext>
    </p:extLst>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5472112" cy="6857999"/>
          </a:xfrm>
          <a:custGeom>
            <a:avLst/>
            <a:gdLst>
              <a:gd name="connsiteX0" fmla="*/ 0 w 5472112"/>
              <a:gd name="connsiteY0" fmla="*/ 0 h 6857999"/>
              <a:gd name="connsiteX1" fmla="*/ 4494847 w 5472112"/>
              <a:gd name="connsiteY1" fmla="*/ 0 h 6857999"/>
              <a:gd name="connsiteX2" fmla="*/ 4233242 w 5472112"/>
              <a:gd name="connsiteY2" fmla="*/ 857250 h 6857999"/>
              <a:gd name="connsiteX3" fmla="*/ 3434158 w 5472112"/>
              <a:gd name="connsiteY3" fmla="*/ 1763485 h 6857999"/>
              <a:gd name="connsiteX4" fmla="*/ 3928828 w 5472112"/>
              <a:gd name="connsiteY4" fmla="*/ 2849335 h 6857999"/>
              <a:gd name="connsiteX5" fmla="*/ 2825333 w 5472112"/>
              <a:gd name="connsiteY5" fmla="*/ 3698421 h 6857999"/>
              <a:gd name="connsiteX6" fmla="*/ 3928828 w 5472112"/>
              <a:gd name="connsiteY6" fmla="*/ 4359727 h 6857999"/>
              <a:gd name="connsiteX7" fmla="*/ 4328370 w 5472112"/>
              <a:gd name="connsiteY7" fmla="*/ 5192484 h 6857999"/>
              <a:gd name="connsiteX8" fmla="*/ 5469920 w 5472112"/>
              <a:gd name="connsiteY8" fmla="*/ 5796642 h 6857999"/>
              <a:gd name="connsiteX9" fmla="*/ 4494847 w 5472112"/>
              <a:gd name="connsiteY9" fmla="*/ 6857999 h 6857999"/>
              <a:gd name="connsiteX10" fmla="*/ 0 w 5472112"/>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2112" h="6857999">
                <a:moveTo>
                  <a:pt x="0" y="0"/>
                </a:moveTo>
                <a:lnTo>
                  <a:pt x="4494847" y="0"/>
                </a:lnTo>
                <a:cubicBezTo>
                  <a:pt x="5200388" y="142875"/>
                  <a:pt x="4410023" y="563335"/>
                  <a:pt x="4233242" y="857250"/>
                </a:cubicBezTo>
                <a:cubicBezTo>
                  <a:pt x="4532105" y="1804306"/>
                  <a:pt x="3484894" y="1431471"/>
                  <a:pt x="3434158" y="1763485"/>
                </a:cubicBezTo>
                <a:cubicBezTo>
                  <a:pt x="3383422" y="2095500"/>
                  <a:pt x="4030299" y="2526846"/>
                  <a:pt x="3928828" y="2849335"/>
                </a:cubicBezTo>
                <a:cubicBezTo>
                  <a:pt x="3827358" y="3171824"/>
                  <a:pt x="2825333" y="3446689"/>
                  <a:pt x="2825333" y="3698421"/>
                </a:cubicBezTo>
                <a:cubicBezTo>
                  <a:pt x="2825333" y="3950153"/>
                  <a:pt x="3678321" y="4110716"/>
                  <a:pt x="3928828" y="4359727"/>
                </a:cubicBezTo>
                <a:cubicBezTo>
                  <a:pt x="4179335" y="4608738"/>
                  <a:pt x="4071522" y="4952999"/>
                  <a:pt x="4328370" y="5192484"/>
                </a:cubicBezTo>
                <a:cubicBezTo>
                  <a:pt x="4585219" y="5431970"/>
                  <a:pt x="5442174" y="5519056"/>
                  <a:pt x="5469920" y="5796642"/>
                </a:cubicBezTo>
                <a:cubicBezTo>
                  <a:pt x="5497666" y="6074228"/>
                  <a:pt x="5266978" y="6681106"/>
                  <a:pt x="4494847" y="6857999"/>
                </a:cubicBezTo>
                <a:lnTo>
                  <a:pt x="0" y="685799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201686913"/>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719888" y="-1"/>
            <a:ext cx="5472113" cy="6857999"/>
          </a:xfrm>
          <a:custGeom>
            <a:avLst/>
            <a:gdLst>
              <a:gd name="connsiteX0" fmla="*/ 977266 w 5472113"/>
              <a:gd name="connsiteY0" fmla="*/ 0 h 6857999"/>
              <a:gd name="connsiteX1" fmla="*/ 5472113 w 5472113"/>
              <a:gd name="connsiteY1" fmla="*/ 0 h 6857999"/>
              <a:gd name="connsiteX2" fmla="*/ 5472113 w 5472113"/>
              <a:gd name="connsiteY2" fmla="*/ 6857999 h 6857999"/>
              <a:gd name="connsiteX3" fmla="*/ 977266 w 5472113"/>
              <a:gd name="connsiteY3" fmla="*/ 6857999 h 6857999"/>
              <a:gd name="connsiteX4" fmla="*/ 1238872 w 5472113"/>
              <a:gd name="connsiteY4" fmla="*/ 6000749 h 6857999"/>
              <a:gd name="connsiteX5" fmla="*/ 2037955 w 5472113"/>
              <a:gd name="connsiteY5" fmla="*/ 5094513 h 6857999"/>
              <a:gd name="connsiteX6" fmla="*/ 1543285 w 5472113"/>
              <a:gd name="connsiteY6" fmla="*/ 4008663 h 6857999"/>
              <a:gd name="connsiteX7" fmla="*/ 2646780 w 5472113"/>
              <a:gd name="connsiteY7" fmla="*/ 3159578 h 6857999"/>
              <a:gd name="connsiteX8" fmla="*/ 1543285 w 5472113"/>
              <a:gd name="connsiteY8" fmla="*/ 2498271 h 6857999"/>
              <a:gd name="connsiteX9" fmla="*/ 1143743 w 5472113"/>
              <a:gd name="connsiteY9" fmla="*/ 1665514 h 6857999"/>
              <a:gd name="connsiteX10" fmla="*/ 2193 w 5472113"/>
              <a:gd name="connsiteY10" fmla="*/ 1061357 h 6857999"/>
              <a:gd name="connsiteX11" fmla="*/ 977266 w 5472113"/>
              <a:gd name="connsiteY11"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6857999">
                <a:moveTo>
                  <a:pt x="977266" y="0"/>
                </a:moveTo>
                <a:lnTo>
                  <a:pt x="5472113" y="0"/>
                </a:lnTo>
                <a:lnTo>
                  <a:pt x="5472113" y="6857999"/>
                </a:lnTo>
                <a:lnTo>
                  <a:pt x="977266" y="6857999"/>
                </a:lnTo>
                <a:cubicBezTo>
                  <a:pt x="271726" y="6715124"/>
                  <a:pt x="1062090" y="6294663"/>
                  <a:pt x="1238872" y="6000749"/>
                </a:cubicBezTo>
                <a:cubicBezTo>
                  <a:pt x="940008" y="5053692"/>
                  <a:pt x="1987220" y="5426528"/>
                  <a:pt x="2037955" y="5094513"/>
                </a:cubicBezTo>
                <a:cubicBezTo>
                  <a:pt x="2088691" y="4762499"/>
                  <a:pt x="1441815" y="4331152"/>
                  <a:pt x="1543285" y="4008663"/>
                </a:cubicBezTo>
                <a:cubicBezTo>
                  <a:pt x="1644755" y="3686174"/>
                  <a:pt x="2646780" y="3411310"/>
                  <a:pt x="2646780" y="3159578"/>
                </a:cubicBezTo>
                <a:cubicBezTo>
                  <a:pt x="2646780" y="2907845"/>
                  <a:pt x="1793792" y="2747282"/>
                  <a:pt x="1543285" y="2498271"/>
                </a:cubicBezTo>
                <a:cubicBezTo>
                  <a:pt x="1292778" y="2249260"/>
                  <a:pt x="1400592" y="1905000"/>
                  <a:pt x="1143743" y="1665514"/>
                </a:cubicBezTo>
                <a:cubicBezTo>
                  <a:pt x="886895" y="1426028"/>
                  <a:pt x="29940" y="1338942"/>
                  <a:pt x="2193" y="1061357"/>
                </a:cubicBezTo>
                <a:cubicBezTo>
                  <a:pt x="-25553" y="783771"/>
                  <a:pt x="205135" y="176892"/>
                  <a:pt x="977266" y="0"/>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629657914"/>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 y="0"/>
            <a:ext cx="6936953" cy="6858000"/>
          </a:xfrm>
          <a:custGeom>
            <a:avLst/>
            <a:gdLst>
              <a:gd name="connsiteX0" fmla="*/ 553382 w 6936953"/>
              <a:gd name="connsiteY0" fmla="*/ 0 h 6858000"/>
              <a:gd name="connsiteX1" fmla="*/ 5329607 w 6936953"/>
              <a:gd name="connsiteY1" fmla="*/ 0 h 6858000"/>
              <a:gd name="connsiteX2" fmla="*/ 5418699 w 6936953"/>
              <a:gd name="connsiteY2" fmla="*/ 32170 h 6858000"/>
              <a:gd name="connsiteX3" fmla="*/ 6726240 w 6936953"/>
              <a:gd name="connsiteY3" fmla="*/ 3103936 h 6858000"/>
              <a:gd name="connsiteX4" fmla="*/ 3443144 w 6936953"/>
              <a:gd name="connsiteY4" fmla="*/ 6528751 h 6858000"/>
              <a:gd name="connsiteX5" fmla="*/ 3284938 w 6936953"/>
              <a:gd name="connsiteY5" fmla="*/ 6710191 h 6858000"/>
              <a:gd name="connsiteX6" fmla="*/ 3137763 w 6936953"/>
              <a:gd name="connsiteY6" fmla="*/ 6858000 h 6858000"/>
              <a:gd name="connsiteX7" fmla="*/ 1738310 w 6936953"/>
              <a:gd name="connsiteY7" fmla="*/ 6858000 h 6858000"/>
              <a:gd name="connsiteX8" fmla="*/ 1701956 w 6936953"/>
              <a:gd name="connsiteY8" fmla="*/ 6815585 h 6858000"/>
              <a:gd name="connsiteX9" fmla="*/ 160048 w 6936953"/>
              <a:gd name="connsiteY9" fmla="*/ 3103936 h 6858000"/>
              <a:gd name="connsiteX10" fmla="*/ 1161 w 6936953"/>
              <a:gd name="connsiteY10" fmla="*/ 2648207 h 6858000"/>
              <a:gd name="connsiteX11" fmla="*/ 0 w 6936953"/>
              <a:gd name="connsiteY11" fmla="*/ 2644258 h 6858000"/>
              <a:gd name="connsiteX12" fmla="*/ 0 w 6936953"/>
              <a:gd name="connsiteY12" fmla="*/ 532063 h 6858000"/>
              <a:gd name="connsiteX13" fmla="*/ 58043 w 6936953"/>
              <a:gd name="connsiteY13" fmla="*/ 439147 h 6858000"/>
              <a:gd name="connsiteX14" fmla="*/ 492010 w 6936953"/>
              <a:gd name="connsiteY14" fmla="*/ 346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6953" h="6858000">
                <a:moveTo>
                  <a:pt x="553382" y="0"/>
                </a:moveTo>
                <a:lnTo>
                  <a:pt x="5329607" y="0"/>
                </a:lnTo>
                <a:lnTo>
                  <a:pt x="5418699" y="32170"/>
                </a:lnTo>
                <a:cubicBezTo>
                  <a:pt x="6427776" y="434269"/>
                  <a:pt x="6037987" y="1197421"/>
                  <a:pt x="6726240" y="3103936"/>
                </a:cubicBezTo>
                <a:cubicBezTo>
                  <a:pt x="7683810" y="5756479"/>
                  <a:pt x="5165152" y="4435809"/>
                  <a:pt x="3443144" y="6528751"/>
                </a:cubicBezTo>
                <a:cubicBezTo>
                  <a:pt x="3389331" y="6594155"/>
                  <a:pt x="3336611" y="6654578"/>
                  <a:pt x="3284938" y="6710191"/>
                </a:cubicBezTo>
                <a:lnTo>
                  <a:pt x="3137763" y="6858000"/>
                </a:lnTo>
                <a:lnTo>
                  <a:pt x="1738310" y="6858000"/>
                </a:lnTo>
                <a:lnTo>
                  <a:pt x="1701956" y="6815585"/>
                </a:lnTo>
                <a:cubicBezTo>
                  <a:pt x="1125290" y="6085102"/>
                  <a:pt x="698681" y="4515723"/>
                  <a:pt x="160048" y="3103936"/>
                </a:cubicBezTo>
                <a:cubicBezTo>
                  <a:pt x="100200" y="2947071"/>
                  <a:pt x="47162" y="2795135"/>
                  <a:pt x="1161" y="2648207"/>
                </a:cubicBezTo>
                <a:lnTo>
                  <a:pt x="0" y="2644258"/>
                </a:lnTo>
                <a:lnTo>
                  <a:pt x="0" y="532063"/>
                </a:lnTo>
                <a:lnTo>
                  <a:pt x="58043" y="439147"/>
                </a:lnTo>
                <a:cubicBezTo>
                  <a:pt x="168077" y="282058"/>
                  <a:pt x="312130" y="147022"/>
                  <a:pt x="492010" y="34663"/>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2317944797"/>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hasCustomPrompt="1"/>
          </p:nvPr>
        </p:nvSpPr>
        <p:spPr>
          <a:xfrm>
            <a:off x="5143500" y="2859551"/>
            <a:ext cx="1905000" cy="190500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4" name="Picture Placeholder 13"/>
          <p:cNvSpPr>
            <a:spLocks noGrp="1"/>
          </p:cNvSpPr>
          <p:nvPr>
            <p:ph type="pic" sz="quarter" idx="13" hasCustomPrompt="1"/>
          </p:nvPr>
        </p:nvSpPr>
        <p:spPr>
          <a:xfrm>
            <a:off x="8988633" y="3456532"/>
            <a:ext cx="1905000" cy="190500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12" name="Picture Placeholder 11"/>
          <p:cNvSpPr>
            <a:spLocks noGrp="1"/>
          </p:cNvSpPr>
          <p:nvPr>
            <p:ph type="pic" sz="quarter" idx="11" hasCustomPrompt="1"/>
          </p:nvPr>
        </p:nvSpPr>
        <p:spPr>
          <a:xfrm>
            <a:off x="1298367" y="4041145"/>
            <a:ext cx="1905000" cy="190500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txBody>
          <a:bodyPr wrap="square">
            <a:noAutofit/>
          </a:bodyPr>
          <a:lstStyle>
            <a:lvl1pPr marL="0" indent="0" algn="ctr" rtl="1">
              <a:buNone/>
              <a:defRPr sz="1600">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
        <p:nvSpPr>
          <p:cNvPr id="6" name="Picture Placeholder 5"/>
          <p:cNvSpPr>
            <a:spLocks noGrp="1"/>
          </p:cNvSpPr>
          <p:nvPr>
            <p:ph type="pic" sz="quarter" idx="10" hasCustomPrompt="1"/>
          </p:nvPr>
        </p:nvSpPr>
        <p:spPr>
          <a:xfrm>
            <a:off x="0" y="1"/>
            <a:ext cx="12192000" cy="3677139"/>
          </a:xfrm>
          <a:custGeom>
            <a:avLst/>
            <a:gdLst>
              <a:gd name="connsiteX0" fmla="*/ 0 w 12192000"/>
              <a:gd name="connsiteY0" fmla="*/ 0 h 3677139"/>
              <a:gd name="connsiteX1" fmla="*/ 12192000 w 12192000"/>
              <a:gd name="connsiteY1" fmla="*/ 0 h 3677139"/>
              <a:gd name="connsiteX2" fmla="*/ 12192000 w 12192000"/>
              <a:gd name="connsiteY2" fmla="*/ 3020439 h 3677139"/>
              <a:gd name="connsiteX3" fmla="*/ 10668000 w 12192000"/>
              <a:gd name="connsiteY3" fmla="*/ 2844646 h 3677139"/>
              <a:gd name="connsiteX4" fmla="*/ 9056914 w 12192000"/>
              <a:gd name="connsiteY4" fmla="*/ 2307679 h 3677139"/>
              <a:gd name="connsiteX5" fmla="*/ 7126514 w 12192000"/>
              <a:gd name="connsiteY5" fmla="*/ 2640087 h 3677139"/>
              <a:gd name="connsiteX6" fmla="*/ 5617028 w 12192000"/>
              <a:gd name="connsiteY6" fmla="*/ 1898562 h 3677139"/>
              <a:gd name="connsiteX7" fmla="*/ 4441372 w 12192000"/>
              <a:gd name="connsiteY7" fmla="*/ 2640087 h 3677139"/>
              <a:gd name="connsiteX8" fmla="*/ 2960915 w 12192000"/>
              <a:gd name="connsiteY8" fmla="*/ 2908570 h 3677139"/>
              <a:gd name="connsiteX9" fmla="*/ 1886857 w 12192000"/>
              <a:gd name="connsiteY9" fmla="*/ 3675666 h 3677139"/>
              <a:gd name="connsiteX10" fmla="*/ 0 w 12192000"/>
              <a:gd name="connsiteY10" fmla="*/ 3020439 h 367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677139">
                <a:moveTo>
                  <a:pt x="0" y="0"/>
                </a:moveTo>
                <a:lnTo>
                  <a:pt x="12192000" y="0"/>
                </a:lnTo>
                <a:lnTo>
                  <a:pt x="12192000" y="3020439"/>
                </a:lnTo>
                <a:cubicBezTo>
                  <a:pt x="11938000" y="3494547"/>
                  <a:pt x="11190514" y="2963439"/>
                  <a:pt x="10668000" y="2844646"/>
                </a:cubicBezTo>
                <a:cubicBezTo>
                  <a:pt x="8984343" y="3045475"/>
                  <a:pt x="9647162" y="2341772"/>
                  <a:pt x="9056914" y="2307679"/>
                </a:cubicBezTo>
                <a:cubicBezTo>
                  <a:pt x="8466666" y="2273585"/>
                  <a:pt x="7699828" y="2708272"/>
                  <a:pt x="7126514" y="2640087"/>
                </a:cubicBezTo>
                <a:cubicBezTo>
                  <a:pt x="6553200" y="2571901"/>
                  <a:pt x="6064552" y="1898562"/>
                  <a:pt x="5617028" y="1898562"/>
                </a:cubicBezTo>
                <a:cubicBezTo>
                  <a:pt x="5169505" y="1898562"/>
                  <a:pt x="4884059" y="2471752"/>
                  <a:pt x="4441372" y="2640087"/>
                </a:cubicBezTo>
                <a:cubicBezTo>
                  <a:pt x="3998686" y="2808422"/>
                  <a:pt x="3386667" y="2735973"/>
                  <a:pt x="2960915" y="2908570"/>
                </a:cubicBezTo>
                <a:cubicBezTo>
                  <a:pt x="2535162" y="3081167"/>
                  <a:pt x="2380343" y="3657021"/>
                  <a:pt x="1886857" y="3675666"/>
                </a:cubicBezTo>
                <a:cubicBezTo>
                  <a:pt x="1393371" y="3694311"/>
                  <a:pt x="314476" y="3539294"/>
                  <a:pt x="0" y="3020439"/>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263914392"/>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4631961" cy="6858000"/>
          </a:xfrm>
          <a:custGeom>
            <a:avLst/>
            <a:gdLst>
              <a:gd name="connsiteX0" fmla="*/ 0 w 4631961"/>
              <a:gd name="connsiteY0" fmla="*/ 0 h 6858000"/>
              <a:gd name="connsiteX1" fmla="*/ 4631961 w 4631961"/>
              <a:gd name="connsiteY1" fmla="*/ 0 h 6858000"/>
              <a:gd name="connsiteX2" fmla="*/ 4631961 w 4631961"/>
              <a:gd name="connsiteY2" fmla="*/ 6858000 h 6858000"/>
              <a:gd name="connsiteX3" fmla="*/ 0 w 463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31961" h="6858000">
                <a:moveTo>
                  <a:pt x="0" y="0"/>
                </a:moveTo>
                <a:lnTo>
                  <a:pt x="4631961" y="0"/>
                </a:lnTo>
                <a:lnTo>
                  <a:pt x="4631961"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22131714"/>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918741"/>
            <a:ext cx="12192000" cy="4939259"/>
          </a:xfrm>
          <a:custGeom>
            <a:avLst/>
            <a:gdLst>
              <a:gd name="connsiteX0" fmla="*/ 0 w 12192000"/>
              <a:gd name="connsiteY0" fmla="*/ 0 h 4939259"/>
              <a:gd name="connsiteX1" fmla="*/ 12192000 w 12192000"/>
              <a:gd name="connsiteY1" fmla="*/ 0 h 4939259"/>
              <a:gd name="connsiteX2" fmla="*/ 12192000 w 12192000"/>
              <a:gd name="connsiteY2" fmla="*/ 4939259 h 4939259"/>
              <a:gd name="connsiteX3" fmla="*/ 0 w 12192000"/>
              <a:gd name="connsiteY3" fmla="*/ 4939259 h 4939259"/>
            </a:gdLst>
            <a:ahLst/>
            <a:cxnLst>
              <a:cxn ang="0">
                <a:pos x="connsiteX0" y="connsiteY0"/>
              </a:cxn>
              <a:cxn ang="0">
                <a:pos x="connsiteX1" y="connsiteY1"/>
              </a:cxn>
              <a:cxn ang="0">
                <a:pos x="connsiteX2" y="connsiteY2"/>
              </a:cxn>
              <a:cxn ang="0">
                <a:pos x="connsiteX3" y="connsiteY3"/>
              </a:cxn>
            </a:cxnLst>
            <a:rect l="l" t="t" r="r" b="b"/>
            <a:pathLst>
              <a:path w="12192000" h="4939259">
                <a:moveTo>
                  <a:pt x="0" y="0"/>
                </a:moveTo>
                <a:lnTo>
                  <a:pt x="12192000" y="0"/>
                </a:lnTo>
                <a:lnTo>
                  <a:pt x="12192000" y="4939259"/>
                </a:lnTo>
                <a:lnTo>
                  <a:pt x="0" y="4939259"/>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471928506"/>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23888" y="0"/>
            <a:ext cx="5472112" cy="6858000"/>
          </a:xfrm>
          <a:custGeom>
            <a:avLst/>
            <a:gdLst>
              <a:gd name="connsiteX0" fmla="*/ 0 w 5472112"/>
              <a:gd name="connsiteY0" fmla="*/ 0 h 6858000"/>
              <a:gd name="connsiteX1" fmla="*/ 5472112 w 5472112"/>
              <a:gd name="connsiteY1" fmla="*/ 0 h 6858000"/>
              <a:gd name="connsiteX2" fmla="*/ 5472112 w 5472112"/>
              <a:gd name="connsiteY2" fmla="*/ 6858000 h 6858000"/>
              <a:gd name="connsiteX3" fmla="*/ 0 w 54721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72112" h="6858000">
                <a:moveTo>
                  <a:pt x="0" y="0"/>
                </a:moveTo>
                <a:lnTo>
                  <a:pt x="5472112" y="0"/>
                </a:lnTo>
                <a:lnTo>
                  <a:pt x="5472112" y="6858000"/>
                </a:lnTo>
                <a:lnTo>
                  <a:pt x="0" y="685800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اضف صورة</a:t>
            </a:r>
            <a:endParaRPr lang="en-ID" dirty="0"/>
          </a:p>
        </p:txBody>
      </p:sp>
    </p:spTree>
    <p:extLst>
      <p:ext uri="{BB962C8B-B14F-4D97-AF65-F5344CB8AC3E}">
        <p14:creationId xmlns:p14="http://schemas.microsoft.com/office/powerpoint/2010/main" val="4086231251"/>
      </p:ext>
    </p:extLst>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5252279" y="9791"/>
            <a:ext cx="6936954" cy="6858000"/>
          </a:xfrm>
          <a:custGeom>
            <a:avLst/>
            <a:gdLst>
              <a:gd name="connsiteX0" fmla="*/ 1607347 w 6936954"/>
              <a:gd name="connsiteY0" fmla="*/ 0 h 6858000"/>
              <a:gd name="connsiteX1" fmla="*/ 6383572 w 6936954"/>
              <a:gd name="connsiteY1" fmla="*/ 0 h 6858000"/>
              <a:gd name="connsiteX2" fmla="*/ 6444944 w 6936954"/>
              <a:gd name="connsiteY2" fmla="*/ 34663 h 6858000"/>
              <a:gd name="connsiteX3" fmla="*/ 6878911 w 6936954"/>
              <a:gd name="connsiteY3" fmla="*/ 439147 h 6858000"/>
              <a:gd name="connsiteX4" fmla="*/ 6936954 w 6936954"/>
              <a:gd name="connsiteY4" fmla="*/ 532063 h 6858000"/>
              <a:gd name="connsiteX5" fmla="*/ 6936954 w 6936954"/>
              <a:gd name="connsiteY5" fmla="*/ 2644258 h 6858000"/>
              <a:gd name="connsiteX6" fmla="*/ 6935793 w 6936954"/>
              <a:gd name="connsiteY6" fmla="*/ 2648207 h 6858000"/>
              <a:gd name="connsiteX7" fmla="*/ 6776906 w 6936954"/>
              <a:gd name="connsiteY7" fmla="*/ 3103936 h 6858000"/>
              <a:gd name="connsiteX8" fmla="*/ 5234998 w 6936954"/>
              <a:gd name="connsiteY8" fmla="*/ 6815585 h 6858000"/>
              <a:gd name="connsiteX9" fmla="*/ 5198644 w 6936954"/>
              <a:gd name="connsiteY9" fmla="*/ 6858000 h 6858000"/>
              <a:gd name="connsiteX10" fmla="*/ 3799191 w 6936954"/>
              <a:gd name="connsiteY10" fmla="*/ 6858000 h 6858000"/>
              <a:gd name="connsiteX11" fmla="*/ 3652016 w 6936954"/>
              <a:gd name="connsiteY11" fmla="*/ 6710191 h 6858000"/>
              <a:gd name="connsiteX12" fmla="*/ 3493810 w 6936954"/>
              <a:gd name="connsiteY12" fmla="*/ 6528751 h 6858000"/>
              <a:gd name="connsiteX13" fmla="*/ 210714 w 6936954"/>
              <a:gd name="connsiteY13" fmla="*/ 3103936 h 6858000"/>
              <a:gd name="connsiteX14" fmla="*/ 1518255 w 6936954"/>
              <a:gd name="connsiteY14" fmla="*/ 321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6954" h="6858000">
                <a:moveTo>
                  <a:pt x="1607347" y="0"/>
                </a:moveTo>
                <a:lnTo>
                  <a:pt x="6383572" y="0"/>
                </a:lnTo>
                <a:lnTo>
                  <a:pt x="6444944" y="34663"/>
                </a:lnTo>
                <a:cubicBezTo>
                  <a:pt x="6624824" y="147022"/>
                  <a:pt x="6768877" y="282058"/>
                  <a:pt x="6878911" y="439147"/>
                </a:cubicBezTo>
                <a:lnTo>
                  <a:pt x="6936954" y="532063"/>
                </a:lnTo>
                <a:lnTo>
                  <a:pt x="6936954" y="2644258"/>
                </a:lnTo>
                <a:lnTo>
                  <a:pt x="6935793" y="2648207"/>
                </a:lnTo>
                <a:cubicBezTo>
                  <a:pt x="6889792" y="2795135"/>
                  <a:pt x="6836754" y="2947071"/>
                  <a:pt x="6776906" y="3103936"/>
                </a:cubicBezTo>
                <a:cubicBezTo>
                  <a:pt x="6238273" y="4515723"/>
                  <a:pt x="5811664" y="6085102"/>
                  <a:pt x="5234998" y="6815585"/>
                </a:cubicBezTo>
                <a:lnTo>
                  <a:pt x="5198644" y="6858000"/>
                </a:lnTo>
                <a:lnTo>
                  <a:pt x="3799191" y="6858000"/>
                </a:lnTo>
                <a:lnTo>
                  <a:pt x="3652016" y="6710191"/>
                </a:lnTo>
                <a:cubicBezTo>
                  <a:pt x="3600343" y="6654578"/>
                  <a:pt x="3547623" y="6594155"/>
                  <a:pt x="3493810" y="6528751"/>
                </a:cubicBezTo>
                <a:cubicBezTo>
                  <a:pt x="1771802" y="4435809"/>
                  <a:pt x="-746856" y="5756479"/>
                  <a:pt x="210714" y="3103936"/>
                </a:cubicBezTo>
                <a:cubicBezTo>
                  <a:pt x="898967" y="1197421"/>
                  <a:pt x="509178" y="434269"/>
                  <a:pt x="1518255" y="32170"/>
                </a:cubicBez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355429936"/>
      </p:ext>
    </p:extLst>
  </p:cSld>
  <p:clrMapOvr>
    <a:masterClrMapping/>
  </p:clrMapOvr>
  <p:transition spd="slow">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354344" y="2216258"/>
            <a:ext cx="4594601" cy="2774196"/>
          </a:xfrm>
          <a:custGeom>
            <a:avLst/>
            <a:gdLst>
              <a:gd name="connsiteX0" fmla="*/ 0 w 4594601"/>
              <a:gd name="connsiteY0" fmla="*/ 0 h 2774196"/>
              <a:gd name="connsiteX1" fmla="*/ 4594601 w 4594601"/>
              <a:gd name="connsiteY1" fmla="*/ 0 h 2774196"/>
              <a:gd name="connsiteX2" fmla="*/ 4594601 w 4594601"/>
              <a:gd name="connsiteY2" fmla="*/ 2774196 h 2774196"/>
              <a:gd name="connsiteX3" fmla="*/ 0 w 4594601"/>
              <a:gd name="connsiteY3" fmla="*/ 2774196 h 2774196"/>
            </a:gdLst>
            <a:ahLst/>
            <a:cxnLst>
              <a:cxn ang="0">
                <a:pos x="connsiteX0" y="connsiteY0"/>
              </a:cxn>
              <a:cxn ang="0">
                <a:pos x="connsiteX1" y="connsiteY1"/>
              </a:cxn>
              <a:cxn ang="0">
                <a:pos x="connsiteX2" y="connsiteY2"/>
              </a:cxn>
              <a:cxn ang="0">
                <a:pos x="connsiteX3" y="connsiteY3"/>
              </a:cxn>
            </a:cxnLst>
            <a:rect l="l" t="t" r="r" b="b"/>
            <a:pathLst>
              <a:path w="4594601" h="2774196">
                <a:moveTo>
                  <a:pt x="0" y="0"/>
                </a:moveTo>
                <a:lnTo>
                  <a:pt x="4594601" y="0"/>
                </a:lnTo>
                <a:lnTo>
                  <a:pt x="4594601" y="2774196"/>
                </a:lnTo>
                <a:lnTo>
                  <a:pt x="0" y="2774196"/>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1145564765"/>
      </p:ext>
    </p:extLst>
  </p:cSld>
  <p:clrMapOvr>
    <a:masterClrMapping/>
  </p:clrMapOvr>
  <p:transition spd="slow">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506565" y="2868528"/>
            <a:ext cx="3720007" cy="2292350"/>
          </a:xfrm>
          <a:custGeom>
            <a:avLst/>
            <a:gdLst>
              <a:gd name="connsiteX0" fmla="*/ 0 w 3720007"/>
              <a:gd name="connsiteY0" fmla="*/ 0 h 2292350"/>
              <a:gd name="connsiteX1" fmla="*/ 3720007 w 3720007"/>
              <a:gd name="connsiteY1" fmla="*/ 0 h 2292350"/>
              <a:gd name="connsiteX2" fmla="*/ 3720007 w 3720007"/>
              <a:gd name="connsiteY2" fmla="*/ 2292350 h 2292350"/>
              <a:gd name="connsiteX3" fmla="*/ 0 w 3720007"/>
              <a:gd name="connsiteY3" fmla="*/ 2292350 h 2292350"/>
            </a:gdLst>
            <a:ahLst/>
            <a:cxnLst>
              <a:cxn ang="0">
                <a:pos x="connsiteX0" y="connsiteY0"/>
              </a:cxn>
              <a:cxn ang="0">
                <a:pos x="connsiteX1" y="connsiteY1"/>
              </a:cxn>
              <a:cxn ang="0">
                <a:pos x="connsiteX2" y="connsiteY2"/>
              </a:cxn>
              <a:cxn ang="0">
                <a:pos x="connsiteX3" y="connsiteY3"/>
              </a:cxn>
            </a:cxnLst>
            <a:rect l="l" t="t" r="r" b="b"/>
            <a:pathLst>
              <a:path w="3720007" h="2292350">
                <a:moveTo>
                  <a:pt x="0" y="0"/>
                </a:moveTo>
                <a:lnTo>
                  <a:pt x="3720007" y="0"/>
                </a:lnTo>
                <a:lnTo>
                  <a:pt x="3720007" y="2292350"/>
                </a:lnTo>
                <a:lnTo>
                  <a:pt x="0" y="2292350"/>
                </a:lnTo>
                <a:close/>
              </a:path>
            </a:pathLst>
          </a:custGeom>
        </p:spPr>
        <p:txBody>
          <a:bodyPr wrap="square">
            <a:noAutofit/>
          </a:bodyPr>
          <a:lstStyle>
            <a:lvl1pPr marL="0" indent="0" algn="ctr" rtl="1">
              <a:buNone/>
              <a:defRPr>
                <a:latin typeface="DIN Next LT Arabic Light" panose="020B0303020203050203" pitchFamily="34" charset="-78"/>
                <a:cs typeface="DIN Next LT Arabic Light" panose="020B0303020203050203" pitchFamily="34" charset="-78"/>
              </a:defRPr>
            </a:lvl1pPr>
          </a:lstStyle>
          <a:p>
            <a:r>
              <a:rPr lang="ar-EG" dirty="0"/>
              <a:t>أضف صورة</a:t>
            </a:r>
            <a:endParaRPr lang="en-ID" dirty="0"/>
          </a:p>
        </p:txBody>
      </p:sp>
    </p:spTree>
    <p:extLst>
      <p:ext uri="{BB962C8B-B14F-4D97-AF65-F5344CB8AC3E}">
        <p14:creationId xmlns:p14="http://schemas.microsoft.com/office/powerpoint/2010/main" val="369742421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hasCustomPrompt="1"/>
          </p:nvPr>
        </p:nvSpPr>
        <p:spPr>
          <a:xfrm>
            <a:off x="3080811" y="1139707"/>
            <a:ext cx="8241360" cy="1088418"/>
          </a:xfrm>
          <a:prstGeom prst="rect">
            <a:avLst/>
          </a:prstGeom>
        </p:spPr>
        <p:txBody>
          <a:bodyPr/>
          <a:lstStyle/>
          <a:p>
            <a:r>
              <a:rPr lang="ar-SA" dirty="0"/>
              <a:t>النص الأساسي</a:t>
            </a:r>
            <a:endParaRPr dirty="0"/>
          </a:p>
        </p:txBody>
      </p:sp>
      <p:sp>
        <p:nvSpPr>
          <p:cNvPr id="31" name="Shape 31"/>
          <p:cNvSpPr>
            <a:spLocks noGrp="1"/>
          </p:cNvSpPr>
          <p:nvPr>
            <p:ph type="body" idx="1"/>
          </p:nvPr>
        </p:nvSpPr>
        <p:spPr>
          <a:xfrm>
            <a:off x="1083992" y="2315022"/>
            <a:ext cx="10238179" cy="3509647"/>
          </a:xfrm>
          <a:prstGeom prst="rect">
            <a:avLst/>
          </a:prstGeom>
        </p:spPr>
        <p:txBody>
          <a:bodyPr/>
          <a:lstStyle/>
          <a:p>
            <a:pPr marL="0" marR="0" lvl="0" indent="0" algn="just" defTabSz="412750" rtl="1" eaLnBrk="1" fontAlgn="auto" latinLnBrk="0" hangingPunct="1">
              <a:lnSpc>
                <a:spcPct val="100000"/>
              </a:lnSpc>
              <a:spcBef>
                <a:spcPts val="0"/>
              </a:spcBef>
              <a:spcAft>
                <a:spcPts val="0"/>
              </a:spcAft>
              <a:buClrTx/>
              <a:buSzTx/>
              <a:buFontTx/>
              <a:buNone/>
              <a:tabLst/>
              <a:defRPr/>
            </a:pPr>
            <a:endParaRPr lang="ar-SA" dirty="0"/>
          </a:p>
        </p:txBody>
      </p:sp>
      <p:sp>
        <p:nvSpPr>
          <p:cNvPr id="32" name="Shape 32"/>
          <p:cNvSpPr>
            <a:spLocks noGrp="1"/>
          </p:cNvSpPr>
          <p:nvPr>
            <p:ph type="sldNum" sz="quarter" idx="2"/>
          </p:nvPr>
        </p:nvSpPr>
        <p:spPr>
          <a:xfrm>
            <a:off x="11518233" y="381348"/>
            <a:ext cx="303954" cy="230832"/>
          </a:xfrm>
          <a:prstGeom prst="rect">
            <a:avLst/>
          </a:prstGeom>
        </p:spPr>
        <p:txBody>
          <a:bodyPr/>
          <a:lstStyle>
            <a:lvl1pPr algn="ctr" rtl="1">
              <a:defRPr/>
            </a:lvl1pPr>
          </a:lstStyle>
          <a:p>
            <a:fld id="{86CB4B4D-7CA3-9044-876B-883B54F8677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24915760"/>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183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9243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0041417-4669-4AEF-8837-5C0693C9C6BB}"/>
              </a:ext>
            </a:extLst>
          </p:cNvPr>
          <p:cNvSpPr/>
          <p:nvPr userDrawn="1"/>
        </p:nvSpPr>
        <p:spPr>
          <a:xfrm rot="8100000">
            <a:off x="64833" y="-1855145"/>
            <a:ext cx="6319000" cy="6322301"/>
          </a:xfrm>
          <a:custGeom>
            <a:avLst/>
            <a:gdLst>
              <a:gd name="connsiteX0" fmla="*/ 2931975 w 6319000"/>
              <a:gd name="connsiteY0" fmla="*/ 1228069 h 6322301"/>
              <a:gd name="connsiteX1" fmla="*/ 2931975 w 6319000"/>
              <a:gd name="connsiteY1" fmla="*/ 1162103 h 6322301"/>
              <a:gd name="connsiteX2" fmla="*/ 2997942 w 6319000"/>
              <a:gd name="connsiteY2" fmla="*/ 1162103 h 6322301"/>
              <a:gd name="connsiteX3" fmla="*/ 2997942 w 6319000"/>
              <a:gd name="connsiteY3" fmla="*/ 1228070 h 6322301"/>
              <a:gd name="connsiteX4" fmla="*/ 2931975 w 6319000"/>
              <a:gd name="connsiteY4" fmla="*/ 1228069 h 6322301"/>
              <a:gd name="connsiteX5" fmla="*/ 4655986 w 6319000"/>
              <a:gd name="connsiteY5" fmla="*/ 2952081 h 6322301"/>
              <a:gd name="connsiteX6" fmla="*/ 4655986 w 6319000"/>
              <a:gd name="connsiteY6" fmla="*/ 2886114 h 6322301"/>
              <a:gd name="connsiteX7" fmla="*/ 4721953 w 6319000"/>
              <a:gd name="connsiteY7" fmla="*/ 2886114 h 6322301"/>
              <a:gd name="connsiteX8" fmla="*/ 4721952 w 6319000"/>
              <a:gd name="connsiteY8" fmla="*/ 2952080 h 6322301"/>
              <a:gd name="connsiteX9" fmla="*/ 4655986 w 6319000"/>
              <a:gd name="connsiteY9" fmla="*/ 2952081 h 6322301"/>
              <a:gd name="connsiteX10" fmla="*/ 3069611 w 6319000"/>
              <a:gd name="connsiteY10" fmla="*/ 1375645 h 6322301"/>
              <a:gd name="connsiteX11" fmla="*/ 3069611 w 6319000"/>
              <a:gd name="connsiteY11" fmla="*/ 1309678 h 6322301"/>
              <a:gd name="connsiteX12" fmla="*/ 3135578 w 6319000"/>
              <a:gd name="connsiteY12" fmla="*/ 1309678 h 6322301"/>
              <a:gd name="connsiteX13" fmla="*/ 3135578 w 6319000"/>
              <a:gd name="connsiteY13" fmla="*/ 1375644 h 6322301"/>
              <a:gd name="connsiteX14" fmla="*/ 3069611 w 6319000"/>
              <a:gd name="connsiteY14" fmla="*/ 1375645 h 6322301"/>
              <a:gd name="connsiteX15" fmla="*/ 4793623 w 6319000"/>
              <a:gd name="connsiteY15" fmla="*/ 3099656 h 6322301"/>
              <a:gd name="connsiteX16" fmla="*/ 4793622 w 6319000"/>
              <a:gd name="connsiteY16" fmla="*/ 3033689 h 6322301"/>
              <a:gd name="connsiteX17" fmla="*/ 4859589 w 6319000"/>
              <a:gd name="connsiteY17" fmla="*/ 3033689 h 6322301"/>
              <a:gd name="connsiteX18" fmla="*/ 4859589 w 6319000"/>
              <a:gd name="connsiteY18" fmla="*/ 3099655 h 6322301"/>
              <a:gd name="connsiteX19" fmla="*/ 4793623 w 6319000"/>
              <a:gd name="connsiteY19" fmla="*/ 3099656 h 6322301"/>
              <a:gd name="connsiteX20" fmla="*/ 3214051 w 6319000"/>
              <a:gd name="connsiteY20" fmla="*/ 1520098 h 6322301"/>
              <a:gd name="connsiteX21" fmla="*/ 3214051 w 6319000"/>
              <a:gd name="connsiteY21" fmla="*/ 1454132 h 6322301"/>
              <a:gd name="connsiteX22" fmla="*/ 3280017 w 6319000"/>
              <a:gd name="connsiteY22" fmla="*/ 1454132 h 6322301"/>
              <a:gd name="connsiteX23" fmla="*/ 3280017 w 6319000"/>
              <a:gd name="connsiteY23" fmla="*/ 1520098 h 6322301"/>
              <a:gd name="connsiteX24" fmla="*/ 3214051 w 6319000"/>
              <a:gd name="connsiteY24" fmla="*/ 1520098 h 6322301"/>
              <a:gd name="connsiteX25" fmla="*/ 4938061 w 6319000"/>
              <a:gd name="connsiteY25" fmla="*/ 3244109 h 6322301"/>
              <a:gd name="connsiteX26" fmla="*/ 4938061 w 6319000"/>
              <a:gd name="connsiteY26" fmla="*/ 3178142 h 6322301"/>
              <a:gd name="connsiteX27" fmla="*/ 5004028 w 6319000"/>
              <a:gd name="connsiteY27" fmla="*/ 3178142 h 6322301"/>
              <a:gd name="connsiteX28" fmla="*/ 5004028 w 6319000"/>
              <a:gd name="connsiteY28" fmla="*/ 3244109 h 6322301"/>
              <a:gd name="connsiteX29" fmla="*/ 4938061 w 6319000"/>
              <a:gd name="connsiteY29" fmla="*/ 3244109 h 6322301"/>
              <a:gd name="connsiteX30" fmla="*/ 3358532 w 6319000"/>
              <a:gd name="connsiteY30" fmla="*/ 1666299 h 6322301"/>
              <a:gd name="connsiteX31" fmla="*/ 3358532 w 6319000"/>
              <a:gd name="connsiteY31" fmla="*/ 1600333 h 6322301"/>
              <a:gd name="connsiteX32" fmla="*/ 3424499 w 6319000"/>
              <a:gd name="connsiteY32" fmla="*/ 1600333 h 6322301"/>
              <a:gd name="connsiteX33" fmla="*/ 3424499 w 6319000"/>
              <a:gd name="connsiteY33" fmla="*/ 1666299 h 6322301"/>
              <a:gd name="connsiteX34" fmla="*/ 3358532 w 6319000"/>
              <a:gd name="connsiteY34" fmla="*/ 1666299 h 6322301"/>
              <a:gd name="connsiteX35" fmla="*/ 5082543 w 6319000"/>
              <a:gd name="connsiteY35" fmla="*/ 3390310 h 6322301"/>
              <a:gd name="connsiteX36" fmla="*/ 5082543 w 6319000"/>
              <a:gd name="connsiteY36" fmla="*/ 3324343 h 6322301"/>
              <a:gd name="connsiteX37" fmla="*/ 5148509 w 6319000"/>
              <a:gd name="connsiteY37" fmla="*/ 3324344 h 6322301"/>
              <a:gd name="connsiteX38" fmla="*/ 5148509 w 6319000"/>
              <a:gd name="connsiteY38" fmla="*/ 3390310 h 6322301"/>
              <a:gd name="connsiteX39" fmla="*/ 5082543 w 6319000"/>
              <a:gd name="connsiteY39" fmla="*/ 3390310 h 6322301"/>
              <a:gd name="connsiteX40" fmla="*/ 2062179 w 6319000"/>
              <a:gd name="connsiteY40" fmla="*/ 369950 h 6322301"/>
              <a:gd name="connsiteX41" fmla="*/ 2062179 w 6319000"/>
              <a:gd name="connsiteY41" fmla="*/ 303983 h 6322301"/>
              <a:gd name="connsiteX42" fmla="*/ 2128145 w 6319000"/>
              <a:gd name="connsiteY42" fmla="*/ 303984 h 6322301"/>
              <a:gd name="connsiteX43" fmla="*/ 2128145 w 6319000"/>
              <a:gd name="connsiteY43" fmla="*/ 369950 h 6322301"/>
              <a:gd name="connsiteX44" fmla="*/ 2062179 w 6319000"/>
              <a:gd name="connsiteY44" fmla="*/ 369950 h 6322301"/>
              <a:gd name="connsiteX45" fmla="*/ 3793557 w 6319000"/>
              <a:gd name="connsiteY45" fmla="*/ 2101329 h 6322301"/>
              <a:gd name="connsiteX46" fmla="*/ 3793557 w 6319000"/>
              <a:gd name="connsiteY46" fmla="*/ 2035362 h 6322301"/>
              <a:gd name="connsiteX47" fmla="*/ 3859524 w 6319000"/>
              <a:gd name="connsiteY47" fmla="*/ 2035362 h 6322301"/>
              <a:gd name="connsiteX48" fmla="*/ 3859524 w 6319000"/>
              <a:gd name="connsiteY48" fmla="*/ 2101329 h 6322301"/>
              <a:gd name="connsiteX49" fmla="*/ 3793557 w 6319000"/>
              <a:gd name="connsiteY49" fmla="*/ 2101329 h 6322301"/>
              <a:gd name="connsiteX50" fmla="*/ 5517567 w 6319000"/>
              <a:gd name="connsiteY50" fmla="*/ 3825338 h 6322301"/>
              <a:gd name="connsiteX51" fmla="*/ 5517567 w 6319000"/>
              <a:gd name="connsiteY51" fmla="*/ 3759372 h 6322301"/>
              <a:gd name="connsiteX52" fmla="*/ 5583533 w 6319000"/>
              <a:gd name="connsiteY52" fmla="*/ 3759372 h 6322301"/>
              <a:gd name="connsiteX53" fmla="*/ 5583534 w 6319000"/>
              <a:gd name="connsiteY53" fmla="*/ 3825339 h 6322301"/>
              <a:gd name="connsiteX54" fmla="*/ 5517567 w 6319000"/>
              <a:gd name="connsiteY54" fmla="*/ 3825338 h 6322301"/>
              <a:gd name="connsiteX55" fmla="*/ 1771556 w 6319000"/>
              <a:gd name="connsiteY55" fmla="*/ 79338 h 6322301"/>
              <a:gd name="connsiteX56" fmla="*/ 1771556 w 6319000"/>
              <a:gd name="connsiteY56" fmla="*/ 13371 h 6322301"/>
              <a:gd name="connsiteX57" fmla="*/ 1837523 w 6319000"/>
              <a:gd name="connsiteY57" fmla="*/ 13371 h 6322301"/>
              <a:gd name="connsiteX58" fmla="*/ 1837523 w 6319000"/>
              <a:gd name="connsiteY58" fmla="*/ 79337 h 6322301"/>
              <a:gd name="connsiteX59" fmla="*/ 1771556 w 6319000"/>
              <a:gd name="connsiteY59" fmla="*/ 79338 h 6322301"/>
              <a:gd name="connsiteX60" fmla="*/ 3502935 w 6319000"/>
              <a:gd name="connsiteY60" fmla="*/ 1810716 h 6322301"/>
              <a:gd name="connsiteX61" fmla="*/ 3502935 w 6319000"/>
              <a:gd name="connsiteY61" fmla="*/ 1744750 h 6322301"/>
              <a:gd name="connsiteX62" fmla="*/ 3568901 w 6319000"/>
              <a:gd name="connsiteY62" fmla="*/ 1744750 h 6322301"/>
              <a:gd name="connsiteX63" fmla="*/ 3568901 w 6319000"/>
              <a:gd name="connsiteY63" fmla="*/ 1810716 h 6322301"/>
              <a:gd name="connsiteX64" fmla="*/ 3502935 w 6319000"/>
              <a:gd name="connsiteY64" fmla="*/ 1810716 h 6322301"/>
              <a:gd name="connsiteX65" fmla="*/ 5226945 w 6319000"/>
              <a:gd name="connsiteY65" fmla="*/ 3534726 h 6322301"/>
              <a:gd name="connsiteX66" fmla="*/ 5226945 w 6319000"/>
              <a:gd name="connsiteY66" fmla="*/ 3468760 h 6322301"/>
              <a:gd name="connsiteX67" fmla="*/ 5292911 w 6319000"/>
              <a:gd name="connsiteY67" fmla="*/ 3468760 h 6322301"/>
              <a:gd name="connsiteX68" fmla="*/ 5292911 w 6319000"/>
              <a:gd name="connsiteY68" fmla="*/ 3534726 h 6322301"/>
              <a:gd name="connsiteX69" fmla="*/ 5226945 w 6319000"/>
              <a:gd name="connsiteY69" fmla="*/ 3534726 h 6322301"/>
              <a:gd name="connsiteX70" fmla="*/ 1917747 w 6319000"/>
              <a:gd name="connsiteY70" fmla="*/ 225535 h 6322301"/>
              <a:gd name="connsiteX71" fmla="*/ 1917747 w 6319000"/>
              <a:gd name="connsiteY71" fmla="*/ 159569 h 6322301"/>
              <a:gd name="connsiteX72" fmla="*/ 1983714 w 6319000"/>
              <a:gd name="connsiteY72" fmla="*/ 159569 h 6322301"/>
              <a:gd name="connsiteX73" fmla="*/ 1983713 w 6319000"/>
              <a:gd name="connsiteY73" fmla="*/ 225535 h 6322301"/>
              <a:gd name="connsiteX74" fmla="*/ 1917747 w 6319000"/>
              <a:gd name="connsiteY74" fmla="*/ 225535 h 6322301"/>
              <a:gd name="connsiteX75" fmla="*/ 3649126 w 6319000"/>
              <a:gd name="connsiteY75" fmla="*/ 1956914 h 6322301"/>
              <a:gd name="connsiteX76" fmla="*/ 3649126 w 6319000"/>
              <a:gd name="connsiteY76" fmla="*/ 1890948 h 6322301"/>
              <a:gd name="connsiteX77" fmla="*/ 3715092 w 6319000"/>
              <a:gd name="connsiteY77" fmla="*/ 1890948 h 6322301"/>
              <a:gd name="connsiteX78" fmla="*/ 3715092 w 6319000"/>
              <a:gd name="connsiteY78" fmla="*/ 1956914 h 6322301"/>
              <a:gd name="connsiteX79" fmla="*/ 3649126 w 6319000"/>
              <a:gd name="connsiteY79" fmla="*/ 1956914 h 6322301"/>
              <a:gd name="connsiteX80" fmla="*/ 5373136 w 6319000"/>
              <a:gd name="connsiteY80" fmla="*/ 3680924 h 6322301"/>
              <a:gd name="connsiteX81" fmla="*/ 5373136 w 6319000"/>
              <a:gd name="connsiteY81" fmla="*/ 3614957 h 6322301"/>
              <a:gd name="connsiteX82" fmla="*/ 5439102 w 6319000"/>
              <a:gd name="connsiteY82" fmla="*/ 3614957 h 6322301"/>
              <a:gd name="connsiteX83" fmla="*/ 5439102 w 6319000"/>
              <a:gd name="connsiteY83" fmla="*/ 3680924 h 6322301"/>
              <a:gd name="connsiteX84" fmla="*/ 5373136 w 6319000"/>
              <a:gd name="connsiteY84" fmla="*/ 3680924 h 6322301"/>
              <a:gd name="connsiteX85" fmla="*/ 2351018 w 6319000"/>
              <a:gd name="connsiteY85" fmla="*/ 660563 h 6322301"/>
              <a:gd name="connsiteX86" fmla="*/ 2351018 w 6319000"/>
              <a:gd name="connsiteY86" fmla="*/ 594597 h 6322301"/>
              <a:gd name="connsiteX87" fmla="*/ 2416985 w 6319000"/>
              <a:gd name="connsiteY87" fmla="*/ 594597 h 6322301"/>
              <a:gd name="connsiteX88" fmla="*/ 2416985 w 6319000"/>
              <a:gd name="connsiteY88" fmla="*/ 660563 h 6322301"/>
              <a:gd name="connsiteX89" fmla="*/ 2351018 w 6319000"/>
              <a:gd name="connsiteY89" fmla="*/ 660563 h 6322301"/>
              <a:gd name="connsiteX90" fmla="*/ 4082395 w 6319000"/>
              <a:gd name="connsiteY90" fmla="*/ 2391940 h 6322301"/>
              <a:gd name="connsiteX91" fmla="*/ 4082396 w 6319000"/>
              <a:gd name="connsiteY91" fmla="*/ 2325975 h 6322301"/>
              <a:gd name="connsiteX92" fmla="*/ 4148362 w 6319000"/>
              <a:gd name="connsiteY92" fmla="*/ 2325974 h 6322301"/>
              <a:gd name="connsiteX93" fmla="*/ 4148361 w 6319000"/>
              <a:gd name="connsiteY93" fmla="*/ 2391939 h 6322301"/>
              <a:gd name="connsiteX94" fmla="*/ 4082395 w 6319000"/>
              <a:gd name="connsiteY94" fmla="*/ 2391940 h 6322301"/>
              <a:gd name="connsiteX95" fmla="*/ 2206597 w 6319000"/>
              <a:gd name="connsiteY95" fmla="*/ 516147 h 6322301"/>
              <a:gd name="connsiteX96" fmla="*/ 2206597 w 6319000"/>
              <a:gd name="connsiteY96" fmla="*/ 450181 h 6322301"/>
              <a:gd name="connsiteX97" fmla="*/ 2272563 w 6319000"/>
              <a:gd name="connsiteY97" fmla="*/ 450181 h 6322301"/>
              <a:gd name="connsiteX98" fmla="*/ 2272563 w 6319000"/>
              <a:gd name="connsiteY98" fmla="*/ 516147 h 6322301"/>
              <a:gd name="connsiteX99" fmla="*/ 2206597 w 6319000"/>
              <a:gd name="connsiteY99" fmla="*/ 516147 h 6322301"/>
              <a:gd name="connsiteX100" fmla="*/ 3937975 w 6319000"/>
              <a:gd name="connsiteY100" fmla="*/ 2247526 h 6322301"/>
              <a:gd name="connsiteX101" fmla="*/ 3937975 w 6319000"/>
              <a:gd name="connsiteY101" fmla="*/ 2181559 h 6322301"/>
              <a:gd name="connsiteX102" fmla="*/ 4003942 w 6319000"/>
              <a:gd name="connsiteY102" fmla="*/ 2181559 h 6322301"/>
              <a:gd name="connsiteX103" fmla="*/ 4003942 w 6319000"/>
              <a:gd name="connsiteY103" fmla="*/ 2247526 h 6322301"/>
              <a:gd name="connsiteX104" fmla="*/ 3937975 w 6319000"/>
              <a:gd name="connsiteY104" fmla="*/ 2247526 h 6322301"/>
              <a:gd name="connsiteX105" fmla="*/ 2639860 w 6319000"/>
              <a:gd name="connsiteY105" fmla="*/ 951172 h 6322301"/>
              <a:gd name="connsiteX106" fmla="*/ 2639859 w 6319000"/>
              <a:gd name="connsiteY106" fmla="*/ 885205 h 6322301"/>
              <a:gd name="connsiteX107" fmla="*/ 2705827 w 6319000"/>
              <a:gd name="connsiteY107" fmla="*/ 885205 h 6322301"/>
              <a:gd name="connsiteX108" fmla="*/ 2705828 w 6319000"/>
              <a:gd name="connsiteY108" fmla="*/ 951172 h 6322301"/>
              <a:gd name="connsiteX109" fmla="*/ 2639860 w 6319000"/>
              <a:gd name="connsiteY109" fmla="*/ 951172 h 6322301"/>
              <a:gd name="connsiteX110" fmla="*/ 4371230 w 6319000"/>
              <a:gd name="connsiteY110" fmla="*/ 2682542 h 6322301"/>
              <a:gd name="connsiteX111" fmla="*/ 4371231 w 6319000"/>
              <a:gd name="connsiteY111" fmla="*/ 2616577 h 6322301"/>
              <a:gd name="connsiteX112" fmla="*/ 4437198 w 6319000"/>
              <a:gd name="connsiteY112" fmla="*/ 2616576 h 6322301"/>
              <a:gd name="connsiteX113" fmla="*/ 4437197 w 6319000"/>
              <a:gd name="connsiteY113" fmla="*/ 2682541 h 6322301"/>
              <a:gd name="connsiteX114" fmla="*/ 4371230 w 6319000"/>
              <a:gd name="connsiteY114" fmla="*/ 2682542 h 6322301"/>
              <a:gd name="connsiteX115" fmla="*/ 2495440 w 6319000"/>
              <a:gd name="connsiteY115" fmla="*/ 806760 h 6322301"/>
              <a:gd name="connsiteX116" fmla="*/ 2495440 w 6319000"/>
              <a:gd name="connsiteY116" fmla="*/ 740793 h 6322301"/>
              <a:gd name="connsiteX117" fmla="*/ 2561406 w 6319000"/>
              <a:gd name="connsiteY117" fmla="*/ 740793 h 6322301"/>
              <a:gd name="connsiteX118" fmla="*/ 2561406 w 6319000"/>
              <a:gd name="connsiteY118" fmla="*/ 806759 h 6322301"/>
              <a:gd name="connsiteX119" fmla="*/ 2495440 w 6319000"/>
              <a:gd name="connsiteY119" fmla="*/ 806760 h 6322301"/>
              <a:gd name="connsiteX120" fmla="*/ 4226814 w 6319000"/>
              <a:gd name="connsiteY120" fmla="*/ 2538133 h 6322301"/>
              <a:gd name="connsiteX121" fmla="*/ 4226814 w 6319000"/>
              <a:gd name="connsiteY121" fmla="*/ 2472167 h 6322301"/>
              <a:gd name="connsiteX122" fmla="*/ 4292780 w 6319000"/>
              <a:gd name="connsiteY122" fmla="*/ 2472167 h 6322301"/>
              <a:gd name="connsiteX123" fmla="*/ 4292779 w 6319000"/>
              <a:gd name="connsiteY123" fmla="*/ 2538132 h 6322301"/>
              <a:gd name="connsiteX124" fmla="*/ 4226814 w 6319000"/>
              <a:gd name="connsiteY124" fmla="*/ 2538133 h 6322301"/>
              <a:gd name="connsiteX125" fmla="*/ 2784274 w 6319000"/>
              <a:gd name="connsiteY125" fmla="*/ 1097368 h 6322301"/>
              <a:gd name="connsiteX126" fmla="*/ 2784274 w 6319000"/>
              <a:gd name="connsiteY126" fmla="*/ 1031402 h 6322301"/>
              <a:gd name="connsiteX127" fmla="*/ 2850240 w 6319000"/>
              <a:gd name="connsiteY127" fmla="*/ 1031402 h 6322301"/>
              <a:gd name="connsiteX128" fmla="*/ 2850240 w 6319000"/>
              <a:gd name="connsiteY128" fmla="*/ 1097368 h 6322301"/>
              <a:gd name="connsiteX129" fmla="*/ 2784274 w 6319000"/>
              <a:gd name="connsiteY129" fmla="*/ 1097368 h 6322301"/>
              <a:gd name="connsiteX130" fmla="*/ 4515641 w 6319000"/>
              <a:gd name="connsiteY130" fmla="*/ 2828736 h 6322301"/>
              <a:gd name="connsiteX131" fmla="*/ 4515646 w 6319000"/>
              <a:gd name="connsiteY131" fmla="*/ 2762774 h 6322301"/>
              <a:gd name="connsiteX132" fmla="*/ 4581608 w 6319000"/>
              <a:gd name="connsiteY132" fmla="*/ 2762769 h 6322301"/>
              <a:gd name="connsiteX133" fmla="*/ 4581608 w 6319000"/>
              <a:gd name="connsiteY133" fmla="*/ 2828736 h 6322301"/>
              <a:gd name="connsiteX134" fmla="*/ 4515641 w 6319000"/>
              <a:gd name="connsiteY134" fmla="*/ 2828736 h 6322301"/>
              <a:gd name="connsiteX135" fmla="*/ 6239662 w 6319000"/>
              <a:gd name="connsiteY135" fmla="*/ 4552757 h 6322301"/>
              <a:gd name="connsiteX136" fmla="*/ 6239662 w 6319000"/>
              <a:gd name="connsiteY136" fmla="*/ 4486791 h 6322301"/>
              <a:gd name="connsiteX137" fmla="*/ 6305629 w 6319000"/>
              <a:gd name="connsiteY137" fmla="*/ 4486790 h 6322301"/>
              <a:gd name="connsiteX138" fmla="*/ 6305629 w 6319000"/>
              <a:gd name="connsiteY138" fmla="*/ 4552757 h 6322301"/>
              <a:gd name="connsiteX139" fmla="*/ 6239662 w 6319000"/>
              <a:gd name="connsiteY139" fmla="*/ 4552757 h 6322301"/>
              <a:gd name="connsiteX140" fmla="*/ 2940892 w 6319000"/>
              <a:gd name="connsiteY140" fmla="*/ 1507985 h 6322301"/>
              <a:gd name="connsiteX141" fmla="*/ 2940892 w 6319000"/>
              <a:gd name="connsiteY141" fmla="*/ 1442018 h 6322301"/>
              <a:gd name="connsiteX142" fmla="*/ 3006858 w 6319000"/>
              <a:gd name="connsiteY142" fmla="*/ 1442018 h 6322301"/>
              <a:gd name="connsiteX143" fmla="*/ 3006858 w 6319000"/>
              <a:gd name="connsiteY143" fmla="*/ 1507985 h 6322301"/>
              <a:gd name="connsiteX144" fmla="*/ 2940892 w 6319000"/>
              <a:gd name="connsiteY144" fmla="*/ 1507985 h 6322301"/>
              <a:gd name="connsiteX145" fmla="*/ 4664903 w 6319000"/>
              <a:gd name="connsiteY145" fmla="*/ 3231996 h 6322301"/>
              <a:gd name="connsiteX146" fmla="*/ 4664903 w 6319000"/>
              <a:gd name="connsiteY146" fmla="*/ 3166029 h 6322301"/>
              <a:gd name="connsiteX147" fmla="*/ 4730869 w 6319000"/>
              <a:gd name="connsiteY147" fmla="*/ 3166029 h 6322301"/>
              <a:gd name="connsiteX148" fmla="*/ 4730869 w 6319000"/>
              <a:gd name="connsiteY148" fmla="*/ 3231996 h 6322301"/>
              <a:gd name="connsiteX149" fmla="*/ 4664903 w 6319000"/>
              <a:gd name="connsiteY149" fmla="*/ 3231996 h 6322301"/>
              <a:gd name="connsiteX150" fmla="*/ 2796474 w 6319000"/>
              <a:gd name="connsiteY150" fmla="*/ 1363570 h 6322301"/>
              <a:gd name="connsiteX151" fmla="*/ 2796475 w 6319000"/>
              <a:gd name="connsiteY151" fmla="*/ 1297604 h 6322301"/>
              <a:gd name="connsiteX152" fmla="*/ 2862441 w 6319000"/>
              <a:gd name="connsiteY152" fmla="*/ 1297604 h 6322301"/>
              <a:gd name="connsiteX153" fmla="*/ 2862441 w 6319000"/>
              <a:gd name="connsiteY153" fmla="*/ 1363570 h 6322301"/>
              <a:gd name="connsiteX154" fmla="*/ 2796474 w 6319000"/>
              <a:gd name="connsiteY154" fmla="*/ 1363570 h 6322301"/>
              <a:gd name="connsiteX155" fmla="*/ 4520486 w 6319000"/>
              <a:gd name="connsiteY155" fmla="*/ 3087581 h 6322301"/>
              <a:gd name="connsiteX156" fmla="*/ 4520486 w 6319000"/>
              <a:gd name="connsiteY156" fmla="*/ 3021615 h 6322301"/>
              <a:gd name="connsiteX157" fmla="*/ 4586452 w 6319000"/>
              <a:gd name="connsiteY157" fmla="*/ 3021615 h 6322301"/>
              <a:gd name="connsiteX158" fmla="*/ 4586452 w 6319000"/>
              <a:gd name="connsiteY158" fmla="*/ 3087581 h 6322301"/>
              <a:gd name="connsiteX159" fmla="*/ 4520486 w 6319000"/>
              <a:gd name="connsiteY159" fmla="*/ 3087581 h 6322301"/>
              <a:gd name="connsiteX160" fmla="*/ 3078602 w 6319000"/>
              <a:gd name="connsiteY160" fmla="*/ 1655592 h 6322301"/>
              <a:gd name="connsiteX161" fmla="*/ 3078602 w 6319000"/>
              <a:gd name="connsiteY161" fmla="*/ 1589625 h 6322301"/>
              <a:gd name="connsiteX162" fmla="*/ 3144569 w 6319000"/>
              <a:gd name="connsiteY162" fmla="*/ 1589625 h 6322301"/>
              <a:gd name="connsiteX163" fmla="*/ 3144568 w 6319000"/>
              <a:gd name="connsiteY163" fmla="*/ 1655592 h 6322301"/>
              <a:gd name="connsiteX164" fmla="*/ 3078602 w 6319000"/>
              <a:gd name="connsiteY164" fmla="*/ 1655592 h 6322301"/>
              <a:gd name="connsiteX165" fmla="*/ 4802613 w 6319000"/>
              <a:gd name="connsiteY165" fmla="*/ 3379602 h 6322301"/>
              <a:gd name="connsiteX166" fmla="*/ 4802613 w 6319000"/>
              <a:gd name="connsiteY166" fmla="*/ 3313636 h 6322301"/>
              <a:gd name="connsiteX167" fmla="*/ 4868579 w 6319000"/>
              <a:gd name="connsiteY167" fmla="*/ 3313636 h 6322301"/>
              <a:gd name="connsiteX168" fmla="*/ 4868579 w 6319000"/>
              <a:gd name="connsiteY168" fmla="*/ 3379602 h 6322301"/>
              <a:gd name="connsiteX169" fmla="*/ 4802613 w 6319000"/>
              <a:gd name="connsiteY169" fmla="*/ 3379602 h 6322301"/>
              <a:gd name="connsiteX170" fmla="*/ 1636071 w 6319000"/>
              <a:gd name="connsiteY170" fmla="*/ 214836 h 6322301"/>
              <a:gd name="connsiteX171" fmla="*/ 1636070 w 6319000"/>
              <a:gd name="connsiteY171" fmla="*/ 148870 h 6322301"/>
              <a:gd name="connsiteX172" fmla="*/ 1702037 w 6319000"/>
              <a:gd name="connsiteY172" fmla="*/ 148870 h 6322301"/>
              <a:gd name="connsiteX173" fmla="*/ 1702037 w 6319000"/>
              <a:gd name="connsiteY173" fmla="*/ 214836 h 6322301"/>
              <a:gd name="connsiteX174" fmla="*/ 1636071 w 6319000"/>
              <a:gd name="connsiteY174" fmla="*/ 214836 h 6322301"/>
              <a:gd name="connsiteX175" fmla="*/ 3367449 w 6319000"/>
              <a:gd name="connsiteY175" fmla="*/ 1946215 h 6322301"/>
              <a:gd name="connsiteX176" fmla="*/ 3367449 w 6319000"/>
              <a:gd name="connsiteY176" fmla="*/ 1880248 h 6322301"/>
              <a:gd name="connsiteX177" fmla="*/ 3433415 w 6319000"/>
              <a:gd name="connsiteY177" fmla="*/ 1880248 h 6322301"/>
              <a:gd name="connsiteX178" fmla="*/ 3433415 w 6319000"/>
              <a:gd name="connsiteY178" fmla="*/ 1946215 h 6322301"/>
              <a:gd name="connsiteX179" fmla="*/ 3367449 w 6319000"/>
              <a:gd name="connsiteY179" fmla="*/ 1946215 h 6322301"/>
              <a:gd name="connsiteX180" fmla="*/ 5091459 w 6319000"/>
              <a:gd name="connsiteY180" fmla="*/ 3670225 h 6322301"/>
              <a:gd name="connsiteX181" fmla="*/ 5091459 w 6319000"/>
              <a:gd name="connsiteY181" fmla="*/ 3604259 h 6322301"/>
              <a:gd name="connsiteX182" fmla="*/ 5157426 w 6319000"/>
              <a:gd name="connsiteY182" fmla="*/ 3604259 h 6322301"/>
              <a:gd name="connsiteX183" fmla="*/ 5157426 w 6319000"/>
              <a:gd name="connsiteY183" fmla="*/ 3670225 h 6322301"/>
              <a:gd name="connsiteX184" fmla="*/ 5091459 w 6319000"/>
              <a:gd name="connsiteY184" fmla="*/ 3670225 h 6322301"/>
              <a:gd name="connsiteX185" fmla="*/ 3222994 w 6319000"/>
              <a:gd name="connsiteY185" fmla="*/ 1801801 h 6322301"/>
              <a:gd name="connsiteX186" fmla="*/ 3222994 w 6319000"/>
              <a:gd name="connsiteY186" fmla="*/ 1735835 h 6322301"/>
              <a:gd name="connsiteX187" fmla="*/ 3288961 w 6319000"/>
              <a:gd name="connsiteY187" fmla="*/ 1735835 h 6322301"/>
              <a:gd name="connsiteX188" fmla="*/ 3288961 w 6319000"/>
              <a:gd name="connsiteY188" fmla="*/ 1801801 h 6322301"/>
              <a:gd name="connsiteX189" fmla="*/ 3222994 w 6319000"/>
              <a:gd name="connsiteY189" fmla="*/ 1801801 h 6322301"/>
              <a:gd name="connsiteX190" fmla="*/ 4947005 w 6319000"/>
              <a:gd name="connsiteY190" fmla="*/ 3525811 h 6322301"/>
              <a:gd name="connsiteX191" fmla="*/ 4947005 w 6319000"/>
              <a:gd name="connsiteY191" fmla="*/ 3459845 h 6322301"/>
              <a:gd name="connsiteX192" fmla="*/ 5012971 w 6319000"/>
              <a:gd name="connsiteY192" fmla="*/ 3459845 h 6322301"/>
              <a:gd name="connsiteX193" fmla="*/ 5012971 w 6319000"/>
              <a:gd name="connsiteY193" fmla="*/ 3525811 h 6322301"/>
              <a:gd name="connsiteX194" fmla="*/ 4947005 w 6319000"/>
              <a:gd name="connsiteY194" fmla="*/ 3525811 h 6322301"/>
              <a:gd name="connsiteX195" fmla="*/ 2215510 w 6319000"/>
              <a:gd name="connsiteY195" fmla="*/ 796065 h 6322301"/>
              <a:gd name="connsiteX196" fmla="*/ 2215510 w 6319000"/>
              <a:gd name="connsiteY196" fmla="*/ 730098 h 6322301"/>
              <a:gd name="connsiteX197" fmla="*/ 2281476 w 6319000"/>
              <a:gd name="connsiteY197" fmla="*/ 730098 h 6322301"/>
              <a:gd name="connsiteX198" fmla="*/ 2281476 w 6319000"/>
              <a:gd name="connsiteY198" fmla="*/ 796064 h 6322301"/>
              <a:gd name="connsiteX199" fmla="*/ 2215510 w 6319000"/>
              <a:gd name="connsiteY199" fmla="*/ 796065 h 6322301"/>
              <a:gd name="connsiteX200" fmla="*/ 3946887 w 6319000"/>
              <a:gd name="connsiteY200" fmla="*/ 2527442 h 6322301"/>
              <a:gd name="connsiteX201" fmla="*/ 3946888 w 6319000"/>
              <a:gd name="connsiteY201" fmla="*/ 2461476 h 6322301"/>
              <a:gd name="connsiteX202" fmla="*/ 4012853 w 6319000"/>
              <a:gd name="connsiteY202" fmla="*/ 2461475 h 6322301"/>
              <a:gd name="connsiteX203" fmla="*/ 4012853 w 6319000"/>
              <a:gd name="connsiteY203" fmla="*/ 2527442 h 6322301"/>
              <a:gd name="connsiteX204" fmla="*/ 3946887 w 6319000"/>
              <a:gd name="connsiteY204" fmla="*/ 2527442 h 6322301"/>
              <a:gd name="connsiteX205" fmla="*/ 1924890 w 6319000"/>
              <a:gd name="connsiteY205" fmla="*/ 505450 h 6322301"/>
              <a:gd name="connsiteX206" fmla="*/ 1924890 w 6319000"/>
              <a:gd name="connsiteY206" fmla="*/ 439484 h 6322301"/>
              <a:gd name="connsiteX207" fmla="*/ 1990856 w 6319000"/>
              <a:gd name="connsiteY207" fmla="*/ 439484 h 6322301"/>
              <a:gd name="connsiteX208" fmla="*/ 1990856 w 6319000"/>
              <a:gd name="connsiteY208" fmla="*/ 505450 h 6322301"/>
              <a:gd name="connsiteX209" fmla="*/ 1924890 w 6319000"/>
              <a:gd name="connsiteY209" fmla="*/ 505450 h 6322301"/>
              <a:gd name="connsiteX210" fmla="*/ 3656268 w 6319000"/>
              <a:gd name="connsiteY210" fmla="*/ 2236829 h 6322301"/>
              <a:gd name="connsiteX211" fmla="*/ 3656268 w 6319000"/>
              <a:gd name="connsiteY211" fmla="*/ 2170862 h 6322301"/>
              <a:gd name="connsiteX212" fmla="*/ 3722235 w 6319000"/>
              <a:gd name="connsiteY212" fmla="*/ 2170862 h 6322301"/>
              <a:gd name="connsiteX213" fmla="*/ 3722235 w 6319000"/>
              <a:gd name="connsiteY213" fmla="*/ 2236829 h 6322301"/>
              <a:gd name="connsiteX214" fmla="*/ 3656268 w 6319000"/>
              <a:gd name="connsiteY214" fmla="*/ 2236829 h 6322301"/>
              <a:gd name="connsiteX215" fmla="*/ 5380278 w 6319000"/>
              <a:gd name="connsiteY215" fmla="*/ 3960838 h 6322301"/>
              <a:gd name="connsiteX216" fmla="*/ 5380278 w 6319000"/>
              <a:gd name="connsiteY216" fmla="*/ 3894872 h 6322301"/>
              <a:gd name="connsiteX217" fmla="*/ 5446244 w 6319000"/>
              <a:gd name="connsiteY217" fmla="*/ 3894872 h 6322301"/>
              <a:gd name="connsiteX218" fmla="*/ 5446245 w 6319000"/>
              <a:gd name="connsiteY218" fmla="*/ 3960839 h 6322301"/>
              <a:gd name="connsiteX219" fmla="*/ 5380278 w 6319000"/>
              <a:gd name="connsiteY219" fmla="*/ 3960838 h 6322301"/>
              <a:gd name="connsiteX220" fmla="*/ 1780454 w 6319000"/>
              <a:gd name="connsiteY220" fmla="*/ 361034 h 6322301"/>
              <a:gd name="connsiteX221" fmla="*/ 1780454 w 6319000"/>
              <a:gd name="connsiteY221" fmla="*/ 295068 h 6322301"/>
              <a:gd name="connsiteX222" fmla="*/ 1846420 w 6319000"/>
              <a:gd name="connsiteY222" fmla="*/ 295068 h 6322301"/>
              <a:gd name="connsiteX223" fmla="*/ 1846420 w 6319000"/>
              <a:gd name="connsiteY223" fmla="*/ 361034 h 6322301"/>
              <a:gd name="connsiteX224" fmla="*/ 1780454 w 6319000"/>
              <a:gd name="connsiteY224" fmla="*/ 361034 h 6322301"/>
              <a:gd name="connsiteX225" fmla="*/ 3511832 w 6319000"/>
              <a:gd name="connsiteY225" fmla="*/ 2092413 h 6322301"/>
              <a:gd name="connsiteX226" fmla="*/ 3511832 w 6319000"/>
              <a:gd name="connsiteY226" fmla="*/ 2026446 h 6322301"/>
              <a:gd name="connsiteX227" fmla="*/ 3577799 w 6319000"/>
              <a:gd name="connsiteY227" fmla="*/ 2026446 h 6322301"/>
              <a:gd name="connsiteX228" fmla="*/ 3577799 w 6319000"/>
              <a:gd name="connsiteY228" fmla="*/ 2092413 h 6322301"/>
              <a:gd name="connsiteX229" fmla="*/ 3511832 w 6319000"/>
              <a:gd name="connsiteY229" fmla="*/ 2092413 h 6322301"/>
              <a:gd name="connsiteX230" fmla="*/ 5235842 w 6319000"/>
              <a:gd name="connsiteY230" fmla="*/ 3816422 h 6322301"/>
              <a:gd name="connsiteX231" fmla="*/ 5235842 w 6319000"/>
              <a:gd name="connsiteY231" fmla="*/ 3750456 h 6322301"/>
              <a:gd name="connsiteX232" fmla="*/ 5301809 w 6319000"/>
              <a:gd name="connsiteY232" fmla="*/ 3750456 h 6322301"/>
              <a:gd name="connsiteX233" fmla="*/ 5301809 w 6319000"/>
              <a:gd name="connsiteY233" fmla="*/ 3816422 h 6322301"/>
              <a:gd name="connsiteX234" fmla="*/ 5235842 w 6319000"/>
              <a:gd name="connsiteY234" fmla="*/ 3816422 h 6322301"/>
              <a:gd name="connsiteX235" fmla="*/ 2504354 w 6319000"/>
              <a:gd name="connsiteY235" fmla="*/ 1086671 h 6322301"/>
              <a:gd name="connsiteX236" fmla="*/ 2504354 w 6319000"/>
              <a:gd name="connsiteY236" fmla="*/ 1020704 h 6322301"/>
              <a:gd name="connsiteX237" fmla="*/ 2570320 w 6319000"/>
              <a:gd name="connsiteY237" fmla="*/ 1020704 h 6322301"/>
              <a:gd name="connsiteX238" fmla="*/ 2570320 w 6319000"/>
              <a:gd name="connsiteY238" fmla="*/ 1086670 h 6322301"/>
              <a:gd name="connsiteX239" fmla="*/ 2504354 w 6319000"/>
              <a:gd name="connsiteY239" fmla="*/ 1086671 h 6322301"/>
              <a:gd name="connsiteX240" fmla="*/ 4235724 w 6319000"/>
              <a:gd name="connsiteY240" fmla="*/ 2818040 h 6322301"/>
              <a:gd name="connsiteX241" fmla="*/ 4235725 w 6319000"/>
              <a:gd name="connsiteY241" fmla="*/ 2752075 h 6322301"/>
              <a:gd name="connsiteX242" fmla="*/ 4301690 w 6319000"/>
              <a:gd name="connsiteY242" fmla="*/ 2752074 h 6322301"/>
              <a:gd name="connsiteX243" fmla="*/ 4301690 w 6319000"/>
              <a:gd name="connsiteY243" fmla="*/ 2818040 h 6322301"/>
              <a:gd name="connsiteX244" fmla="*/ 4235724 w 6319000"/>
              <a:gd name="connsiteY244" fmla="*/ 2818040 h 6322301"/>
              <a:gd name="connsiteX245" fmla="*/ 2359931 w 6319000"/>
              <a:gd name="connsiteY245" fmla="*/ 942257 h 6322301"/>
              <a:gd name="connsiteX246" fmla="*/ 2359931 w 6319000"/>
              <a:gd name="connsiteY246" fmla="*/ 876290 h 6322301"/>
              <a:gd name="connsiteX247" fmla="*/ 2425898 w 6319000"/>
              <a:gd name="connsiteY247" fmla="*/ 876290 h 6322301"/>
              <a:gd name="connsiteX248" fmla="*/ 2425898 w 6319000"/>
              <a:gd name="connsiteY248" fmla="*/ 942257 h 6322301"/>
              <a:gd name="connsiteX249" fmla="*/ 2359931 w 6319000"/>
              <a:gd name="connsiteY249" fmla="*/ 942257 h 6322301"/>
              <a:gd name="connsiteX250" fmla="*/ 4091305 w 6319000"/>
              <a:gd name="connsiteY250" fmla="*/ 2673631 h 6322301"/>
              <a:gd name="connsiteX251" fmla="*/ 4091306 w 6319000"/>
              <a:gd name="connsiteY251" fmla="*/ 2607665 h 6322301"/>
              <a:gd name="connsiteX252" fmla="*/ 4157272 w 6319000"/>
              <a:gd name="connsiteY252" fmla="*/ 2607664 h 6322301"/>
              <a:gd name="connsiteX253" fmla="*/ 4157271 w 6319000"/>
              <a:gd name="connsiteY253" fmla="*/ 2673630 h 6322301"/>
              <a:gd name="connsiteX254" fmla="*/ 4091305 w 6319000"/>
              <a:gd name="connsiteY254" fmla="*/ 2673631 h 6322301"/>
              <a:gd name="connsiteX255" fmla="*/ 2069308 w 6319000"/>
              <a:gd name="connsiteY255" fmla="*/ 651648 h 6322301"/>
              <a:gd name="connsiteX256" fmla="*/ 2069308 w 6319000"/>
              <a:gd name="connsiteY256" fmla="*/ 585681 h 6322301"/>
              <a:gd name="connsiteX257" fmla="*/ 2135275 w 6319000"/>
              <a:gd name="connsiteY257" fmla="*/ 585682 h 6322301"/>
              <a:gd name="connsiteX258" fmla="*/ 2135275 w 6319000"/>
              <a:gd name="connsiteY258" fmla="*/ 651648 h 6322301"/>
              <a:gd name="connsiteX259" fmla="*/ 2069308 w 6319000"/>
              <a:gd name="connsiteY259" fmla="*/ 651648 h 6322301"/>
              <a:gd name="connsiteX260" fmla="*/ 3800687 w 6319000"/>
              <a:gd name="connsiteY260" fmla="*/ 2383026 h 6322301"/>
              <a:gd name="connsiteX261" fmla="*/ 3800687 w 6319000"/>
              <a:gd name="connsiteY261" fmla="*/ 2317060 h 6322301"/>
              <a:gd name="connsiteX262" fmla="*/ 3866653 w 6319000"/>
              <a:gd name="connsiteY262" fmla="*/ 2317060 h 6322301"/>
              <a:gd name="connsiteX263" fmla="*/ 3866653 w 6319000"/>
              <a:gd name="connsiteY263" fmla="*/ 2383026 h 6322301"/>
              <a:gd name="connsiteX264" fmla="*/ 3800687 w 6319000"/>
              <a:gd name="connsiteY264" fmla="*/ 2383026 h 6322301"/>
              <a:gd name="connsiteX265" fmla="*/ 2648771 w 6319000"/>
              <a:gd name="connsiteY265" fmla="*/ 1232867 h 6322301"/>
              <a:gd name="connsiteX266" fmla="*/ 2648771 w 6319000"/>
              <a:gd name="connsiteY266" fmla="*/ 1166901 h 6322301"/>
              <a:gd name="connsiteX267" fmla="*/ 2714739 w 6319000"/>
              <a:gd name="connsiteY267" fmla="*/ 1166901 h 6322301"/>
              <a:gd name="connsiteX268" fmla="*/ 2714739 w 6319000"/>
              <a:gd name="connsiteY268" fmla="*/ 1232867 h 6322301"/>
              <a:gd name="connsiteX269" fmla="*/ 2648771 w 6319000"/>
              <a:gd name="connsiteY269" fmla="*/ 1232867 h 6322301"/>
              <a:gd name="connsiteX270" fmla="*/ 4380138 w 6319000"/>
              <a:gd name="connsiteY270" fmla="*/ 2964234 h 6322301"/>
              <a:gd name="connsiteX271" fmla="*/ 4380142 w 6319000"/>
              <a:gd name="connsiteY271" fmla="*/ 2898272 h 6322301"/>
              <a:gd name="connsiteX272" fmla="*/ 4446108 w 6319000"/>
              <a:gd name="connsiteY272" fmla="*/ 2898269 h 6322301"/>
              <a:gd name="connsiteX273" fmla="*/ 4446107 w 6319000"/>
              <a:gd name="connsiteY273" fmla="*/ 2964235 h 6322301"/>
              <a:gd name="connsiteX274" fmla="*/ 4380138 w 6319000"/>
              <a:gd name="connsiteY274" fmla="*/ 2964234 h 6322301"/>
              <a:gd name="connsiteX275" fmla="*/ 2803610 w 6319000"/>
              <a:gd name="connsiteY275" fmla="*/ 1643485 h 6322301"/>
              <a:gd name="connsiteX276" fmla="*/ 2803610 w 6319000"/>
              <a:gd name="connsiteY276" fmla="*/ 1577518 h 6322301"/>
              <a:gd name="connsiteX277" fmla="*/ 2869576 w 6319000"/>
              <a:gd name="connsiteY277" fmla="*/ 1577518 h 6322301"/>
              <a:gd name="connsiteX278" fmla="*/ 2869576 w 6319000"/>
              <a:gd name="connsiteY278" fmla="*/ 1643485 h 6322301"/>
              <a:gd name="connsiteX279" fmla="*/ 2803610 w 6319000"/>
              <a:gd name="connsiteY279" fmla="*/ 1643485 h 6322301"/>
              <a:gd name="connsiteX280" fmla="*/ 2949804 w 6319000"/>
              <a:gd name="connsiteY280" fmla="*/ 1789679 h 6322301"/>
              <a:gd name="connsiteX281" fmla="*/ 2949804 w 6319000"/>
              <a:gd name="connsiteY281" fmla="*/ 1723713 h 6322301"/>
              <a:gd name="connsiteX282" fmla="*/ 3015771 w 6319000"/>
              <a:gd name="connsiteY282" fmla="*/ 1723713 h 6322301"/>
              <a:gd name="connsiteX283" fmla="*/ 3015771 w 6319000"/>
              <a:gd name="connsiteY283" fmla="*/ 1789679 h 6322301"/>
              <a:gd name="connsiteX284" fmla="*/ 2949804 w 6319000"/>
              <a:gd name="connsiteY284" fmla="*/ 1789679 h 6322301"/>
              <a:gd name="connsiteX285" fmla="*/ 4527621 w 6319000"/>
              <a:gd name="connsiteY285" fmla="*/ 3367496 h 6322301"/>
              <a:gd name="connsiteX286" fmla="*/ 4527621 w 6319000"/>
              <a:gd name="connsiteY286" fmla="*/ 3301530 h 6322301"/>
              <a:gd name="connsiteX287" fmla="*/ 4593587 w 6319000"/>
              <a:gd name="connsiteY287" fmla="*/ 3301530 h 6322301"/>
              <a:gd name="connsiteX288" fmla="*/ 4593587 w 6319000"/>
              <a:gd name="connsiteY288" fmla="*/ 3367496 h 6322301"/>
              <a:gd name="connsiteX289" fmla="*/ 4527621 w 6319000"/>
              <a:gd name="connsiteY289" fmla="*/ 3367496 h 6322301"/>
              <a:gd name="connsiteX290" fmla="*/ 4673806 w 6319000"/>
              <a:gd name="connsiteY290" fmla="*/ 3513681 h 6322301"/>
              <a:gd name="connsiteX291" fmla="*/ 4673806 w 6319000"/>
              <a:gd name="connsiteY291" fmla="*/ 3447714 h 6322301"/>
              <a:gd name="connsiteX292" fmla="*/ 4739772 w 6319000"/>
              <a:gd name="connsiteY292" fmla="*/ 3447715 h 6322301"/>
              <a:gd name="connsiteX293" fmla="*/ 4739772 w 6319000"/>
              <a:gd name="connsiteY293" fmla="*/ 3513680 h 6322301"/>
              <a:gd name="connsiteX294" fmla="*/ 4673806 w 6319000"/>
              <a:gd name="connsiteY294" fmla="*/ 3513681 h 6322301"/>
              <a:gd name="connsiteX295" fmla="*/ 2659190 w 6319000"/>
              <a:gd name="connsiteY295" fmla="*/ 1499071 h 6322301"/>
              <a:gd name="connsiteX296" fmla="*/ 2659191 w 6319000"/>
              <a:gd name="connsiteY296" fmla="*/ 1433105 h 6322301"/>
              <a:gd name="connsiteX297" fmla="*/ 2725157 w 6319000"/>
              <a:gd name="connsiteY297" fmla="*/ 1433104 h 6322301"/>
              <a:gd name="connsiteX298" fmla="*/ 2725157 w 6319000"/>
              <a:gd name="connsiteY298" fmla="*/ 1499071 h 6322301"/>
              <a:gd name="connsiteX299" fmla="*/ 2659190 w 6319000"/>
              <a:gd name="connsiteY299" fmla="*/ 1499071 h 6322301"/>
              <a:gd name="connsiteX300" fmla="*/ 1500570 w 6319000"/>
              <a:gd name="connsiteY300" fmla="*/ 350336 h 6322301"/>
              <a:gd name="connsiteX301" fmla="*/ 1500570 w 6319000"/>
              <a:gd name="connsiteY301" fmla="*/ 284370 h 6322301"/>
              <a:gd name="connsiteX302" fmla="*/ 1566537 w 6319000"/>
              <a:gd name="connsiteY302" fmla="*/ 284370 h 6322301"/>
              <a:gd name="connsiteX303" fmla="*/ 1566537 w 6319000"/>
              <a:gd name="connsiteY303" fmla="*/ 350336 h 6322301"/>
              <a:gd name="connsiteX304" fmla="*/ 1500570 w 6319000"/>
              <a:gd name="connsiteY304" fmla="*/ 350336 h 6322301"/>
              <a:gd name="connsiteX305" fmla="*/ 3231949 w 6319000"/>
              <a:gd name="connsiteY305" fmla="*/ 2081715 h 6322301"/>
              <a:gd name="connsiteX306" fmla="*/ 3231949 w 6319000"/>
              <a:gd name="connsiteY306" fmla="*/ 2015748 h 6322301"/>
              <a:gd name="connsiteX307" fmla="*/ 3297915 w 6319000"/>
              <a:gd name="connsiteY307" fmla="*/ 2015748 h 6322301"/>
              <a:gd name="connsiteX308" fmla="*/ 3297915 w 6319000"/>
              <a:gd name="connsiteY308" fmla="*/ 2081715 h 6322301"/>
              <a:gd name="connsiteX309" fmla="*/ 3231949 w 6319000"/>
              <a:gd name="connsiteY309" fmla="*/ 2081715 h 6322301"/>
              <a:gd name="connsiteX310" fmla="*/ 4955959 w 6319000"/>
              <a:gd name="connsiteY310" fmla="*/ 3805725 h 6322301"/>
              <a:gd name="connsiteX311" fmla="*/ 4955959 w 6319000"/>
              <a:gd name="connsiteY311" fmla="*/ 3739759 h 6322301"/>
              <a:gd name="connsiteX312" fmla="*/ 5021926 w 6319000"/>
              <a:gd name="connsiteY312" fmla="*/ 3739759 h 6322301"/>
              <a:gd name="connsiteX313" fmla="*/ 5021926 w 6319000"/>
              <a:gd name="connsiteY313" fmla="*/ 3805725 h 6322301"/>
              <a:gd name="connsiteX314" fmla="*/ 4955959 w 6319000"/>
              <a:gd name="connsiteY314" fmla="*/ 3805725 h 6322301"/>
              <a:gd name="connsiteX315" fmla="*/ 3087493 w 6319000"/>
              <a:gd name="connsiteY315" fmla="*/ 1937296 h 6322301"/>
              <a:gd name="connsiteX316" fmla="*/ 3087493 w 6319000"/>
              <a:gd name="connsiteY316" fmla="*/ 1871330 h 6322301"/>
              <a:gd name="connsiteX317" fmla="*/ 3153460 w 6319000"/>
              <a:gd name="connsiteY317" fmla="*/ 1871330 h 6322301"/>
              <a:gd name="connsiteX318" fmla="*/ 3153460 w 6319000"/>
              <a:gd name="connsiteY318" fmla="*/ 1937296 h 6322301"/>
              <a:gd name="connsiteX319" fmla="*/ 3087493 w 6319000"/>
              <a:gd name="connsiteY319" fmla="*/ 1937296 h 6322301"/>
              <a:gd name="connsiteX320" fmla="*/ 4811504 w 6319000"/>
              <a:gd name="connsiteY320" fmla="*/ 3661306 h 6322301"/>
              <a:gd name="connsiteX321" fmla="*/ 4811504 w 6319000"/>
              <a:gd name="connsiteY321" fmla="*/ 3595340 h 6322301"/>
              <a:gd name="connsiteX322" fmla="*/ 4877470 w 6319000"/>
              <a:gd name="connsiteY322" fmla="*/ 3595340 h 6322301"/>
              <a:gd name="connsiteX323" fmla="*/ 4877470 w 6319000"/>
              <a:gd name="connsiteY323" fmla="*/ 3661307 h 6322301"/>
              <a:gd name="connsiteX324" fmla="*/ 4811504 w 6319000"/>
              <a:gd name="connsiteY324" fmla="*/ 3661306 h 6322301"/>
              <a:gd name="connsiteX325" fmla="*/ 1789392 w 6319000"/>
              <a:gd name="connsiteY325" fmla="*/ 640951 h 6322301"/>
              <a:gd name="connsiteX326" fmla="*/ 1789392 w 6319000"/>
              <a:gd name="connsiteY326" fmla="*/ 574984 h 6322301"/>
              <a:gd name="connsiteX327" fmla="*/ 1855358 w 6319000"/>
              <a:gd name="connsiteY327" fmla="*/ 574984 h 6322301"/>
              <a:gd name="connsiteX328" fmla="*/ 1855358 w 6319000"/>
              <a:gd name="connsiteY328" fmla="*/ 640951 h 6322301"/>
              <a:gd name="connsiteX329" fmla="*/ 1789392 w 6319000"/>
              <a:gd name="connsiteY329" fmla="*/ 640951 h 6322301"/>
              <a:gd name="connsiteX330" fmla="*/ 3520770 w 6319000"/>
              <a:gd name="connsiteY330" fmla="*/ 2372329 h 6322301"/>
              <a:gd name="connsiteX331" fmla="*/ 3520770 w 6319000"/>
              <a:gd name="connsiteY331" fmla="*/ 2306363 h 6322301"/>
              <a:gd name="connsiteX332" fmla="*/ 3586737 w 6319000"/>
              <a:gd name="connsiteY332" fmla="*/ 2306363 h 6322301"/>
              <a:gd name="connsiteX333" fmla="*/ 3586737 w 6319000"/>
              <a:gd name="connsiteY333" fmla="*/ 2372329 h 6322301"/>
              <a:gd name="connsiteX334" fmla="*/ 3520770 w 6319000"/>
              <a:gd name="connsiteY334" fmla="*/ 2372329 h 6322301"/>
              <a:gd name="connsiteX335" fmla="*/ 1644955 w 6319000"/>
              <a:gd name="connsiteY335" fmla="*/ 496533 h 6322301"/>
              <a:gd name="connsiteX336" fmla="*/ 1644954 w 6319000"/>
              <a:gd name="connsiteY336" fmla="*/ 430567 h 6322301"/>
              <a:gd name="connsiteX337" fmla="*/ 1710923 w 6319000"/>
              <a:gd name="connsiteY337" fmla="*/ 430567 h 6322301"/>
              <a:gd name="connsiteX338" fmla="*/ 1710923 w 6319000"/>
              <a:gd name="connsiteY338" fmla="*/ 496533 h 6322301"/>
              <a:gd name="connsiteX339" fmla="*/ 1644955 w 6319000"/>
              <a:gd name="connsiteY339" fmla="*/ 496533 h 6322301"/>
              <a:gd name="connsiteX340" fmla="*/ 3376333 w 6319000"/>
              <a:gd name="connsiteY340" fmla="*/ 2227912 h 6322301"/>
              <a:gd name="connsiteX341" fmla="*/ 3376333 w 6319000"/>
              <a:gd name="connsiteY341" fmla="*/ 2161946 h 6322301"/>
              <a:gd name="connsiteX342" fmla="*/ 3442301 w 6319000"/>
              <a:gd name="connsiteY342" fmla="*/ 2161946 h 6322301"/>
              <a:gd name="connsiteX343" fmla="*/ 3442301 w 6319000"/>
              <a:gd name="connsiteY343" fmla="*/ 2227912 h 6322301"/>
              <a:gd name="connsiteX344" fmla="*/ 3376333 w 6319000"/>
              <a:gd name="connsiteY344" fmla="*/ 2227912 h 6322301"/>
              <a:gd name="connsiteX345" fmla="*/ 5100343 w 6319000"/>
              <a:gd name="connsiteY345" fmla="*/ 3951922 h 6322301"/>
              <a:gd name="connsiteX346" fmla="*/ 5100343 w 6319000"/>
              <a:gd name="connsiteY346" fmla="*/ 3885956 h 6322301"/>
              <a:gd name="connsiteX347" fmla="*/ 5166311 w 6319000"/>
              <a:gd name="connsiteY347" fmla="*/ 3885956 h 6322301"/>
              <a:gd name="connsiteX348" fmla="*/ 5166311 w 6319000"/>
              <a:gd name="connsiteY348" fmla="*/ 3951922 h 6322301"/>
              <a:gd name="connsiteX349" fmla="*/ 5100343 w 6319000"/>
              <a:gd name="connsiteY349" fmla="*/ 3951922 h 6322301"/>
              <a:gd name="connsiteX350" fmla="*/ 2078227 w 6319000"/>
              <a:gd name="connsiteY350" fmla="*/ 931562 h 6322301"/>
              <a:gd name="connsiteX351" fmla="*/ 2078227 w 6319000"/>
              <a:gd name="connsiteY351" fmla="*/ 865596 h 6322301"/>
              <a:gd name="connsiteX352" fmla="*/ 2144194 w 6319000"/>
              <a:gd name="connsiteY352" fmla="*/ 865596 h 6322301"/>
              <a:gd name="connsiteX353" fmla="*/ 2144193 w 6319000"/>
              <a:gd name="connsiteY353" fmla="*/ 931562 h 6322301"/>
              <a:gd name="connsiteX354" fmla="*/ 2078227 w 6319000"/>
              <a:gd name="connsiteY354" fmla="*/ 931562 h 6322301"/>
              <a:gd name="connsiteX355" fmla="*/ 1933808 w 6319000"/>
              <a:gd name="connsiteY355" fmla="*/ 787147 h 6322301"/>
              <a:gd name="connsiteX356" fmla="*/ 1933808 w 6319000"/>
              <a:gd name="connsiteY356" fmla="*/ 721181 h 6322301"/>
              <a:gd name="connsiteX357" fmla="*/ 1999774 w 6319000"/>
              <a:gd name="connsiteY357" fmla="*/ 721181 h 6322301"/>
              <a:gd name="connsiteX358" fmla="*/ 1999774 w 6319000"/>
              <a:gd name="connsiteY358" fmla="*/ 787147 h 6322301"/>
              <a:gd name="connsiteX359" fmla="*/ 1933808 w 6319000"/>
              <a:gd name="connsiteY359" fmla="*/ 787147 h 6322301"/>
              <a:gd name="connsiteX360" fmla="*/ 2513271 w 6319000"/>
              <a:gd name="connsiteY360" fmla="*/ 1368367 h 6322301"/>
              <a:gd name="connsiteX361" fmla="*/ 2513271 w 6319000"/>
              <a:gd name="connsiteY361" fmla="*/ 1302401 h 6322301"/>
              <a:gd name="connsiteX362" fmla="*/ 2579237 w 6319000"/>
              <a:gd name="connsiteY362" fmla="*/ 1302401 h 6322301"/>
              <a:gd name="connsiteX363" fmla="*/ 2579237 w 6319000"/>
              <a:gd name="connsiteY363" fmla="*/ 1368367 h 6322301"/>
              <a:gd name="connsiteX364" fmla="*/ 2513271 w 6319000"/>
              <a:gd name="connsiteY364" fmla="*/ 1368367 h 6322301"/>
              <a:gd name="connsiteX365" fmla="*/ 2367070 w 6319000"/>
              <a:gd name="connsiteY365" fmla="*/ 1222171 h 6322301"/>
              <a:gd name="connsiteX366" fmla="*/ 2367070 w 6319000"/>
              <a:gd name="connsiteY366" fmla="*/ 1156205 h 6322301"/>
              <a:gd name="connsiteX367" fmla="*/ 2433036 w 6319000"/>
              <a:gd name="connsiteY367" fmla="*/ 1156205 h 6322301"/>
              <a:gd name="connsiteX368" fmla="*/ 2433036 w 6319000"/>
              <a:gd name="connsiteY368" fmla="*/ 1222171 h 6322301"/>
              <a:gd name="connsiteX369" fmla="*/ 2367070 w 6319000"/>
              <a:gd name="connsiteY369" fmla="*/ 1222171 h 6322301"/>
              <a:gd name="connsiteX370" fmla="*/ 2222650 w 6319000"/>
              <a:gd name="connsiteY370" fmla="*/ 1077757 h 6322301"/>
              <a:gd name="connsiteX371" fmla="*/ 2222649 w 6319000"/>
              <a:gd name="connsiteY371" fmla="*/ 1011790 h 6322301"/>
              <a:gd name="connsiteX372" fmla="*/ 2288616 w 6319000"/>
              <a:gd name="connsiteY372" fmla="*/ 1011790 h 6322301"/>
              <a:gd name="connsiteX373" fmla="*/ 2288616 w 6319000"/>
              <a:gd name="connsiteY373" fmla="*/ 1077757 h 6322301"/>
              <a:gd name="connsiteX374" fmla="*/ 2222650 w 6319000"/>
              <a:gd name="connsiteY374" fmla="*/ 1077757 h 6322301"/>
              <a:gd name="connsiteX375" fmla="*/ 2527450 w 6319000"/>
              <a:gd name="connsiteY375" fmla="*/ 1629695 h 6322301"/>
              <a:gd name="connsiteX376" fmla="*/ 2527450 w 6319000"/>
              <a:gd name="connsiteY376" fmla="*/ 1563729 h 6322301"/>
              <a:gd name="connsiteX377" fmla="*/ 2593416 w 6319000"/>
              <a:gd name="connsiteY377" fmla="*/ 1563729 h 6322301"/>
              <a:gd name="connsiteX378" fmla="*/ 2593417 w 6319000"/>
              <a:gd name="connsiteY378" fmla="*/ 1629696 h 6322301"/>
              <a:gd name="connsiteX379" fmla="*/ 2527450 w 6319000"/>
              <a:gd name="connsiteY379" fmla="*/ 1629695 h 6322301"/>
              <a:gd name="connsiteX380" fmla="*/ 2665086 w 6319000"/>
              <a:gd name="connsiteY380" fmla="*/ 1777271 h 6322301"/>
              <a:gd name="connsiteX381" fmla="*/ 2665086 w 6319000"/>
              <a:gd name="connsiteY381" fmla="*/ 1711304 h 6322301"/>
              <a:gd name="connsiteX382" fmla="*/ 2731053 w 6319000"/>
              <a:gd name="connsiteY382" fmla="*/ 1711304 h 6322301"/>
              <a:gd name="connsiteX383" fmla="*/ 2731052 w 6319000"/>
              <a:gd name="connsiteY383" fmla="*/ 1777271 h 6322301"/>
              <a:gd name="connsiteX384" fmla="*/ 2665086 w 6319000"/>
              <a:gd name="connsiteY384" fmla="*/ 1777271 h 6322301"/>
              <a:gd name="connsiteX385" fmla="*/ 2809526 w 6319000"/>
              <a:gd name="connsiteY385" fmla="*/ 1921724 h 6322301"/>
              <a:gd name="connsiteX386" fmla="*/ 2809525 w 6319000"/>
              <a:gd name="connsiteY386" fmla="*/ 1855758 h 6322301"/>
              <a:gd name="connsiteX387" fmla="*/ 2875492 w 6319000"/>
              <a:gd name="connsiteY387" fmla="*/ 1855758 h 6322301"/>
              <a:gd name="connsiteX388" fmla="*/ 2875492 w 6319000"/>
              <a:gd name="connsiteY388" fmla="*/ 1921724 h 6322301"/>
              <a:gd name="connsiteX389" fmla="*/ 2809526 w 6319000"/>
              <a:gd name="connsiteY389" fmla="*/ 1921724 h 6322301"/>
              <a:gd name="connsiteX390" fmla="*/ 2954007 w 6319000"/>
              <a:gd name="connsiteY390" fmla="*/ 2067926 h 6322301"/>
              <a:gd name="connsiteX391" fmla="*/ 2954007 w 6319000"/>
              <a:gd name="connsiteY391" fmla="*/ 2001959 h 6322301"/>
              <a:gd name="connsiteX392" fmla="*/ 3019974 w 6319000"/>
              <a:gd name="connsiteY392" fmla="*/ 2001959 h 6322301"/>
              <a:gd name="connsiteX393" fmla="*/ 3019974 w 6319000"/>
              <a:gd name="connsiteY393" fmla="*/ 2067926 h 6322301"/>
              <a:gd name="connsiteX394" fmla="*/ 2954007 w 6319000"/>
              <a:gd name="connsiteY394" fmla="*/ 2067926 h 6322301"/>
              <a:gd name="connsiteX395" fmla="*/ 4678013 w 6319000"/>
              <a:gd name="connsiteY395" fmla="*/ 3791931 h 6322301"/>
              <a:gd name="connsiteX396" fmla="*/ 4678013 w 6319000"/>
              <a:gd name="connsiteY396" fmla="*/ 3725965 h 6322301"/>
              <a:gd name="connsiteX397" fmla="*/ 4743979 w 6319000"/>
              <a:gd name="connsiteY397" fmla="*/ 3725965 h 6322301"/>
              <a:gd name="connsiteX398" fmla="*/ 4743979 w 6319000"/>
              <a:gd name="connsiteY398" fmla="*/ 3791931 h 6322301"/>
              <a:gd name="connsiteX399" fmla="*/ 4678013 w 6319000"/>
              <a:gd name="connsiteY399" fmla="*/ 3791931 h 6322301"/>
              <a:gd name="connsiteX400" fmla="*/ 1657654 w 6319000"/>
              <a:gd name="connsiteY400" fmla="*/ 771576 h 6322301"/>
              <a:gd name="connsiteX401" fmla="*/ 1657653 w 6319000"/>
              <a:gd name="connsiteY401" fmla="*/ 705610 h 6322301"/>
              <a:gd name="connsiteX402" fmla="*/ 1723620 w 6319000"/>
              <a:gd name="connsiteY402" fmla="*/ 705610 h 6322301"/>
              <a:gd name="connsiteX403" fmla="*/ 1723620 w 6319000"/>
              <a:gd name="connsiteY403" fmla="*/ 771576 h 6322301"/>
              <a:gd name="connsiteX404" fmla="*/ 1657654 w 6319000"/>
              <a:gd name="connsiteY404" fmla="*/ 771576 h 6322301"/>
              <a:gd name="connsiteX405" fmla="*/ 3389032 w 6319000"/>
              <a:gd name="connsiteY405" fmla="*/ 2502955 h 6322301"/>
              <a:gd name="connsiteX406" fmla="*/ 3389032 w 6319000"/>
              <a:gd name="connsiteY406" fmla="*/ 2436988 h 6322301"/>
              <a:gd name="connsiteX407" fmla="*/ 3454998 w 6319000"/>
              <a:gd name="connsiteY407" fmla="*/ 2436988 h 6322301"/>
              <a:gd name="connsiteX408" fmla="*/ 3454998 w 6319000"/>
              <a:gd name="connsiteY408" fmla="*/ 2502955 h 6322301"/>
              <a:gd name="connsiteX409" fmla="*/ 3389032 w 6319000"/>
              <a:gd name="connsiteY409" fmla="*/ 2502955 h 6322301"/>
              <a:gd name="connsiteX410" fmla="*/ 1367031 w 6319000"/>
              <a:gd name="connsiteY410" fmla="*/ 480964 h 6322301"/>
              <a:gd name="connsiteX411" fmla="*/ 1367031 w 6319000"/>
              <a:gd name="connsiteY411" fmla="*/ 414997 h 6322301"/>
              <a:gd name="connsiteX412" fmla="*/ 1432998 w 6319000"/>
              <a:gd name="connsiteY412" fmla="*/ 414997 h 6322301"/>
              <a:gd name="connsiteX413" fmla="*/ 1432997 w 6319000"/>
              <a:gd name="connsiteY413" fmla="*/ 480963 h 6322301"/>
              <a:gd name="connsiteX414" fmla="*/ 1367031 w 6319000"/>
              <a:gd name="connsiteY414" fmla="*/ 480964 h 6322301"/>
              <a:gd name="connsiteX415" fmla="*/ 3098410 w 6319000"/>
              <a:gd name="connsiteY415" fmla="*/ 2212342 h 6322301"/>
              <a:gd name="connsiteX416" fmla="*/ 3098410 w 6319000"/>
              <a:gd name="connsiteY416" fmla="*/ 2146376 h 6322301"/>
              <a:gd name="connsiteX417" fmla="*/ 3164376 w 6319000"/>
              <a:gd name="connsiteY417" fmla="*/ 2146376 h 6322301"/>
              <a:gd name="connsiteX418" fmla="*/ 3164376 w 6319000"/>
              <a:gd name="connsiteY418" fmla="*/ 2212342 h 6322301"/>
              <a:gd name="connsiteX419" fmla="*/ 3098410 w 6319000"/>
              <a:gd name="connsiteY419" fmla="*/ 2212342 h 6322301"/>
              <a:gd name="connsiteX420" fmla="*/ 4822414 w 6319000"/>
              <a:gd name="connsiteY420" fmla="*/ 3936347 h 6322301"/>
              <a:gd name="connsiteX421" fmla="*/ 4822415 w 6319000"/>
              <a:gd name="connsiteY421" fmla="*/ 3870381 h 6322301"/>
              <a:gd name="connsiteX422" fmla="*/ 4888381 w 6319000"/>
              <a:gd name="connsiteY422" fmla="*/ 3870380 h 6322301"/>
              <a:gd name="connsiteX423" fmla="*/ 4888380 w 6319000"/>
              <a:gd name="connsiteY423" fmla="*/ 3936347 h 6322301"/>
              <a:gd name="connsiteX424" fmla="*/ 4822414 w 6319000"/>
              <a:gd name="connsiteY424" fmla="*/ 3936347 h 6322301"/>
              <a:gd name="connsiteX425" fmla="*/ 1513222 w 6319000"/>
              <a:gd name="connsiteY425" fmla="*/ 627162 h 6322301"/>
              <a:gd name="connsiteX426" fmla="*/ 1513222 w 6319000"/>
              <a:gd name="connsiteY426" fmla="*/ 561195 h 6322301"/>
              <a:gd name="connsiteX427" fmla="*/ 1579188 w 6319000"/>
              <a:gd name="connsiteY427" fmla="*/ 561195 h 6322301"/>
              <a:gd name="connsiteX428" fmla="*/ 1579188 w 6319000"/>
              <a:gd name="connsiteY428" fmla="*/ 627161 h 6322301"/>
              <a:gd name="connsiteX429" fmla="*/ 1513222 w 6319000"/>
              <a:gd name="connsiteY429" fmla="*/ 627162 h 6322301"/>
              <a:gd name="connsiteX430" fmla="*/ 3244601 w 6319000"/>
              <a:gd name="connsiteY430" fmla="*/ 2358540 h 6322301"/>
              <a:gd name="connsiteX431" fmla="*/ 3244601 w 6319000"/>
              <a:gd name="connsiteY431" fmla="*/ 2292574 h 6322301"/>
              <a:gd name="connsiteX432" fmla="*/ 3310567 w 6319000"/>
              <a:gd name="connsiteY432" fmla="*/ 2292574 h 6322301"/>
              <a:gd name="connsiteX433" fmla="*/ 3310567 w 6319000"/>
              <a:gd name="connsiteY433" fmla="*/ 2358540 h 6322301"/>
              <a:gd name="connsiteX434" fmla="*/ 3244601 w 6319000"/>
              <a:gd name="connsiteY434" fmla="*/ 2358540 h 6322301"/>
              <a:gd name="connsiteX435" fmla="*/ 4968604 w 6319000"/>
              <a:gd name="connsiteY435" fmla="*/ 4082544 h 6322301"/>
              <a:gd name="connsiteX436" fmla="*/ 4968604 w 6319000"/>
              <a:gd name="connsiteY436" fmla="*/ 4016577 h 6322301"/>
              <a:gd name="connsiteX437" fmla="*/ 5034570 w 6319000"/>
              <a:gd name="connsiteY437" fmla="*/ 4016577 h 6322301"/>
              <a:gd name="connsiteX438" fmla="*/ 5034570 w 6319000"/>
              <a:gd name="connsiteY438" fmla="*/ 4082544 h 6322301"/>
              <a:gd name="connsiteX439" fmla="*/ 4968604 w 6319000"/>
              <a:gd name="connsiteY439" fmla="*/ 4082544 h 6322301"/>
              <a:gd name="connsiteX440" fmla="*/ 1946493 w 6319000"/>
              <a:gd name="connsiteY440" fmla="*/ 1062189 h 6322301"/>
              <a:gd name="connsiteX441" fmla="*/ 1946493 w 6319000"/>
              <a:gd name="connsiteY441" fmla="*/ 996223 h 6322301"/>
              <a:gd name="connsiteX442" fmla="*/ 2012460 w 6319000"/>
              <a:gd name="connsiteY442" fmla="*/ 996223 h 6322301"/>
              <a:gd name="connsiteX443" fmla="*/ 2012459 w 6319000"/>
              <a:gd name="connsiteY443" fmla="*/ 1062189 h 6322301"/>
              <a:gd name="connsiteX444" fmla="*/ 1946493 w 6319000"/>
              <a:gd name="connsiteY444" fmla="*/ 1062189 h 6322301"/>
              <a:gd name="connsiteX445" fmla="*/ 1802072 w 6319000"/>
              <a:gd name="connsiteY445" fmla="*/ 917773 h 6322301"/>
              <a:gd name="connsiteX446" fmla="*/ 1802071 w 6319000"/>
              <a:gd name="connsiteY446" fmla="*/ 851807 h 6322301"/>
              <a:gd name="connsiteX447" fmla="*/ 1868038 w 6319000"/>
              <a:gd name="connsiteY447" fmla="*/ 851807 h 6322301"/>
              <a:gd name="connsiteX448" fmla="*/ 1868038 w 6319000"/>
              <a:gd name="connsiteY448" fmla="*/ 917773 h 6322301"/>
              <a:gd name="connsiteX449" fmla="*/ 1802072 w 6319000"/>
              <a:gd name="connsiteY449" fmla="*/ 917773 h 6322301"/>
              <a:gd name="connsiteX450" fmla="*/ 2235334 w 6319000"/>
              <a:gd name="connsiteY450" fmla="*/ 1352798 h 6322301"/>
              <a:gd name="connsiteX451" fmla="*/ 2235334 w 6319000"/>
              <a:gd name="connsiteY451" fmla="*/ 1286831 h 6322301"/>
              <a:gd name="connsiteX452" fmla="*/ 2301302 w 6319000"/>
              <a:gd name="connsiteY452" fmla="*/ 1286831 h 6322301"/>
              <a:gd name="connsiteX453" fmla="*/ 2301303 w 6319000"/>
              <a:gd name="connsiteY453" fmla="*/ 1352798 h 6322301"/>
              <a:gd name="connsiteX454" fmla="*/ 2235334 w 6319000"/>
              <a:gd name="connsiteY454" fmla="*/ 1352798 h 6322301"/>
              <a:gd name="connsiteX455" fmla="*/ 2090915 w 6319000"/>
              <a:gd name="connsiteY455" fmla="*/ 1208386 h 6322301"/>
              <a:gd name="connsiteX456" fmla="*/ 2090915 w 6319000"/>
              <a:gd name="connsiteY456" fmla="*/ 1142419 h 6322301"/>
              <a:gd name="connsiteX457" fmla="*/ 2156881 w 6319000"/>
              <a:gd name="connsiteY457" fmla="*/ 1142419 h 6322301"/>
              <a:gd name="connsiteX458" fmla="*/ 2156881 w 6319000"/>
              <a:gd name="connsiteY458" fmla="*/ 1208385 h 6322301"/>
              <a:gd name="connsiteX459" fmla="*/ 2090915 w 6319000"/>
              <a:gd name="connsiteY459" fmla="*/ 1208386 h 6322301"/>
              <a:gd name="connsiteX460" fmla="*/ 2379749 w 6319000"/>
              <a:gd name="connsiteY460" fmla="*/ 1498994 h 6322301"/>
              <a:gd name="connsiteX461" fmla="*/ 2379749 w 6319000"/>
              <a:gd name="connsiteY461" fmla="*/ 1433028 h 6322301"/>
              <a:gd name="connsiteX462" fmla="*/ 2445715 w 6319000"/>
              <a:gd name="connsiteY462" fmla="*/ 1433028 h 6322301"/>
              <a:gd name="connsiteX463" fmla="*/ 2445715 w 6319000"/>
              <a:gd name="connsiteY463" fmla="*/ 1498994 h 6322301"/>
              <a:gd name="connsiteX464" fmla="*/ 2379749 w 6319000"/>
              <a:gd name="connsiteY464" fmla="*/ 1498994 h 6322301"/>
              <a:gd name="connsiteX465" fmla="*/ 2536367 w 6319000"/>
              <a:gd name="connsiteY465" fmla="*/ 1909611 h 6322301"/>
              <a:gd name="connsiteX466" fmla="*/ 2536367 w 6319000"/>
              <a:gd name="connsiteY466" fmla="*/ 1843644 h 6322301"/>
              <a:gd name="connsiteX467" fmla="*/ 2602333 w 6319000"/>
              <a:gd name="connsiteY467" fmla="*/ 1843644 h 6322301"/>
              <a:gd name="connsiteX468" fmla="*/ 2602333 w 6319000"/>
              <a:gd name="connsiteY468" fmla="*/ 1909611 h 6322301"/>
              <a:gd name="connsiteX469" fmla="*/ 2536367 w 6319000"/>
              <a:gd name="connsiteY469" fmla="*/ 1909611 h 6322301"/>
              <a:gd name="connsiteX470" fmla="*/ 2391949 w 6319000"/>
              <a:gd name="connsiteY470" fmla="*/ 1765196 h 6322301"/>
              <a:gd name="connsiteX471" fmla="*/ 2391949 w 6319000"/>
              <a:gd name="connsiteY471" fmla="*/ 1699230 h 6322301"/>
              <a:gd name="connsiteX472" fmla="*/ 2457916 w 6319000"/>
              <a:gd name="connsiteY472" fmla="*/ 1699230 h 6322301"/>
              <a:gd name="connsiteX473" fmla="*/ 2457916 w 6319000"/>
              <a:gd name="connsiteY473" fmla="*/ 1765196 h 6322301"/>
              <a:gd name="connsiteX474" fmla="*/ 2391949 w 6319000"/>
              <a:gd name="connsiteY474" fmla="*/ 1765196 h 6322301"/>
              <a:gd name="connsiteX475" fmla="*/ 2674077 w 6319000"/>
              <a:gd name="connsiteY475" fmla="*/ 2057218 h 6322301"/>
              <a:gd name="connsiteX476" fmla="*/ 2674077 w 6319000"/>
              <a:gd name="connsiteY476" fmla="*/ 1991251 h 6322301"/>
              <a:gd name="connsiteX477" fmla="*/ 2740043 w 6319000"/>
              <a:gd name="connsiteY477" fmla="*/ 1991251 h 6322301"/>
              <a:gd name="connsiteX478" fmla="*/ 2740043 w 6319000"/>
              <a:gd name="connsiteY478" fmla="*/ 2057218 h 6322301"/>
              <a:gd name="connsiteX479" fmla="*/ 2674077 w 6319000"/>
              <a:gd name="connsiteY479" fmla="*/ 2057218 h 6322301"/>
              <a:gd name="connsiteX480" fmla="*/ 1231545 w 6319000"/>
              <a:gd name="connsiteY480" fmla="*/ 616462 h 6322301"/>
              <a:gd name="connsiteX481" fmla="*/ 1231545 w 6319000"/>
              <a:gd name="connsiteY481" fmla="*/ 550496 h 6322301"/>
              <a:gd name="connsiteX482" fmla="*/ 1297512 w 6319000"/>
              <a:gd name="connsiteY482" fmla="*/ 550496 h 6322301"/>
              <a:gd name="connsiteX483" fmla="*/ 1297512 w 6319000"/>
              <a:gd name="connsiteY483" fmla="*/ 616462 h 6322301"/>
              <a:gd name="connsiteX484" fmla="*/ 1231545 w 6319000"/>
              <a:gd name="connsiteY484" fmla="*/ 616462 h 6322301"/>
              <a:gd name="connsiteX485" fmla="*/ 2962924 w 6319000"/>
              <a:gd name="connsiteY485" fmla="*/ 2347841 h 6322301"/>
              <a:gd name="connsiteX486" fmla="*/ 2962924 w 6319000"/>
              <a:gd name="connsiteY486" fmla="*/ 2281874 h 6322301"/>
              <a:gd name="connsiteX487" fmla="*/ 3028890 w 6319000"/>
              <a:gd name="connsiteY487" fmla="*/ 2281874 h 6322301"/>
              <a:gd name="connsiteX488" fmla="*/ 3028890 w 6319000"/>
              <a:gd name="connsiteY488" fmla="*/ 2347841 h 6322301"/>
              <a:gd name="connsiteX489" fmla="*/ 2962924 w 6319000"/>
              <a:gd name="connsiteY489" fmla="*/ 2347841 h 6322301"/>
              <a:gd name="connsiteX490" fmla="*/ 4686929 w 6319000"/>
              <a:gd name="connsiteY490" fmla="*/ 4071845 h 6322301"/>
              <a:gd name="connsiteX491" fmla="*/ 4686929 w 6319000"/>
              <a:gd name="connsiteY491" fmla="*/ 4005879 h 6322301"/>
              <a:gd name="connsiteX492" fmla="*/ 4752895 w 6319000"/>
              <a:gd name="connsiteY492" fmla="*/ 4005879 h 6322301"/>
              <a:gd name="connsiteX493" fmla="*/ 4752895 w 6319000"/>
              <a:gd name="connsiteY493" fmla="*/ 4071845 h 6322301"/>
              <a:gd name="connsiteX494" fmla="*/ 4686929 w 6319000"/>
              <a:gd name="connsiteY494" fmla="*/ 4071845 h 6322301"/>
              <a:gd name="connsiteX495" fmla="*/ 2818469 w 6319000"/>
              <a:gd name="connsiteY495" fmla="*/ 2203427 h 6322301"/>
              <a:gd name="connsiteX496" fmla="*/ 2818469 w 6319000"/>
              <a:gd name="connsiteY496" fmla="*/ 2137461 h 6322301"/>
              <a:gd name="connsiteX497" fmla="*/ 2884435 w 6319000"/>
              <a:gd name="connsiteY497" fmla="*/ 2137461 h 6322301"/>
              <a:gd name="connsiteX498" fmla="*/ 2884435 w 6319000"/>
              <a:gd name="connsiteY498" fmla="*/ 2203427 h 6322301"/>
              <a:gd name="connsiteX499" fmla="*/ 2818469 w 6319000"/>
              <a:gd name="connsiteY499" fmla="*/ 2203427 h 6322301"/>
              <a:gd name="connsiteX500" fmla="*/ 1810985 w 6319000"/>
              <a:gd name="connsiteY500" fmla="*/ 1197691 h 6322301"/>
              <a:gd name="connsiteX501" fmla="*/ 1810985 w 6319000"/>
              <a:gd name="connsiteY501" fmla="*/ 1131724 h 6322301"/>
              <a:gd name="connsiteX502" fmla="*/ 1876951 w 6319000"/>
              <a:gd name="connsiteY502" fmla="*/ 1131724 h 6322301"/>
              <a:gd name="connsiteX503" fmla="*/ 1876951 w 6319000"/>
              <a:gd name="connsiteY503" fmla="*/ 1197690 h 6322301"/>
              <a:gd name="connsiteX504" fmla="*/ 1810985 w 6319000"/>
              <a:gd name="connsiteY504" fmla="*/ 1197691 h 6322301"/>
              <a:gd name="connsiteX505" fmla="*/ 1520365 w 6319000"/>
              <a:gd name="connsiteY505" fmla="*/ 907076 h 6322301"/>
              <a:gd name="connsiteX506" fmla="*/ 1520364 w 6319000"/>
              <a:gd name="connsiteY506" fmla="*/ 841110 h 6322301"/>
              <a:gd name="connsiteX507" fmla="*/ 1586331 w 6319000"/>
              <a:gd name="connsiteY507" fmla="*/ 841110 h 6322301"/>
              <a:gd name="connsiteX508" fmla="*/ 1586331 w 6319000"/>
              <a:gd name="connsiteY508" fmla="*/ 907076 h 6322301"/>
              <a:gd name="connsiteX509" fmla="*/ 1520365 w 6319000"/>
              <a:gd name="connsiteY509" fmla="*/ 907076 h 6322301"/>
              <a:gd name="connsiteX510" fmla="*/ 1375929 w 6319000"/>
              <a:gd name="connsiteY510" fmla="*/ 762660 h 6322301"/>
              <a:gd name="connsiteX511" fmla="*/ 1375929 w 6319000"/>
              <a:gd name="connsiteY511" fmla="*/ 696694 h 6322301"/>
              <a:gd name="connsiteX512" fmla="*/ 1441895 w 6319000"/>
              <a:gd name="connsiteY512" fmla="*/ 696694 h 6322301"/>
              <a:gd name="connsiteX513" fmla="*/ 1441895 w 6319000"/>
              <a:gd name="connsiteY513" fmla="*/ 762660 h 6322301"/>
              <a:gd name="connsiteX514" fmla="*/ 1375929 w 6319000"/>
              <a:gd name="connsiteY514" fmla="*/ 762660 h 6322301"/>
              <a:gd name="connsiteX515" fmla="*/ 3107307 w 6319000"/>
              <a:gd name="connsiteY515" fmla="*/ 2494039 h 6322301"/>
              <a:gd name="connsiteX516" fmla="*/ 3107307 w 6319000"/>
              <a:gd name="connsiteY516" fmla="*/ 2428072 h 6322301"/>
              <a:gd name="connsiteX517" fmla="*/ 3173274 w 6319000"/>
              <a:gd name="connsiteY517" fmla="*/ 2428072 h 6322301"/>
              <a:gd name="connsiteX518" fmla="*/ 3173274 w 6319000"/>
              <a:gd name="connsiteY518" fmla="*/ 2494039 h 6322301"/>
              <a:gd name="connsiteX519" fmla="*/ 3107307 w 6319000"/>
              <a:gd name="connsiteY519" fmla="*/ 2494039 h 6322301"/>
              <a:gd name="connsiteX520" fmla="*/ 4831311 w 6319000"/>
              <a:gd name="connsiteY520" fmla="*/ 4218042 h 6322301"/>
              <a:gd name="connsiteX521" fmla="*/ 4831311 w 6319000"/>
              <a:gd name="connsiteY521" fmla="*/ 4152076 h 6322301"/>
              <a:gd name="connsiteX522" fmla="*/ 4897277 w 6319000"/>
              <a:gd name="connsiteY522" fmla="*/ 4152076 h 6322301"/>
              <a:gd name="connsiteX523" fmla="*/ 4897277 w 6319000"/>
              <a:gd name="connsiteY523" fmla="*/ 4218042 h 6322301"/>
              <a:gd name="connsiteX524" fmla="*/ 4831311 w 6319000"/>
              <a:gd name="connsiteY524" fmla="*/ 4218042 h 6322301"/>
              <a:gd name="connsiteX525" fmla="*/ 2099829 w 6319000"/>
              <a:gd name="connsiteY525" fmla="*/ 1488297 h 6322301"/>
              <a:gd name="connsiteX526" fmla="*/ 2099828 w 6319000"/>
              <a:gd name="connsiteY526" fmla="*/ 1422330 h 6322301"/>
              <a:gd name="connsiteX527" fmla="*/ 2165795 w 6319000"/>
              <a:gd name="connsiteY527" fmla="*/ 1422330 h 6322301"/>
              <a:gd name="connsiteX528" fmla="*/ 2165795 w 6319000"/>
              <a:gd name="connsiteY528" fmla="*/ 1488296 h 6322301"/>
              <a:gd name="connsiteX529" fmla="*/ 2099829 w 6319000"/>
              <a:gd name="connsiteY529" fmla="*/ 1488297 h 6322301"/>
              <a:gd name="connsiteX530" fmla="*/ 1955406 w 6319000"/>
              <a:gd name="connsiteY530" fmla="*/ 1343883 h 6322301"/>
              <a:gd name="connsiteX531" fmla="*/ 1955406 w 6319000"/>
              <a:gd name="connsiteY531" fmla="*/ 1277916 h 6322301"/>
              <a:gd name="connsiteX532" fmla="*/ 2021373 w 6319000"/>
              <a:gd name="connsiteY532" fmla="*/ 1277916 h 6322301"/>
              <a:gd name="connsiteX533" fmla="*/ 2021372 w 6319000"/>
              <a:gd name="connsiteY533" fmla="*/ 1343883 h 6322301"/>
              <a:gd name="connsiteX534" fmla="*/ 1955406 w 6319000"/>
              <a:gd name="connsiteY534" fmla="*/ 1343883 h 6322301"/>
              <a:gd name="connsiteX535" fmla="*/ 1664783 w 6319000"/>
              <a:gd name="connsiteY535" fmla="*/ 1053274 h 6322301"/>
              <a:gd name="connsiteX536" fmla="*/ 1664783 w 6319000"/>
              <a:gd name="connsiteY536" fmla="*/ 987307 h 6322301"/>
              <a:gd name="connsiteX537" fmla="*/ 1730750 w 6319000"/>
              <a:gd name="connsiteY537" fmla="*/ 987308 h 6322301"/>
              <a:gd name="connsiteX538" fmla="*/ 1730749 w 6319000"/>
              <a:gd name="connsiteY538" fmla="*/ 1053274 h 6322301"/>
              <a:gd name="connsiteX539" fmla="*/ 1664783 w 6319000"/>
              <a:gd name="connsiteY539" fmla="*/ 1053274 h 6322301"/>
              <a:gd name="connsiteX540" fmla="*/ 2244246 w 6319000"/>
              <a:gd name="connsiteY540" fmla="*/ 1634493 h 6322301"/>
              <a:gd name="connsiteX541" fmla="*/ 2244246 w 6319000"/>
              <a:gd name="connsiteY541" fmla="*/ 1568527 h 6322301"/>
              <a:gd name="connsiteX542" fmla="*/ 2310214 w 6319000"/>
              <a:gd name="connsiteY542" fmla="*/ 1568527 h 6322301"/>
              <a:gd name="connsiteX543" fmla="*/ 2310214 w 6319000"/>
              <a:gd name="connsiteY543" fmla="*/ 1634493 h 6322301"/>
              <a:gd name="connsiteX544" fmla="*/ 2244246 w 6319000"/>
              <a:gd name="connsiteY544" fmla="*/ 1634493 h 6322301"/>
              <a:gd name="connsiteX545" fmla="*/ 5699628 w 6319000"/>
              <a:gd name="connsiteY545" fmla="*/ 5089875 h 6322301"/>
              <a:gd name="connsiteX546" fmla="*/ 5699628 w 6319000"/>
              <a:gd name="connsiteY546" fmla="*/ 5023909 h 6322301"/>
              <a:gd name="connsiteX547" fmla="*/ 5765596 w 6319000"/>
              <a:gd name="connsiteY547" fmla="*/ 5023909 h 6322301"/>
              <a:gd name="connsiteX548" fmla="*/ 5765596 w 6319000"/>
              <a:gd name="connsiteY548" fmla="*/ 5089875 h 6322301"/>
              <a:gd name="connsiteX549" fmla="*/ 5699628 w 6319000"/>
              <a:gd name="connsiteY549" fmla="*/ 5089875 h 6322301"/>
              <a:gd name="connsiteX550" fmla="*/ 2399085 w 6319000"/>
              <a:gd name="connsiteY550" fmla="*/ 2045111 h 6322301"/>
              <a:gd name="connsiteX551" fmla="*/ 2399085 w 6319000"/>
              <a:gd name="connsiteY551" fmla="*/ 1979145 h 6322301"/>
              <a:gd name="connsiteX552" fmla="*/ 2465051 w 6319000"/>
              <a:gd name="connsiteY552" fmla="*/ 1979144 h 6322301"/>
              <a:gd name="connsiteX553" fmla="*/ 2465051 w 6319000"/>
              <a:gd name="connsiteY553" fmla="*/ 2045111 h 6322301"/>
              <a:gd name="connsiteX554" fmla="*/ 2399085 w 6319000"/>
              <a:gd name="connsiteY554" fmla="*/ 2045111 h 6322301"/>
              <a:gd name="connsiteX555" fmla="*/ 2545279 w 6319000"/>
              <a:gd name="connsiteY555" fmla="*/ 2191305 h 6322301"/>
              <a:gd name="connsiteX556" fmla="*/ 2545279 w 6319000"/>
              <a:gd name="connsiteY556" fmla="*/ 2125339 h 6322301"/>
              <a:gd name="connsiteX557" fmla="*/ 2611245 w 6319000"/>
              <a:gd name="connsiteY557" fmla="*/ 2125339 h 6322301"/>
              <a:gd name="connsiteX558" fmla="*/ 2611246 w 6319000"/>
              <a:gd name="connsiteY558" fmla="*/ 2191305 h 6322301"/>
              <a:gd name="connsiteX559" fmla="*/ 2545279 w 6319000"/>
              <a:gd name="connsiteY559" fmla="*/ 2191305 h 6322301"/>
              <a:gd name="connsiteX560" fmla="*/ 2254665 w 6319000"/>
              <a:gd name="connsiteY560" fmla="*/ 1900697 h 6322301"/>
              <a:gd name="connsiteX561" fmla="*/ 2254665 w 6319000"/>
              <a:gd name="connsiteY561" fmla="*/ 1834731 h 6322301"/>
              <a:gd name="connsiteX562" fmla="*/ 2320632 w 6319000"/>
              <a:gd name="connsiteY562" fmla="*/ 1834731 h 6322301"/>
              <a:gd name="connsiteX563" fmla="*/ 2320632 w 6319000"/>
              <a:gd name="connsiteY563" fmla="*/ 1900697 h 6322301"/>
              <a:gd name="connsiteX564" fmla="*/ 2254665 w 6319000"/>
              <a:gd name="connsiteY564" fmla="*/ 1900697 h 6322301"/>
              <a:gd name="connsiteX565" fmla="*/ 1096045 w 6319000"/>
              <a:gd name="connsiteY565" fmla="*/ 751962 h 6322301"/>
              <a:gd name="connsiteX566" fmla="*/ 1096045 w 6319000"/>
              <a:gd name="connsiteY566" fmla="*/ 685996 h 6322301"/>
              <a:gd name="connsiteX567" fmla="*/ 1162012 w 6319000"/>
              <a:gd name="connsiteY567" fmla="*/ 685996 h 6322301"/>
              <a:gd name="connsiteX568" fmla="*/ 1162011 w 6319000"/>
              <a:gd name="connsiteY568" fmla="*/ 751962 h 6322301"/>
              <a:gd name="connsiteX569" fmla="*/ 1096045 w 6319000"/>
              <a:gd name="connsiteY569" fmla="*/ 751962 h 6322301"/>
              <a:gd name="connsiteX570" fmla="*/ 2827424 w 6319000"/>
              <a:gd name="connsiteY570" fmla="*/ 2483341 h 6322301"/>
              <a:gd name="connsiteX571" fmla="*/ 2827424 w 6319000"/>
              <a:gd name="connsiteY571" fmla="*/ 2417374 h 6322301"/>
              <a:gd name="connsiteX572" fmla="*/ 2893390 w 6319000"/>
              <a:gd name="connsiteY572" fmla="*/ 2417374 h 6322301"/>
              <a:gd name="connsiteX573" fmla="*/ 2893390 w 6319000"/>
              <a:gd name="connsiteY573" fmla="*/ 2483341 h 6322301"/>
              <a:gd name="connsiteX574" fmla="*/ 2827424 w 6319000"/>
              <a:gd name="connsiteY574" fmla="*/ 2483341 h 6322301"/>
              <a:gd name="connsiteX575" fmla="*/ 2682968 w 6319000"/>
              <a:gd name="connsiteY575" fmla="*/ 2338922 h 6322301"/>
              <a:gd name="connsiteX576" fmla="*/ 2682968 w 6319000"/>
              <a:gd name="connsiteY576" fmla="*/ 2272956 h 6322301"/>
              <a:gd name="connsiteX577" fmla="*/ 2748935 w 6319000"/>
              <a:gd name="connsiteY577" fmla="*/ 2272956 h 6322301"/>
              <a:gd name="connsiteX578" fmla="*/ 2748935 w 6319000"/>
              <a:gd name="connsiteY578" fmla="*/ 2338922 h 6322301"/>
              <a:gd name="connsiteX579" fmla="*/ 2682968 w 6319000"/>
              <a:gd name="connsiteY579" fmla="*/ 2338922 h 6322301"/>
              <a:gd name="connsiteX580" fmla="*/ 1384867 w 6319000"/>
              <a:gd name="connsiteY580" fmla="*/ 1042577 h 6322301"/>
              <a:gd name="connsiteX581" fmla="*/ 1384866 w 6319000"/>
              <a:gd name="connsiteY581" fmla="*/ 976610 h 6322301"/>
              <a:gd name="connsiteX582" fmla="*/ 1450833 w 6319000"/>
              <a:gd name="connsiteY582" fmla="*/ 976610 h 6322301"/>
              <a:gd name="connsiteX583" fmla="*/ 1450833 w 6319000"/>
              <a:gd name="connsiteY583" fmla="*/ 1042577 h 6322301"/>
              <a:gd name="connsiteX584" fmla="*/ 1384867 w 6319000"/>
              <a:gd name="connsiteY584" fmla="*/ 1042577 h 6322301"/>
              <a:gd name="connsiteX585" fmla="*/ 1240429 w 6319000"/>
              <a:gd name="connsiteY585" fmla="*/ 898159 h 6322301"/>
              <a:gd name="connsiteX586" fmla="*/ 1240429 w 6319000"/>
              <a:gd name="connsiteY586" fmla="*/ 832193 h 6322301"/>
              <a:gd name="connsiteX587" fmla="*/ 1306398 w 6319000"/>
              <a:gd name="connsiteY587" fmla="*/ 832193 h 6322301"/>
              <a:gd name="connsiteX588" fmla="*/ 1306398 w 6319000"/>
              <a:gd name="connsiteY588" fmla="*/ 898159 h 6322301"/>
              <a:gd name="connsiteX589" fmla="*/ 1240429 w 6319000"/>
              <a:gd name="connsiteY589" fmla="*/ 898159 h 6322301"/>
              <a:gd name="connsiteX590" fmla="*/ 2971808 w 6319000"/>
              <a:gd name="connsiteY590" fmla="*/ 2629538 h 6322301"/>
              <a:gd name="connsiteX591" fmla="*/ 2971808 w 6319000"/>
              <a:gd name="connsiteY591" fmla="*/ 2563572 h 6322301"/>
              <a:gd name="connsiteX592" fmla="*/ 3037776 w 6319000"/>
              <a:gd name="connsiteY592" fmla="*/ 2563572 h 6322301"/>
              <a:gd name="connsiteX593" fmla="*/ 3037776 w 6319000"/>
              <a:gd name="connsiteY593" fmla="*/ 2629538 h 6322301"/>
              <a:gd name="connsiteX594" fmla="*/ 2971808 w 6319000"/>
              <a:gd name="connsiteY594" fmla="*/ 2629538 h 6322301"/>
              <a:gd name="connsiteX595" fmla="*/ 1673702 w 6319000"/>
              <a:gd name="connsiteY595" fmla="*/ 1333189 h 6322301"/>
              <a:gd name="connsiteX596" fmla="*/ 1673702 w 6319000"/>
              <a:gd name="connsiteY596" fmla="*/ 1267222 h 6322301"/>
              <a:gd name="connsiteX597" fmla="*/ 1739668 w 6319000"/>
              <a:gd name="connsiteY597" fmla="*/ 1267222 h 6322301"/>
              <a:gd name="connsiteX598" fmla="*/ 1739668 w 6319000"/>
              <a:gd name="connsiteY598" fmla="*/ 1333188 h 6322301"/>
              <a:gd name="connsiteX599" fmla="*/ 1673702 w 6319000"/>
              <a:gd name="connsiteY599" fmla="*/ 1333189 h 6322301"/>
              <a:gd name="connsiteX600" fmla="*/ 1529283 w 6319000"/>
              <a:gd name="connsiteY600" fmla="*/ 1188773 h 6322301"/>
              <a:gd name="connsiteX601" fmla="*/ 1529282 w 6319000"/>
              <a:gd name="connsiteY601" fmla="*/ 1122807 h 6322301"/>
              <a:gd name="connsiteX602" fmla="*/ 1595249 w 6319000"/>
              <a:gd name="connsiteY602" fmla="*/ 1122807 h 6322301"/>
              <a:gd name="connsiteX603" fmla="*/ 1595249 w 6319000"/>
              <a:gd name="connsiteY603" fmla="*/ 1188773 h 6322301"/>
              <a:gd name="connsiteX604" fmla="*/ 1529283 w 6319000"/>
              <a:gd name="connsiteY604" fmla="*/ 1188773 h 6322301"/>
              <a:gd name="connsiteX605" fmla="*/ 2108746 w 6319000"/>
              <a:gd name="connsiteY605" fmla="*/ 1769993 h 6322301"/>
              <a:gd name="connsiteX606" fmla="*/ 2108746 w 6319000"/>
              <a:gd name="connsiteY606" fmla="*/ 1704027 h 6322301"/>
              <a:gd name="connsiteX607" fmla="*/ 2174712 w 6319000"/>
              <a:gd name="connsiteY607" fmla="*/ 1704027 h 6322301"/>
              <a:gd name="connsiteX608" fmla="*/ 2174712 w 6319000"/>
              <a:gd name="connsiteY608" fmla="*/ 1769993 h 6322301"/>
              <a:gd name="connsiteX609" fmla="*/ 2108746 w 6319000"/>
              <a:gd name="connsiteY609" fmla="*/ 1769993 h 6322301"/>
              <a:gd name="connsiteX610" fmla="*/ 5564128 w 6319000"/>
              <a:gd name="connsiteY610" fmla="*/ 5225375 h 6322301"/>
              <a:gd name="connsiteX611" fmla="*/ 5564128 w 6319000"/>
              <a:gd name="connsiteY611" fmla="*/ 5159409 h 6322301"/>
              <a:gd name="connsiteX612" fmla="*/ 5630095 w 6319000"/>
              <a:gd name="connsiteY612" fmla="*/ 5159409 h 6322301"/>
              <a:gd name="connsiteX613" fmla="*/ 5630095 w 6319000"/>
              <a:gd name="connsiteY613" fmla="*/ 5225375 h 6322301"/>
              <a:gd name="connsiteX614" fmla="*/ 5564128 w 6319000"/>
              <a:gd name="connsiteY614" fmla="*/ 5225375 h 6322301"/>
              <a:gd name="connsiteX615" fmla="*/ 1962545 w 6319000"/>
              <a:gd name="connsiteY615" fmla="*/ 1623797 h 6322301"/>
              <a:gd name="connsiteX616" fmla="*/ 1962544 w 6319000"/>
              <a:gd name="connsiteY616" fmla="*/ 1557831 h 6322301"/>
              <a:gd name="connsiteX617" fmla="*/ 2028511 w 6319000"/>
              <a:gd name="connsiteY617" fmla="*/ 1557831 h 6322301"/>
              <a:gd name="connsiteX618" fmla="*/ 2028511 w 6319000"/>
              <a:gd name="connsiteY618" fmla="*/ 1623797 h 6322301"/>
              <a:gd name="connsiteX619" fmla="*/ 1962545 w 6319000"/>
              <a:gd name="connsiteY619" fmla="*/ 1623797 h 6322301"/>
              <a:gd name="connsiteX620" fmla="*/ 1818124 w 6319000"/>
              <a:gd name="connsiteY620" fmla="*/ 1479383 h 6322301"/>
              <a:gd name="connsiteX621" fmla="*/ 1818124 w 6319000"/>
              <a:gd name="connsiteY621" fmla="*/ 1413416 h 6322301"/>
              <a:gd name="connsiteX622" fmla="*/ 1884091 w 6319000"/>
              <a:gd name="connsiteY622" fmla="*/ 1413417 h 6322301"/>
              <a:gd name="connsiteX623" fmla="*/ 1884091 w 6319000"/>
              <a:gd name="connsiteY623" fmla="*/ 1479383 h 6322301"/>
              <a:gd name="connsiteX624" fmla="*/ 1818124 w 6319000"/>
              <a:gd name="connsiteY624" fmla="*/ 1479383 h 6322301"/>
              <a:gd name="connsiteX625" fmla="*/ 2263584 w 6319000"/>
              <a:gd name="connsiteY625" fmla="*/ 2180611 h 6322301"/>
              <a:gd name="connsiteX626" fmla="*/ 2263584 w 6319000"/>
              <a:gd name="connsiteY626" fmla="*/ 2114645 h 6322301"/>
              <a:gd name="connsiteX627" fmla="*/ 2329550 w 6319000"/>
              <a:gd name="connsiteY627" fmla="*/ 2114645 h 6322301"/>
              <a:gd name="connsiteX628" fmla="*/ 2329550 w 6319000"/>
              <a:gd name="connsiteY628" fmla="*/ 2180612 h 6322301"/>
              <a:gd name="connsiteX629" fmla="*/ 2263584 w 6319000"/>
              <a:gd name="connsiteY629" fmla="*/ 2180611 h 6322301"/>
              <a:gd name="connsiteX630" fmla="*/ 2119167 w 6319000"/>
              <a:gd name="connsiteY630" fmla="*/ 2036196 h 6322301"/>
              <a:gd name="connsiteX631" fmla="*/ 2119167 w 6319000"/>
              <a:gd name="connsiteY631" fmla="*/ 1970229 h 6322301"/>
              <a:gd name="connsiteX632" fmla="*/ 2185133 w 6319000"/>
              <a:gd name="connsiteY632" fmla="*/ 1970229 h 6322301"/>
              <a:gd name="connsiteX633" fmla="*/ 2185133 w 6319000"/>
              <a:gd name="connsiteY633" fmla="*/ 2036196 h 6322301"/>
              <a:gd name="connsiteX634" fmla="*/ 2119167 w 6319000"/>
              <a:gd name="connsiteY634" fmla="*/ 2036196 h 6322301"/>
              <a:gd name="connsiteX635" fmla="*/ 2407996 w 6319000"/>
              <a:gd name="connsiteY635" fmla="*/ 2326806 h 6322301"/>
              <a:gd name="connsiteX636" fmla="*/ 2407997 w 6319000"/>
              <a:gd name="connsiteY636" fmla="*/ 2260840 h 6322301"/>
              <a:gd name="connsiteX637" fmla="*/ 2473963 w 6319000"/>
              <a:gd name="connsiteY637" fmla="*/ 2260839 h 6322301"/>
              <a:gd name="connsiteX638" fmla="*/ 2473963 w 6319000"/>
              <a:gd name="connsiteY638" fmla="*/ 2326806 h 6322301"/>
              <a:gd name="connsiteX639" fmla="*/ 2407996 w 6319000"/>
              <a:gd name="connsiteY639" fmla="*/ 2326806 h 6322301"/>
              <a:gd name="connsiteX640" fmla="*/ 2552402 w 6319000"/>
              <a:gd name="connsiteY640" fmla="*/ 2471220 h 6322301"/>
              <a:gd name="connsiteX641" fmla="*/ 2552402 w 6319000"/>
              <a:gd name="connsiteY641" fmla="*/ 2405254 h 6322301"/>
              <a:gd name="connsiteX642" fmla="*/ 2618369 w 6319000"/>
              <a:gd name="connsiteY642" fmla="*/ 2405254 h 6322301"/>
              <a:gd name="connsiteX643" fmla="*/ 2618369 w 6319000"/>
              <a:gd name="connsiteY643" fmla="*/ 2471220 h 6322301"/>
              <a:gd name="connsiteX644" fmla="*/ 2552402 w 6319000"/>
              <a:gd name="connsiteY644" fmla="*/ 2471220 h 6322301"/>
              <a:gd name="connsiteX645" fmla="*/ 958762 w 6319000"/>
              <a:gd name="connsiteY645" fmla="*/ 887463 h 6322301"/>
              <a:gd name="connsiteX646" fmla="*/ 958763 w 6319000"/>
              <a:gd name="connsiteY646" fmla="*/ 821497 h 6322301"/>
              <a:gd name="connsiteX647" fmla="*/ 1024729 w 6319000"/>
              <a:gd name="connsiteY647" fmla="*/ 821497 h 6322301"/>
              <a:gd name="connsiteX648" fmla="*/ 1024729 w 6319000"/>
              <a:gd name="connsiteY648" fmla="*/ 887463 h 6322301"/>
              <a:gd name="connsiteX649" fmla="*/ 958762 w 6319000"/>
              <a:gd name="connsiteY649" fmla="*/ 887463 h 6322301"/>
              <a:gd name="connsiteX650" fmla="*/ 2690141 w 6319000"/>
              <a:gd name="connsiteY650" fmla="*/ 2618842 h 6322301"/>
              <a:gd name="connsiteX651" fmla="*/ 2690141 w 6319000"/>
              <a:gd name="connsiteY651" fmla="*/ 2552875 h 6322301"/>
              <a:gd name="connsiteX652" fmla="*/ 2756108 w 6319000"/>
              <a:gd name="connsiteY652" fmla="*/ 2552876 h 6322301"/>
              <a:gd name="connsiteX653" fmla="*/ 2756108 w 6319000"/>
              <a:gd name="connsiteY653" fmla="*/ 2618842 h 6322301"/>
              <a:gd name="connsiteX654" fmla="*/ 2690141 w 6319000"/>
              <a:gd name="connsiteY654" fmla="*/ 2618842 h 6322301"/>
              <a:gd name="connsiteX655" fmla="*/ 1249367 w 6319000"/>
              <a:gd name="connsiteY655" fmla="*/ 1178075 h 6322301"/>
              <a:gd name="connsiteX656" fmla="*/ 1249367 w 6319000"/>
              <a:gd name="connsiteY656" fmla="*/ 1112109 h 6322301"/>
              <a:gd name="connsiteX657" fmla="*/ 1315335 w 6319000"/>
              <a:gd name="connsiteY657" fmla="*/ 1112109 h 6322301"/>
              <a:gd name="connsiteX658" fmla="*/ 1315335 w 6319000"/>
              <a:gd name="connsiteY658" fmla="*/ 1178075 h 6322301"/>
              <a:gd name="connsiteX659" fmla="*/ 1249367 w 6319000"/>
              <a:gd name="connsiteY659" fmla="*/ 1178075 h 6322301"/>
              <a:gd name="connsiteX660" fmla="*/ 1104929 w 6319000"/>
              <a:gd name="connsiteY660" fmla="*/ 1033660 h 6322301"/>
              <a:gd name="connsiteX661" fmla="*/ 1104929 w 6319000"/>
              <a:gd name="connsiteY661" fmla="*/ 967693 h 6322301"/>
              <a:gd name="connsiteX662" fmla="*/ 1170896 w 6319000"/>
              <a:gd name="connsiteY662" fmla="*/ 967693 h 6322301"/>
              <a:gd name="connsiteX663" fmla="*/ 1170896 w 6319000"/>
              <a:gd name="connsiteY663" fmla="*/ 1033659 h 6322301"/>
              <a:gd name="connsiteX664" fmla="*/ 1104929 w 6319000"/>
              <a:gd name="connsiteY664" fmla="*/ 1033660 h 6322301"/>
              <a:gd name="connsiteX665" fmla="*/ 2836308 w 6319000"/>
              <a:gd name="connsiteY665" fmla="*/ 2765038 h 6322301"/>
              <a:gd name="connsiteX666" fmla="*/ 2836308 w 6319000"/>
              <a:gd name="connsiteY666" fmla="*/ 2699072 h 6322301"/>
              <a:gd name="connsiteX667" fmla="*/ 2902274 w 6319000"/>
              <a:gd name="connsiteY667" fmla="*/ 2699072 h 6322301"/>
              <a:gd name="connsiteX668" fmla="*/ 2902274 w 6319000"/>
              <a:gd name="connsiteY668" fmla="*/ 2765038 h 6322301"/>
              <a:gd name="connsiteX669" fmla="*/ 2836308 w 6319000"/>
              <a:gd name="connsiteY669" fmla="*/ 2765038 h 6322301"/>
              <a:gd name="connsiteX670" fmla="*/ 1393784 w 6319000"/>
              <a:gd name="connsiteY670" fmla="*/ 1324273 h 6322301"/>
              <a:gd name="connsiteX671" fmla="*/ 1393784 w 6319000"/>
              <a:gd name="connsiteY671" fmla="*/ 1258307 h 6322301"/>
              <a:gd name="connsiteX672" fmla="*/ 1459750 w 6319000"/>
              <a:gd name="connsiteY672" fmla="*/ 1258307 h 6322301"/>
              <a:gd name="connsiteX673" fmla="*/ 1459750 w 6319000"/>
              <a:gd name="connsiteY673" fmla="*/ 1324273 h 6322301"/>
              <a:gd name="connsiteX674" fmla="*/ 1393784 w 6319000"/>
              <a:gd name="connsiteY674" fmla="*/ 1324273 h 6322301"/>
              <a:gd name="connsiteX675" fmla="*/ 1538200 w 6319000"/>
              <a:gd name="connsiteY675" fmla="*/ 1468689 h 6322301"/>
              <a:gd name="connsiteX676" fmla="*/ 1538200 w 6319000"/>
              <a:gd name="connsiteY676" fmla="*/ 1402723 h 6322301"/>
              <a:gd name="connsiteX677" fmla="*/ 1604166 w 6319000"/>
              <a:gd name="connsiteY677" fmla="*/ 1402723 h 6322301"/>
              <a:gd name="connsiteX678" fmla="*/ 1604166 w 6319000"/>
              <a:gd name="connsiteY678" fmla="*/ 1468690 h 6322301"/>
              <a:gd name="connsiteX679" fmla="*/ 1538200 w 6319000"/>
              <a:gd name="connsiteY679" fmla="*/ 1468689 h 6322301"/>
              <a:gd name="connsiteX680" fmla="*/ 1827047 w 6319000"/>
              <a:gd name="connsiteY680" fmla="*/ 1759298 h 6322301"/>
              <a:gd name="connsiteX681" fmla="*/ 1827047 w 6319000"/>
              <a:gd name="connsiteY681" fmla="*/ 1693331 h 6322301"/>
              <a:gd name="connsiteX682" fmla="*/ 1893014 w 6319000"/>
              <a:gd name="connsiteY682" fmla="*/ 1693331 h 6322301"/>
              <a:gd name="connsiteX683" fmla="*/ 1893014 w 6319000"/>
              <a:gd name="connsiteY683" fmla="*/ 1759298 h 6322301"/>
              <a:gd name="connsiteX684" fmla="*/ 1827047 w 6319000"/>
              <a:gd name="connsiteY684" fmla="*/ 1759298 h 6322301"/>
              <a:gd name="connsiteX685" fmla="*/ 3558412 w 6319000"/>
              <a:gd name="connsiteY685" fmla="*/ 3490663 h 6322301"/>
              <a:gd name="connsiteX686" fmla="*/ 3558414 w 6319000"/>
              <a:gd name="connsiteY686" fmla="*/ 3424698 h 6322301"/>
              <a:gd name="connsiteX687" fmla="*/ 3624379 w 6319000"/>
              <a:gd name="connsiteY687" fmla="*/ 3424696 h 6322301"/>
              <a:gd name="connsiteX688" fmla="*/ 3624378 w 6319000"/>
              <a:gd name="connsiteY688" fmla="*/ 3490662 h 6322301"/>
              <a:gd name="connsiteX689" fmla="*/ 3558412 w 6319000"/>
              <a:gd name="connsiteY689" fmla="*/ 3490663 h 6322301"/>
              <a:gd name="connsiteX690" fmla="*/ 5282430 w 6319000"/>
              <a:gd name="connsiteY690" fmla="*/ 5214681 h 6322301"/>
              <a:gd name="connsiteX691" fmla="*/ 5282430 w 6319000"/>
              <a:gd name="connsiteY691" fmla="*/ 5148715 h 6322301"/>
              <a:gd name="connsiteX692" fmla="*/ 5348397 w 6319000"/>
              <a:gd name="connsiteY692" fmla="*/ 5148714 h 6322301"/>
              <a:gd name="connsiteX693" fmla="*/ 5348397 w 6319000"/>
              <a:gd name="connsiteY693" fmla="*/ 5214681 h 6322301"/>
              <a:gd name="connsiteX694" fmla="*/ 5282430 w 6319000"/>
              <a:gd name="connsiteY694" fmla="*/ 5214681 h 6322301"/>
              <a:gd name="connsiteX695" fmla="*/ 1682625 w 6319000"/>
              <a:gd name="connsiteY695" fmla="*/ 1614884 h 6322301"/>
              <a:gd name="connsiteX696" fmla="*/ 1682625 w 6319000"/>
              <a:gd name="connsiteY696" fmla="*/ 1548917 h 6322301"/>
              <a:gd name="connsiteX697" fmla="*/ 1748591 w 6319000"/>
              <a:gd name="connsiteY697" fmla="*/ 1548917 h 6322301"/>
              <a:gd name="connsiteX698" fmla="*/ 1748591 w 6319000"/>
              <a:gd name="connsiteY698" fmla="*/ 1614883 h 6322301"/>
              <a:gd name="connsiteX699" fmla="*/ 1682625 w 6319000"/>
              <a:gd name="connsiteY699" fmla="*/ 1614884 h 6322301"/>
              <a:gd name="connsiteX700" fmla="*/ 5138009 w 6319000"/>
              <a:gd name="connsiteY700" fmla="*/ 5070267 h 6322301"/>
              <a:gd name="connsiteX701" fmla="*/ 5138009 w 6319000"/>
              <a:gd name="connsiteY701" fmla="*/ 5004301 h 6322301"/>
              <a:gd name="connsiteX702" fmla="*/ 5203975 w 6319000"/>
              <a:gd name="connsiteY702" fmla="*/ 5004301 h 6322301"/>
              <a:gd name="connsiteX703" fmla="*/ 5203975 w 6319000"/>
              <a:gd name="connsiteY703" fmla="*/ 5070267 h 6322301"/>
              <a:gd name="connsiteX704" fmla="*/ 5138009 w 6319000"/>
              <a:gd name="connsiteY704" fmla="*/ 5070267 h 6322301"/>
              <a:gd name="connsiteX705" fmla="*/ 1971463 w 6319000"/>
              <a:gd name="connsiteY705" fmla="*/ 1905494 h 6322301"/>
              <a:gd name="connsiteX706" fmla="*/ 1971463 w 6319000"/>
              <a:gd name="connsiteY706" fmla="*/ 1839527 h 6322301"/>
              <a:gd name="connsiteX707" fmla="*/ 2037430 w 6319000"/>
              <a:gd name="connsiteY707" fmla="*/ 1839528 h 6322301"/>
              <a:gd name="connsiteX708" fmla="*/ 2037429 w 6319000"/>
              <a:gd name="connsiteY708" fmla="*/ 1905494 h 6322301"/>
              <a:gd name="connsiteX709" fmla="*/ 1971463 w 6319000"/>
              <a:gd name="connsiteY709" fmla="*/ 1905494 h 6322301"/>
              <a:gd name="connsiteX710" fmla="*/ 5426846 w 6319000"/>
              <a:gd name="connsiteY710" fmla="*/ 5360876 h 6322301"/>
              <a:gd name="connsiteX711" fmla="*/ 5426846 w 6319000"/>
              <a:gd name="connsiteY711" fmla="*/ 5294910 h 6322301"/>
              <a:gd name="connsiteX712" fmla="*/ 5492812 w 6319000"/>
              <a:gd name="connsiteY712" fmla="*/ 5294910 h 6322301"/>
              <a:gd name="connsiteX713" fmla="*/ 5492812 w 6319000"/>
              <a:gd name="connsiteY713" fmla="*/ 5360876 h 6322301"/>
              <a:gd name="connsiteX714" fmla="*/ 5426846 w 6319000"/>
              <a:gd name="connsiteY714" fmla="*/ 5360876 h 6322301"/>
              <a:gd name="connsiteX715" fmla="*/ 1983666 w 6319000"/>
              <a:gd name="connsiteY715" fmla="*/ 2169914 h 6322301"/>
              <a:gd name="connsiteX716" fmla="*/ 1983666 w 6319000"/>
              <a:gd name="connsiteY716" fmla="*/ 2103948 h 6322301"/>
              <a:gd name="connsiteX717" fmla="*/ 2049632 w 6319000"/>
              <a:gd name="connsiteY717" fmla="*/ 2103948 h 6322301"/>
              <a:gd name="connsiteX718" fmla="*/ 2049632 w 6319000"/>
              <a:gd name="connsiteY718" fmla="*/ 2169915 h 6322301"/>
              <a:gd name="connsiteX719" fmla="*/ 1983666 w 6319000"/>
              <a:gd name="connsiteY719" fmla="*/ 2169914 h 6322301"/>
              <a:gd name="connsiteX720" fmla="*/ 2128084 w 6319000"/>
              <a:gd name="connsiteY720" fmla="*/ 2316110 h 6322301"/>
              <a:gd name="connsiteX721" fmla="*/ 2128084 w 6319000"/>
              <a:gd name="connsiteY721" fmla="*/ 2250144 h 6322301"/>
              <a:gd name="connsiteX722" fmla="*/ 2194050 w 6319000"/>
              <a:gd name="connsiteY722" fmla="*/ 2250144 h 6322301"/>
              <a:gd name="connsiteX723" fmla="*/ 2194050 w 6319000"/>
              <a:gd name="connsiteY723" fmla="*/ 2316110 h 6322301"/>
              <a:gd name="connsiteX724" fmla="*/ 2128084 w 6319000"/>
              <a:gd name="connsiteY724" fmla="*/ 2316110 h 6322301"/>
              <a:gd name="connsiteX725" fmla="*/ 2272494 w 6319000"/>
              <a:gd name="connsiteY725" fmla="*/ 2460525 h 6322301"/>
              <a:gd name="connsiteX726" fmla="*/ 2272494 w 6319000"/>
              <a:gd name="connsiteY726" fmla="*/ 2394558 h 6322301"/>
              <a:gd name="connsiteX727" fmla="*/ 2338461 w 6319000"/>
              <a:gd name="connsiteY727" fmla="*/ 2394558 h 6322301"/>
              <a:gd name="connsiteX728" fmla="*/ 2338461 w 6319000"/>
              <a:gd name="connsiteY728" fmla="*/ 2460525 h 6322301"/>
              <a:gd name="connsiteX729" fmla="*/ 2272494 w 6319000"/>
              <a:gd name="connsiteY729" fmla="*/ 2460525 h 6322301"/>
              <a:gd name="connsiteX730" fmla="*/ 2416905 w 6319000"/>
              <a:gd name="connsiteY730" fmla="*/ 2606721 h 6322301"/>
              <a:gd name="connsiteX731" fmla="*/ 2416905 w 6319000"/>
              <a:gd name="connsiteY731" fmla="*/ 2540755 h 6322301"/>
              <a:gd name="connsiteX732" fmla="*/ 2482871 w 6319000"/>
              <a:gd name="connsiteY732" fmla="*/ 2540755 h 6322301"/>
              <a:gd name="connsiteX733" fmla="*/ 2482871 w 6319000"/>
              <a:gd name="connsiteY733" fmla="*/ 2606721 h 6322301"/>
              <a:gd name="connsiteX734" fmla="*/ 2416905 w 6319000"/>
              <a:gd name="connsiteY734" fmla="*/ 2606721 h 6322301"/>
              <a:gd name="connsiteX735" fmla="*/ 829934 w 6319000"/>
              <a:gd name="connsiteY735" fmla="*/ 1019758 h 6322301"/>
              <a:gd name="connsiteX736" fmla="*/ 829934 w 6319000"/>
              <a:gd name="connsiteY736" fmla="*/ 953792 h 6322301"/>
              <a:gd name="connsiteX737" fmla="*/ 895900 w 6319000"/>
              <a:gd name="connsiteY737" fmla="*/ 953791 h 6322301"/>
              <a:gd name="connsiteX738" fmla="*/ 895901 w 6319000"/>
              <a:gd name="connsiteY738" fmla="*/ 1019758 h 6322301"/>
              <a:gd name="connsiteX739" fmla="*/ 829934 w 6319000"/>
              <a:gd name="connsiteY739" fmla="*/ 1019758 h 6322301"/>
              <a:gd name="connsiteX740" fmla="*/ 2561313 w 6319000"/>
              <a:gd name="connsiteY740" fmla="*/ 2751136 h 6322301"/>
              <a:gd name="connsiteX741" fmla="*/ 2561313 w 6319000"/>
              <a:gd name="connsiteY741" fmla="*/ 2685170 h 6322301"/>
              <a:gd name="connsiteX742" fmla="*/ 2627279 w 6319000"/>
              <a:gd name="connsiteY742" fmla="*/ 2685170 h 6322301"/>
              <a:gd name="connsiteX743" fmla="*/ 2627279 w 6319000"/>
              <a:gd name="connsiteY743" fmla="*/ 2751136 h 6322301"/>
              <a:gd name="connsiteX744" fmla="*/ 2561313 w 6319000"/>
              <a:gd name="connsiteY744" fmla="*/ 2751136 h 6322301"/>
              <a:gd name="connsiteX745" fmla="*/ 1402703 w 6319000"/>
              <a:gd name="connsiteY745" fmla="*/ 1604188 h 6322301"/>
              <a:gd name="connsiteX746" fmla="*/ 1402702 w 6319000"/>
              <a:gd name="connsiteY746" fmla="*/ 1538221 h 6322301"/>
              <a:gd name="connsiteX747" fmla="*/ 1468669 w 6319000"/>
              <a:gd name="connsiteY747" fmla="*/ 1538222 h 6322301"/>
              <a:gd name="connsiteX748" fmla="*/ 1468669 w 6319000"/>
              <a:gd name="connsiteY748" fmla="*/ 1604188 h 6322301"/>
              <a:gd name="connsiteX749" fmla="*/ 1402703 w 6319000"/>
              <a:gd name="connsiteY749" fmla="*/ 1604188 h 6322301"/>
              <a:gd name="connsiteX750" fmla="*/ 4858087 w 6319000"/>
              <a:gd name="connsiteY750" fmla="*/ 5059572 h 6322301"/>
              <a:gd name="connsiteX751" fmla="*/ 4858087 w 6319000"/>
              <a:gd name="connsiteY751" fmla="*/ 4993606 h 6322301"/>
              <a:gd name="connsiteX752" fmla="*/ 4924053 w 6319000"/>
              <a:gd name="connsiteY752" fmla="*/ 4993606 h 6322301"/>
              <a:gd name="connsiteX753" fmla="*/ 4924053 w 6319000"/>
              <a:gd name="connsiteY753" fmla="*/ 5059572 h 6322301"/>
              <a:gd name="connsiteX754" fmla="*/ 4858087 w 6319000"/>
              <a:gd name="connsiteY754" fmla="*/ 5059572 h 6322301"/>
              <a:gd name="connsiteX755" fmla="*/ 1112082 w 6319000"/>
              <a:gd name="connsiteY755" fmla="*/ 1313576 h 6322301"/>
              <a:gd name="connsiteX756" fmla="*/ 1112082 w 6319000"/>
              <a:gd name="connsiteY756" fmla="*/ 1247610 h 6322301"/>
              <a:gd name="connsiteX757" fmla="*/ 1178049 w 6319000"/>
              <a:gd name="connsiteY757" fmla="*/ 1247610 h 6322301"/>
              <a:gd name="connsiteX758" fmla="*/ 1178049 w 6319000"/>
              <a:gd name="connsiteY758" fmla="*/ 1313576 h 6322301"/>
              <a:gd name="connsiteX759" fmla="*/ 1112082 w 6319000"/>
              <a:gd name="connsiteY759" fmla="*/ 1313576 h 6322301"/>
              <a:gd name="connsiteX760" fmla="*/ 967644 w 6319000"/>
              <a:gd name="connsiteY760" fmla="*/ 1169160 h 6322301"/>
              <a:gd name="connsiteX761" fmla="*/ 967644 w 6319000"/>
              <a:gd name="connsiteY761" fmla="*/ 1103194 h 6322301"/>
              <a:gd name="connsiteX762" fmla="*/ 1033610 w 6319000"/>
              <a:gd name="connsiteY762" fmla="*/ 1103194 h 6322301"/>
              <a:gd name="connsiteX763" fmla="*/ 1033610 w 6319000"/>
              <a:gd name="connsiteY763" fmla="*/ 1169160 h 6322301"/>
              <a:gd name="connsiteX764" fmla="*/ 967644 w 6319000"/>
              <a:gd name="connsiteY764" fmla="*/ 1169160 h 6322301"/>
              <a:gd name="connsiteX765" fmla="*/ 2699022 w 6319000"/>
              <a:gd name="connsiteY765" fmla="*/ 2900539 h 6322301"/>
              <a:gd name="connsiteX766" fmla="*/ 2699022 w 6319000"/>
              <a:gd name="connsiteY766" fmla="*/ 2834572 h 6322301"/>
              <a:gd name="connsiteX767" fmla="*/ 2764989 w 6319000"/>
              <a:gd name="connsiteY767" fmla="*/ 2834572 h 6322301"/>
              <a:gd name="connsiteX768" fmla="*/ 2764989 w 6319000"/>
              <a:gd name="connsiteY768" fmla="*/ 2900539 h 6322301"/>
              <a:gd name="connsiteX769" fmla="*/ 2699022 w 6319000"/>
              <a:gd name="connsiteY769" fmla="*/ 2900539 h 6322301"/>
              <a:gd name="connsiteX770" fmla="*/ 1691544 w 6319000"/>
              <a:gd name="connsiteY770" fmla="*/ 1894796 h 6322301"/>
              <a:gd name="connsiteX771" fmla="*/ 1691544 w 6319000"/>
              <a:gd name="connsiteY771" fmla="*/ 1828830 h 6322301"/>
              <a:gd name="connsiteX772" fmla="*/ 1757511 w 6319000"/>
              <a:gd name="connsiteY772" fmla="*/ 1828830 h 6322301"/>
              <a:gd name="connsiteX773" fmla="*/ 1757511 w 6319000"/>
              <a:gd name="connsiteY773" fmla="*/ 1894796 h 6322301"/>
              <a:gd name="connsiteX774" fmla="*/ 1691544 w 6319000"/>
              <a:gd name="connsiteY774" fmla="*/ 1894796 h 6322301"/>
              <a:gd name="connsiteX775" fmla="*/ 3422910 w 6319000"/>
              <a:gd name="connsiteY775" fmla="*/ 3626162 h 6322301"/>
              <a:gd name="connsiteX776" fmla="*/ 3422911 w 6319000"/>
              <a:gd name="connsiteY776" fmla="*/ 3560197 h 6322301"/>
              <a:gd name="connsiteX777" fmla="*/ 3488877 w 6319000"/>
              <a:gd name="connsiteY777" fmla="*/ 3560196 h 6322301"/>
              <a:gd name="connsiteX778" fmla="*/ 3488875 w 6319000"/>
              <a:gd name="connsiteY778" fmla="*/ 3626160 h 6322301"/>
              <a:gd name="connsiteX779" fmla="*/ 3422910 w 6319000"/>
              <a:gd name="connsiteY779" fmla="*/ 3626162 h 6322301"/>
              <a:gd name="connsiteX780" fmla="*/ 5146928 w 6319000"/>
              <a:gd name="connsiteY780" fmla="*/ 5350179 h 6322301"/>
              <a:gd name="connsiteX781" fmla="*/ 5146928 w 6319000"/>
              <a:gd name="connsiteY781" fmla="*/ 5284213 h 6322301"/>
              <a:gd name="connsiteX782" fmla="*/ 5212894 w 6319000"/>
              <a:gd name="connsiteY782" fmla="*/ 5284213 h 6322301"/>
              <a:gd name="connsiteX783" fmla="*/ 5212894 w 6319000"/>
              <a:gd name="connsiteY783" fmla="*/ 5350179 h 6322301"/>
              <a:gd name="connsiteX784" fmla="*/ 5146928 w 6319000"/>
              <a:gd name="connsiteY784" fmla="*/ 5350179 h 6322301"/>
              <a:gd name="connsiteX785" fmla="*/ 1547125 w 6319000"/>
              <a:gd name="connsiteY785" fmla="*/ 1750386 h 6322301"/>
              <a:gd name="connsiteX786" fmla="*/ 1547125 w 6319000"/>
              <a:gd name="connsiteY786" fmla="*/ 1684420 h 6322301"/>
              <a:gd name="connsiteX787" fmla="*/ 1613091 w 6319000"/>
              <a:gd name="connsiteY787" fmla="*/ 1684420 h 6322301"/>
              <a:gd name="connsiteX788" fmla="*/ 1613091 w 6319000"/>
              <a:gd name="connsiteY788" fmla="*/ 1750386 h 6322301"/>
              <a:gd name="connsiteX789" fmla="*/ 1547125 w 6319000"/>
              <a:gd name="connsiteY789" fmla="*/ 1750386 h 6322301"/>
              <a:gd name="connsiteX790" fmla="*/ 5002509 w 6319000"/>
              <a:gd name="connsiteY790" fmla="*/ 5205770 h 6322301"/>
              <a:gd name="connsiteX791" fmla="*/ 5002509 w 6319000"/>
              <a:gd name="connsiteY791" fmla="*/ 5139804 h 6322301"/>
              <a:gd name="connsiteX792" fmla="*/ 5068475 w 6319000"/>
              <a:gd name="connsiteY792" fmla="*/ 5139804 h 6322301"/>
              <a:gd name="connsiteX793" fmla="*/ 5068475 w 6319000"/>
              <a:gd name="connsiteY793" fmla="*/ 5205770 h 6322301"/>
              <a:gd name="connsiteX794" fmla="*/ 5002509 w 6319000"/>
              <a:gd name="connsiteY794" fmla="*/ 5205770 h 6322301"/>
              <a:gd name="connsiteX795" fmla="*/ 1256501 w 6319000"/>
              <a:gd name="connsiteY795" fmla="*/ 1459774 h 6322301"/>
              <a:gd name="connsiteX796" fmla="*/ 1256501 w 6319000"/>
              <a:gd name="connsiteY796" fmla="*/ 1393808 h 6322301"/>
              <a:gd name="connsiteX797" fmla="*/ 1322468 w 6319000"/>
              <a:gd name="connsiteY797" fmla="*/ 1393808 h 6322301"/>
              <a:gd name="connsiteX798" fmla="*/ 1322467 w 6319000"/>
              <a:gd name="connsiteY798" fmla="*/ 1459774 h 6322301"/>
              <a:gd name="connsiteX799" fmla="*/ 1256501 w 6319000"/>
              <a:gd name="connsiteY799" fmla="*/ 1459774 h 6322301"/>
              <a:gd name="connsiteX800" fmla="*/ 1835963 w 6319000"/>
              <a:gd name="connsiteY800" fmla="*/ 2040993 h 6322301"/>
              <a:gd name="connsiteX801" fmla="*/ 1835962 w 6319000"/>
              <a:gd name="connsiteY801" fmla="*/ 1975027 h 6322301"/>
              <a:gd name="connsiteX802" fmla="*/ 1901929 w 6319000"/>
              <a:gd name="connsiteY802" fmla="*/ 1975027 h 6322301"/>
              <a:gd name="connsiteX803" fmla="*/ 1901929 w 6319000"/>
              <a:gd name="connsiteY803" fmla="*/ 2040993 h 6322301"/>
              <a:gd name="connsiteX804" fmla="*/ 1835963 w 6319000"/>
              <a:gd name="connsiteY804" fmla="*/ 2040993 h 6322301"/>
              <a:gd name="connsiteX805" fmla="*/ 3567324 w 6319000"/>
              <a:gd name="connsiteY805" fmla="*/ 3772355 h 6322301"/>
              <a:gd name="connsiteX806" fmla="*/ 3567335 w 6319000"/>
              <a:gd name="connsiteY806" fmla="*/ 3706399 h 6322301"/>
              <a:gd name="connsiteX807" fmla="*/ 3633291 w 6319000"/>
              <a:gd name="connsiteY807" fmla="*/ 3706389 h 6322301"/>
              <a:gd name="connsiteX808" fmla="*/ 3633290 w 6319000"/>
              <a:gd name="connsiteY808" fmla="*/ 3772355 h 6322301"/>
              <a:gd name="connsiteX809" fmla="*/ 3567324 w 6319000"/>
              <a:gd name="connsiteY809" fmla="*/ 3772355 h 6322301"/>
              <a:gd name="connsiteX810" fmla="*/ 5291345 w 6319000"/>
              <a:gd name="connsiteY810" fmla="*/ 5496376 h 6322301"/>
              <a:gd name="connsiteX811" fmla="*/ 5291345 w 6319000"/>
              <a:gd name="connsiteY811" fmla="*/ 5430409 h 6322301"/>
              <a:gd name="connsiteX812" fmla="*/ 5357311 w 6319000"/>
              <a:gd name="connsiteY812" fmla="*/ 5430409 h 6322301"/>
              <a:gd name="connsiteX813" fmla="*/ 5357311 w 6319000"/>
              <a:gd name="connsiteY813" fmla="*/ 5496376 h 6322301"/>
              <a:gd name="connsiteX814" fmla="*/ 5291345 w 6319000"/>
              <a:gd name="connsiteY814" fmla="*/ 5496376 h 6322301"/>
              <a:gd name="connsiteX815" fmla="*/ 2137003 w 6319000"/>
              <a:gd name="connsiteY815" fmla="*/ 2596014 h 6322301"/>
              <a:gd name="connsiteX816" fmla="*/ 2137003 w 6319000"/>
              <a:gd name="connsiteY816" fmla="*/ 2530048 h 6322301"/>
              <a:gd name="connsiteX817" fmla="*/ 2202962 w 6319000"/>
              <a:gd name="connsiteY817" fmla="*/ 2530055 h 6322301"/>
              <a:gd name="connsiteX818" fmla="*/ 2202969 w 6319000"/>
              <a:gd name="connsiteY818" fmla="*/ 2596015 h 6322301"/>
              <a:gd name="connsiteX819" fmla="*/ 2137003 w 6319000"/>
              <a:gd name="connsiteY819" fmla="*/ 2596014 h 6322301"/>
              <a:gd name="connsiteX820" fmla="*/ 1992591 w 6319000"/>
              <a:gd name="connsiteY820" fmla="*/ 2451603 h 6322301"/>
              <a:gd name="connsiteX821" fmla="*/ 1992591 w 6319000"/>
              <a:gd name="connsiteY821" fmla="*/ 2385637 h 6322301"/>
              <a:gd name="connsiteX822" fmla="*/ 2058550 w 6319000"/>
              <a:gd name="connsiteY822" fmla="*/ 2385644 h 6322301"/>
              <a:gd name="connsiteX823" fmla="*/ 2058557 w 6319000"/>
              <a:gd name="connsiteY823" fmla="*/ 2451604 h 6322301"/>
              <a:gd name="connsiteX824" fmla="*/ 1992591 w 6319000"/>
              <a:gd name="connsiteY824" fmla="*/ 2451603 h 6322301"/>
              <a:gd name="connsiteX825" fmla="*/ 1846392 w 6319000"/>
              <a:gd name="connsiteY825" fmla="*/ 2305405 h 6322301"/>
              <a:gd name="connsiteX826" fmla="*/ 1846392 w 6319000"/>
              <a:gd name="connsiteY826" fmla="*/ 2239439 h 6322301"/>
              <a:gd name="connsiteX827" fmla="*/ 1912350 w 6319000"/>
              <a:gd name="connsiteY827" fmla="*/ 2239447 h 6322301"/>
              <a:gd name="connsiteX828" fmla="*/ 1912358 w 6319000"/>
              <a:gd name="connsiteY828" fmla="*/ 2305405 h 6322301"/>
              <a:gd name="connsiteX829" fmla="*/ 1846392 w 6319000"/>
              <a:gd name="connsiteY829" fmla="*/ 2305405 h 6322301"/>
              <a:gd name="connsiteX830" fmla="*/ 3570391 w 6319000"/>
              <a:gd name="connsiteY830" fmla="*/ 4029413 h 6322301"/>
              <a:gd name="connsiteX831" fmla="*/ 3570390 w 6319000"/>
              <a:gd name="connsiteY831" fmla="*/ 3963446 h 6322301"/>
              <a:gd name="connsiteX832" fmla="*/ 3636354 w 6319000"/>
              <a:gd name="connsiteY832" fmla="*/ 3963450 h 6322301"/>
              <a:gd name="connsiteX833" fmla="*/ 3636359 w 6319000"/>
              <a:gd name="connsiteY833" fmla="*/ 4029415 h 6322301"/>
              <a:gd name="connsiteX834" fmla="*/ 3570391 w 6319000"/>
              <a:gd name="connsiteY834" fmla="*/ 4029413 h 6322301"/>
              <a:gd name="connsiteX835" fmla="*/ 2281411 w 6319000"/>
              <a:gd name="connsiteY835" fmla="*/ 2742212 h 6322301"/>
              <a:gd name="connsiteX836" fmla="*/ 2281411 w 6319000"/>
              <a:gd name="connsiteY836" fmla="*/ 2676246 h 6322301"/>
              <a:gd name="connsiteX837" fmla="*/ 2347370 w 6319000"/>
              <a:gd name="connsiteY837" fmla="*/ 2676253 h 6322301"/>
              <a:gd name="connsiteX838" fmla="*/ 2347377 w 6319000"/>
              <a:gd name="connsiteY838" fmla="*/ 2742212 h 6322301"/>
              <a:gd name="connsiteX839" fmla="*/ 2281411 w 6319000"/>
              <a:gd name="connsiteY839" fmla="*/ 2742212 h 6322301"/>
              <a:gd name="connsiteX840" fmla="*/ 2425819 w 6319000"/>
              <a:gd name="connsiteY840" fmla="*/ 2886627 h 6322301"/>
              <a:gd name="connsiteX841" fmla="*/ 2425820 w 6319000"/>
              <a:gd name="connsiteY841" fmla="*/ 2820660 h 6322301"/>
              <a:gd name="connsiteX842" fmla="*/ 2491779 w 6319000"/>
              <a:gd name="connsiteY842" fmla="*/ 2820667 h 6322301"/>
              <a:gd name="connsiteX843" fmla="*/ 2491786 w 6319000"/>
              <a:gd name="connsiteY843" fmla="*/ 2886627 h 6322301"/>
              <a:gd name="connsiteX844" fmla="*/ 2425819 w 6319000"/>
              <a:gd name="connsiteY844" fmla="*/ 2886627 h 6322301"/>
              <a:gd name="connsiteX845" fmla="*/ 694439 w 6319000"/>
              <a:gd name="connsiteY845" fmla="*/ 1155250 h 6322301"/>
              <a:gd name="connsiteX846" fmla="*/ 694439 w 6319000"/>
              <a:gd name="connsiteY846" fmla="*/ 1089284 h 6322301"/>
              <a:gd name="connsiteX847" fmla="*/ 760400 w 6319000"/>
              <a:gd name="connsiteY847" fmla="*/ 1089289 h 6322301"/>
              <a:gd name="connsiteX848" fmla="*/ 760405 w 6319000"/>
              <a:gd name="connsiteY848" fmla="*/ 1155251 h 6322301"/>
              <a:gd name="connsiteX849" fmla="*/ 694439 w 6319000"/>
              <a:gd name="connsiteY849" fmla="*/ 1155250 h 6322301"/>
              <a:gd name="connsiteX850" fmla="*/ 2570249 w 6319000"/>
              <a:gd name="connsiteY850" fmla="*/ 3032829 h 6322301"/>
              <a:gd name="connsiteX851" fmla="*/ 2570249 w 6319000"/>
              <a:gd name="connsiteY851" fmla="*/ 2966863 h 6322301"/>
              <a:gd name="connsiteX852" fmla="*/ 2636209 w 6319000"/>
              <a:gd name="connsiteY852" fmla="*/ 2966869 h 6322301"/>
              <a:gd name="connsiteX853" fmla="*/ 2636216 w 6319000"/>
              <a:gd name="connsiteY853" fmla="*/ 3032829 h 6322301"/>
              <a:gd name="connsiteX854" fmla="*/ 2570249 w 6319000"/>
              <a:gd name="connsiteY854" fmla="*/ 3032829 h 6322301"/>
              <a:gd name="connsiteX855" fmla="*/ 838869 w 6319000"/>
              <a:gd name="connsiteY855" fmla="*/ 1301453 h 6322301"/>
              <a:gd name="connsiteX856" fmla="*/ 838869 w 6319000"/>
              <a:gd name="connsiteY856" fmla="*/ 1235486 h 6322301"/>
              <a:gd name="connsiteX857" fmla="*/ 904831 w 6319000"/>
              <a:gd name="connsiteY857" fmla="*/ 1235491 h 6322301"/>
              <a:gd name="connsiteX858" fmla="*/ 904835 w 6319000"/>
              <a:gd name="connsiteY858" fmla="*/ 1301453 h 6322301"/>
              <a:gd name="connsiteX859" fmla="*/ 838869 w 6319000"/>
              <a:gd name="connsiteY859" fmla="*/ 1301453 h 6322301"/>
              <a:gd name="connsiteX860" fmla="*/ 976587 w 6319000"/>
              <a:gd name="connsiteY860" fmla="*/ 1449070 h 6322301"/>
              <a:gd name="connsiteX861" fmla="*/ 976587 w 6319000"/>
              <a:gd name="connsiteY861" fmla="*/ 1383103 h 6322301"/>
              <a:gd name="connsiteX862" fmla="*/ 1042549 w 6319000"/>
              <a:gd name="connsiteY862" fmla="*/ 1383109 h 6322301"/>
              <a:gd name="connsiteX863" fmla="*/ 1042554 w 6319000"/>
              <a:gd name="connsiteY863" fmla="*/ 1449070 h 6322301"/>
              <a:gd name="connsiteX864" fmla="*/ 976587 w 6319000"/>
              <a:gd name="connsiteY864" fmla="*/ 1449070 h 6322301"/>
              <a:gd name="connsiteX865" fmla="*/ 1265424 w 6319000"/>
              <a:gd name="connsiteY865" fmla="*/ 1739682 h 6322301"/>
              <a:gd name="connsiteX866" fmla="*/ 1265424 w 6319000"/>
              <a:gd name="connsiteY866" fmla="*/ 1673715 h 6322301"/>
              <a:gd name="connsiteX867" fmla="*/ 1331385 w 6319000"/>
              <a:gd name="connsiteY867" fmla="*/ 1673721 h 6322301"/>
              <a:gd name="connsiteX868" fmla="*/ 1331390 w 6319000"/>
              <a:gd name="connsiteY868" fmla="*/ 1739682 h 6322301"/>
              <a:gd name="connsiteX869" fmla="*/ 1265424 w 6319000"/>
              <a:gd name="connsiteY869" fmla="*/ 1739682 h 6322301"/>
              <a:gd name="connsiteX870" fmla="*/ 4720807 w 6319000"/>
              <a:gd name="connsiteY870" fmla="*/ 5195068 h 6322301"/>
              <a:gd name="connsiteX871" fmla="*/ 4720806 w 6319000"/>
              <a:gd name="connsiteY871" fmla="*/ 5129102 h 6322301"/>
              <a:gd name="connsiteX872" fmla="*/ 4786769 w 6319000"/>
              <a:gd name="connsiteY872" fmla="*/ 5129105 h 6322301"/>
              <a:gd name="connsiteX873" fmla="*/ 4786773 w 6319000"/>
              <a:gd name="connsiteY873" fmla="*/ 5195068 h 6322301"/>
              <a:gd name="connsiteX874" fmla="*/ 4720807 w 6319000"/>
              <a:gd name="connsiteY874" fmla="*/ 5195068 h 6322301"/>
              <a:gd name="connsiteX875" fmla="*/ 1121004 w 6319000"/>
              <a:gd name="connsiteY875" fmla="*/ 1595267 h 6322301"/>
              <a:gd name="connsiteX876" fmla="*/ 1121004 w 6319000"/>
              <a:gd name="connsiteY876" fmla="*/ 1529301 h 6322301"/>
              <a:gd name="connsiteX877" fmla="*/ 1186965 w 6319000"/>
              <a:gd name="connsiteY877" fmla="*/ 1529306 h 6322301"/>
              <a:gd name="connsiteX878" fmla="*/ 1186970 w 6319000"/>
              <a:gd name="connsiteY878" fmla="*/ 1595267 h 6322301"/>
              <a:gd name="connsiteX879" fmla="*/ 1121004 w 6319000"/>
              <a:gd name="connsiteY879" fmla="*/ 1595267 h 6322301"/>
              <a:gd name="connsiteX880" fmla="*/ 3431832 w 6319000"/>
              <a:gd name="connsiteY880" fmla="*/ 3907847 h 6322301"/>
              <a:gd name="connsiteX881" fmla="*/ 3431843 w 6319000"/>
              <a:gd name="connsiteY881" fmla="*/ 3841892 h 6322301"/>
              <a:gd name="connsiteX882" fmla="*/ 3497790 w 6319000"/>
              <a:gd name="connsiteY882" fmla="*/ 3841890 h 6322301"/>
              <a:gd name="connsiteX883" fmla="*/ 3497798 w 6319000"/>
              <a:gd name="connsiteY883" fmla="*/ 3907847 h 6322301"/>
              <a:gd name="connsiteX884" fmla="*/ 3431832 w 6319000"/>
              <a:gd name="connsiteY884" fmla="*/ 3907847 h 6322301"/>
              <a:gd name="connsiteX885" fmla="*/ 1700468 w 6319000"/>
              <a:gd name="connsiteY885" fmla="*/ 2176488 h 6322301"/>
              <a:gd name="connsiteX886" fmla="*/ 1700468 w 6319000"/>
              <a:gd name="connsiteY886" fmla="*/ 2110521 h 6322301"/>
              <a:gd name="connsiteX887" fmla="*/ 1766428 w 6319000"/>
              <a:gd name="connsiteY887" fmla="*/ 2110528 h 6322301"/>
              <a:gd name="connsiteX888" fmla="*/ 1766434 w 6319000"/>
              <a:gd name="connsiteY888" fmla="*/ 2176488 h 6322301"/>
              <a:gd name="connsiteX889" fmla="*/ 1700468 w 6319000"/>
              <a:gd name="connsiteY889" fmla="*/ 2176488 h 6322301"/>
              <a:gd name="connsiteX890" fmla="*/ 1554270 w 6319000"/>
              <a:gd name="connsiteY890" fmla="*/ 2030292 h 6322301"/>
              <a:gd name="connsiteX891" fmla="*/ 1554270 w 6319000"/>
              <a:gd name="connsiteY891" fmla="*/ 1964325 h 6322301"/>
              <a:gd name="connsiteX892" fmla="*/ 1620230 w 6319000"/>
              <a:gd name="connsiteY892" fmla="*/ 1964331 h 6322301"/>
              <a:gd name="connsiteX893" fmla="*/ 1620236 w 6319000"/>
              <a:gd name="connsiteY893" fmla="*/ 2030291 h 6322301"/>
              <a:gd name="connsiteX894" fmla="*/ 1554270 w 6319000"/>
              <a:gd name="connsiteY894" fmla="*/ 2030292 h 6322301"/>
              <a:gd name="connsiteX895" fmla="*/ 5155848 w 6319000"/>
              <a:gd name="connsiteY895" fmla="*/ 5631873 h 6322301"/>
              <a:gd name="connsiteX896" fmla="*/ 5155848 w 6319000"/>
              <a:gd name="connsiteY896" fmla="*/ 5565906 h 6322301"/>
              <a:gd name="connsiteX897" fmla="*/ 5221811 w 6319000"/>
              <a:gd name="connsiteY897" fmla="*/ 5565910 h 6322301"/>
              <a:gd name="connsiteX898" fmla="*/ 5221815 w 6319000"/>
              <a:gd name="connsiteY898" fmla="*/ 5631872 h 6322301"/>
              <a:gd name="connsiteX899" fmla="*/ 5155848 w 6319000"/>
              <a:gd name="connsiteY899" fmla="*/ 5631873 h 6322301"/>
              <a:gd name="connsiteX900" fmla="*/ 5009651 w 6319000"/>
              <a:gd name="connsiteY900" fmla="*/ 5485677 h 6322301"/>
              <a:gd name="connsiteX901" fmla="*/ 5009651 w 6319000"/>
              <a:gd name="connsiteY901" fmla="*/ 5419711 h 6322301"/>
              <a:gd name="connsiteX902" fmla="*/ 5075613 w 6319000"/>
              <a:gd name="connsiteY902" fmla="*/ 5419714 h 6322301"/>
              <a:gd name="connsiteX903" fmla="*/ 5075617 w 6319000"/>
              <a:gd name="connsiteY903" fmla="*/ 5485677 h 6322301"/>
              <a:gd name="connsiteX904" fmla="*/ 5009651 w 6319000"/>
              <a:gd name="connsiteY904" fmla="*/ 5485677 h 6322301"/>
              <a:gd name="connsiteX905" fmla="*/ 1409846 w 6319000"/>
              <a:gd name="connsiteY905" fmla="*/ 1885879 h 6322301"/>
              <a:gd name="connsiteX906" fmla="*/ 1409846 w 6319000"/>
              <a:gd name="connsiteY906" fmla="*/ 1819913 h 6322301"/>
              <a:gd name="connsiteX907" fmla="*/ 1475807 w 6319000"/>
              <a:gd name="connsiteY907" fmla="*/ 1819919 h 6322301"/>
              <a:gd name="connsiteX908" fmla="*/ 1475812 w 6319000"/>
              <a:gd name="connsiteY908" fmla="*/ 1885879 h 6322301"/>
              <a:gd name="connsiteX909" fmla="*/ 1409846 w 6319000"/>
              <a:gd name="connsiteY909" fmla="*/ 1885879 h 6322301"/>
              <a:gd name="connsiteX910" fmla="*/ 4865228 w 6319000"/>
              <a:gd name="connsiteY910" fmla="*/ 5341265 h 6322301"/>
              <a:gd name="connsiteX911" fmla="*/ 4865228 w 6319000"/>
              <a:gd name="connsiteY911" fmla="*/ 5275299 h 6322301"/>
              <a:gd name="connsiteX912" fmla="*/ 4931190 w 6319000"/>
              <a:gd name="connsiteY912" fmla="*/ 5275303 h 6322301"/>
              <a:gd name="connsiteX913" fmla="*/ 4931194 w 6319000"/>
              <a:gd name="connsiteY913" fmla="*/ 5341266 h 6322301"/>
              <a:gd name="connsiteX914" fmla="*/ 4865228 w 6319000"/>
              <a:gd name="connsiteY914" fmla="*/ 5341265 h 6322301"/>
              <a:gd name="connsiteX915" fmla="*/ 1710890 w 6319000"/>
              <a:gd name="connsiteY915" fmla="*/ 2440906 h 6322301"/>
              <a:gd name="connsiteX916" fmla="*/ 1710890 w 6319000"/>
              <a:gd name="connsiteY916" fmla="*/ 2374941 h 6322301"/>
              <a:gd name="connsiteX917" fmla="*/ 1776858 w 6319000"/>
              <a:gd name="connsiteY917" fmla="*/ 2374939 h 6322301"/>
              <a:gd name="connsiteX918" fmla="*/ 1776856 w 6319000"/>
              <a:gd name="connsiteY918" fmla="*/ 2440907 h 6322301"/>
              <a:gd name="connsiteX919" fmla="*/ 1710890 w 6319000"/>
              <a:gd name="connsiteY919" fmla="*/ 2440906 h 6322301"/>
              <a:gd name="connsiteX920" fmla="*/ 1855310 w 6319000"/>
              <a:gd name="connsiteY920" fmla="*/ 2587105 h 6322301"/>
              <a:gd name="connsiteX921" fmla="*/ 1855310 w 6319000"/>
              <a:gd name="connsiteY921" fmla="*/ 2521139 h 6322301"/>
              <a:gd name="connsiteX922" fmla="*/ 1921278 w 6319000"/>
              <a:gd name="connsiteY922" fmla="*/ 2521137 h 6322301"/>
              <a:gd name="connsiteX923" fmla="*/ 1921276 w 6319000"/>
              <a:gd name="connsiteY923" fmla="*/ 2587105 h 6322301"/>
              <a:gd name="connsiteX924" fmla="*/ 1855310 w 6319000"/>
              <a:gd name="connsiteY924" fmla="*/ 2587105 h 6322301"/>
              <a:gd name="connsiteX925" fmla="*/ 1999717 w 6319000"/>
              <a:gd name="connsiteY925" fmla="*/ 2731515 h 6322301"/>
              <a:gd name="connsiteX926" fmla="*/ 1999717 w 6319000"/>
              <a:gd name="connsiteY926" fmla="*/ 2665550 h 6322301"/>
              <a:gd name="connsiteX927" fmla="*/ 2065685 w 6319000"/>
              <a:gd name="connsiteY927" fmla="*/ 2665548 h 6322301"/>
              <a:gd name="connsiteX928" fmla="*/ 2065683 w 6319000"/>
              <a:gd name="connsiteY928" fmla="*/ 2731516 h 6322301"/>
              <a:gd name="connsiteX929" fmla="*/ 1999717 w 6319000"/>
              <a:gd name="connsiteY929" fmla="*/ 2731515 h 6322301"/>
              <a:gd name="connsiteX930" fmla="*/ 2290317 w 6319000"/>
              <a:gd name="connsiteY930" fmla="*/ 3022128 h 6322301"/>
              <a:gd name="connsiteX931" fmla="*/ 2290316 w 6319000"/>
              <a:gd name="connsiteY931" fmla="*/ 2956162 h 6322301"/>
              <a:gd name="connsiteX932" fmla="*/ 2356284 w 6319000"/>
              <a:gd name="connsiteY932" fmla="*/ 2956161 h 6322301"/>
              <a:gd name="connsiteX933" fmla="*/ 2356282 w 6319000"/>
              <a:gd name="connsiteY933" fmla="*/ 3022129 h 6322301"/>
              <a:gd name="connsiteX934" fmla="*/ 2290317 w 6319000"/>
              <a:gd name="connsiteY934" fmla="*/ 3022128 h 6322301"/>
              <a:gd name="connsiteX935" fmla="*/ 558936 w 6319000"/>
              <a:gd name="connsiteY935" fmla="*/ 1290752 h 6322301"/>
              <a:gd name="connsiteX936" fmla="*/ 558936 w 6319000"/>
              <a:gd name="connsiteY936" fmla="*/ 1224786 h 6322301"/>
              <a:gd name="connsiteX937" fmla="*/ 624903 w 6319000"/>
              <a:gd name="connsiteY937" fmla="*/ 1224785 h 6322301"/>
              <a:gd name="connsiteX938" fmla="*/ 624903 w 6319000"/>
              <a:gd name="connsiteY938" fmla="*/ 1290752 h 6322301"/>
              <a:gd name="connsiteX939" fmla="*/ 558936 w 6319000"/>
              <a:gd name="connsiteY939" fmla="*/ 1290752 h 6322301"/>
              <a:gd name="connsiteX940" fmla="*/ 847808 w 6319000"/>
              <a:gd name="connsiteY940" fmla="*/ 1581368 h 6322301"/>
              <a:gd name="connsiteX941" fmla="*/ 847808 w 6319000"/>
              <a:gd name="connsiteY941" fmla="*/ 1515402 h 6322301"/>
              <a:gd name="connsiteX942" fmla="*/ 913775 w 6319000"/>
              <a:gd name="connsiteY942" fmla="*/ 1515401 h 6322301"/>
              <a:gd name="connsiteX943" fmla="*/ 913775 w 6319000"/>
              <a:gd name="connsiteY943" fmla="*/ 1581368 h 6322301"/>
              <a:gd name="connsiteX944" fmla="*/ 847808 w 6319000"/>
              <a:gd name="connsiteY944" fmla="*/ 1581368 h 6322301"/>
              <a:gd name="connsiteX945" fmla="*/ 2434748 w 6319000"/>
              <a:gd name="connsiteY945" fmla="*/ 3168329 h 6322301"/>
              <a:gd name="connsiteX946" fmla="*/ 2434749 w 6319000"/>
              <a:gd name="connsiteY946" fmla="*/ 3102362 h 6322301"/>
              <a:gd name="connsiteX947" fmla="*/ 2500716 w 6319000"/>
              <a:gd name="connsiteY947" fmla="*/ 3102361 h 6322301"/>
              <a:gd name="connsiteX948" fmla="*/ 2500715 w 6319000"/>
              <a:gd name="connsiteY948" fmla="*/ 3168328 h 6322301"/>
              <a:gd name="connsiteX949" fmla="*/ 2434748 w 6319000"/>
              <a:gd name="connsiteY949" fmla="*/ 3168329 h 6322301"/>
              <a:gd name="connsiteX950" fmla="*/ 703368 w 6319000"/>
              <a:gd name="connsiteY950" fmla="*/ 1436952 h 6322301"/>
              <a:gd name="connsiteX951" fmla="*/ 703368 w 6319000"/>
              <a:gd name="connsiteY951" fmla="*/ 1370986 h 6322301"/>
              <a:gd name="connsiteX952" fmla="*/ 769335 w 6319000"/>
              <a:gd name="connsiteY952" fmla="*/ 1370985 h 6322301"/>
              <a:gd name="connsiteX953" fmla="*/ 769335 w 6319000"/>
              <a:gd name="connsiteY953" fmla="*/ 1436952 h 6322301"/>
              <a:gd name="connsiteX954" fmla="*/ 703368 w 6319000"/>
              <a:gd name="connsiteY954" fmla="*/ 1436952 h 6322301"/>
              <a:gd name="connsiteX955" fmla="*/ 2144126 w 6319000"/>
              <a:gd name="connsiteY955" fmla="*/ 2877714 h 6322301"/>
              <a:gd name="connsiteX956" fmla="*/ 2144126 w 6319000"/>
              <a:gd name="connsiteY956" fmla="*/ 2811747 h 6322301"/>
              <a:gd name="connsiteX957" fmla="*/ 2210093 w 6319000"/>
              <a:gd name="connsiteY957" fmla="*/ 2811746 h 6322301"/>
              <a:gd name="connsiteX958" fmla="*/ 2210092 w 6319000"/>
              <a:gd name="connsiteY958" fmla="*/ 2877714 h 6322301"/>
              <a:gd name="connsiteX959" fmla="*/ 2144126 w 6319000"/>
              <a:gd name="connsiteY959" fmla="*/ 2877714 h 6322301"/>
              <a:gd name="connsiteX960" fmla="*/ 1129924 w 6319000"/>
              <a:gd name="connsiteY960" fmla="*/ 1875183 h 6322301"/>
              <a:gd name="connsiteX961" fmla="*/ 1129924 w 6319000"/>
              <a:gd name="connsiteY961" fmla="*/ 1809217 h 6322301"/>
              <a:gd name="connsiteX962" fmla="*/ 1195891 w 6319000"/>
              <a:gd name="connsiteY962" fmla="*/ 1809216 h 6322301"/>
              <a:gd name="connsiteX963" fmla="*/ 1195890 w 6319000"/>
              <a:gd name="connsiteY963" fmla="*/ 1875183 h 6322301"/>
              <a:gd name="connsiteX964" fmla="*/ 1129924 w 6319000"/>
              <a:gd name="connsiteY964" fmla="*/ 1875183 h 6322301"/>
              <a:gd name="connsiteX965" fmla="*/ 985502 w 6319000"/>
              <a:gd name="connsiteY965" fmla="*/ 1730768 h 6322301"/>
              <a:gd name="connsiteX966" fmla="*/ 985502 w 6319000"/>
              <a:gd name="connsiteY966" fmla="*/ 1664801 h 6322301"/>
              <a:gd name="connsiteX967" fmla="*/ 1051469 w 6319000"/>
              <a:gd name="connsiteY967" fmla="*/ 1664801 h 6322301"/>
              <a:gd name="connsiteX968" fmla="*/ 1051468 w 6319000"/>
              <a:gd name="connsiteY968" fmla="*/ 1730767 h 6322301"/>
              <a:gd name="connsiteX969" fmla="*/ 985502 w 6319000"/>
              <a:gd name="connsiteY969" fmla="*/ 1730768 h 6322301"/>
              <a:gd name="connsiteX970" fmla="*/ 1418768 w 6319000"/>
              <a:gd name="connsiteY970" fmla="*/ 2165793 h 6322301"/>
              <a:gd name="connsiteX971" fmla="*/ 1418768 w 6319000"/>
              <a:gd name="connsiteY971" fmla="*/ 2099827 h 6322301"/>
              <a:gd name="connsiteX972" fmla="*/ 1484735 w 6319000"/>
              <a:gd name="connsiteY972" fmla="*/ 2099826 h 6322301"/>
              <a:gd name="connsiteX973" fmla="*/ 1484734 w 6319000"/>
              <a:gd name="connsiteY973" fmla="*/ 2165793 h 6322301"/>
              <a:gd name="connsiteX974" fmla="*/ 1418768 w 6319000"/>
              <a:gd name="connsiteY974" fmla="*/ 2165793 h 6322301"/>
              <a:gd name="connsiteX975" fmla="*/ 4874150 w 6319000"/>
              <a:gd name="connsiteY975" fmla="*/ 5621178 h 6322301"/>
              <a:gd name="connsiteX976" fmla="*/ 4874150 w 6319000"/>
              <a:gd name="connsiteY976" fmla="*/ 5555212 h 6322301"/>
              <a:gd name="connsiteX977" fmla="*/ 4940116 w 6319000"/>
              <a:gd name="connsiteY977" fmla="*/ 5555212 h 6322301"/>
              <a:gd name="connsiteX978" fmla="*/ 4940116 w 6319000"/>
              <a:gd name="connsiteY978" fmla="*/ 5621178 h 6322301"/>
              <a:gd name="connsiteX979" fmla="*/ 4874150 w 6319000"/>
              <a:gd name="connsiteY979" fmla="*/ 5621178 h 6322301"/>
              <a:gd name="connsiteX980" fmla="*/ 1274348 w 6319000"/>
              <a:gd name="connsiteY980" fmla="*/ 2021379 h 6322301"/>
              <a:gd name="connsiteX981" fmla="*/ 1274348 w 6319000"/>
              <a:gd name="connsiteY981" fmla="*/ 1955412 h 6322301"/>
              <a:gd name="connsiteX982" fmla="*/ 1340315 w 6319000"/>
              <a:gd name="connsiteY982" fmla="*/ 1955412 h 6322301"/>
              <a:gd name="connsiteX983" fmla="*/ 1340314 w 6319000"/>
              <a:gd name="connsiteY983" fmla="*/ 2021379 h 6322301"/>
              <a:gd name="connsiteX984" fmla="*/ 1274348 w 6319000"/>
              <a:gd name="connsiteY984" fmla="*/ 2021379 h 6322301"/>
              <a:gd name="connsiteX985" fmla="*/ 4729730 w 6319000"/>
              <a:gd name="connsiteY985" fmla="*/ 5476765 h 6322301"/>
              <a:gd name="connsiteX986" fmla="*/ 4729730 w 6319000"/>
              <a:gd name="connsiteY986" fmla="*/ 5410798 h 6322301"/>
              <a:gd name="connsiteX987" fmla="*/ 4795697 w 6319000"/>
              <a:gd name="connsiteY987" fmla="*/ 5410798 h 6322301"/>
              <a:gd name="connsiteX988" fmla="*/ 4795696 w 6319000"/>
              <a:gd name="connsiteY988" fmla="*/ 5476765 h 6322301"/>
              <a:gd name="connsiteX989" fmla="*/ 4729730 w 6319000"/>
              <a:gd name="connsiteY989" fmla="*/ 5476765 h 6322301"/>
              <a:gd name="connsiteX990" fmla="*/ 1563187 w 6319000"/>
              <a:gd name="connsiteY990" fmla="*/ 2311989 h 6322301"/>
              <a:gd name="connsiteX991" fmla="*/ 1563187 w 6319000"/>
              <a:gd name="connsiteY991" fmla="*/ 2246022 h 6322301"/>
              <a:gd name="connsiteX992" fmla="*/ 1629153 w 6319000"/>
              <a:gd name="connsiteY992" fmla="*/ 2246022 h 6322301"/>
              <a:gd name="connsiteX993" fmla="*/ 1629153 w 6319000"/>
              <a:gd name="connsiteY993" fmla="*/ 2311988 h 6322301"/>
              <a:gd name="connsiteX994" fmla="*/ 1563187 w 6319000"/>
              <a:gd name="connsiteY994" fmla="*/ 2311989 h 6322301"/>
              <a:gd name="connsiteX995" fmla="*/ 5018567 w 6319000"/>
              <a:gd name="connsiteY995" fmla="*/ 5767373 h 6322301"/>
              <a:gd name="connsiteX996" fmla="*/ 5018567 w 6319000"/>
              <a:gd name="connsiteY996" fmla="*/ 5701407 h 6322301"/>
              <a:gd name="connsiteX997" fmla="*/ 5084534 w 6319000"/>
              <a:gd name="connsiteY997" fmla="*/ 5701407 h 6322301"/>
              <a:gd name="connsiteX998" fmla="*/ 5084534 w 6319000"/>
              <a:gd name="connsiteY998" fmla="*/ 5767373 h 6322301"/>
              <a:gd name="connsiteX999" fmla="*/ 5018567 w 6319000"/>
              <a:gd name="connsiteY999" fmla="*/ 5767373 h 6322301"/>
              <a:gd name="connsiteX1000" fmla="*/ 1575390 w 6319000"/>
              <a:gd name="connsiteY1000" fmla="*/ 2576407 h 6322301"/>
              <a:gd name="connsiteX1001" fmla="*/ 1575390 w 6319000"/>
              <a:gd name="connsiteY1001" fmla="*/ 2510440 h 6322301"/>
              <a:gd name="connsiteX1002" fmla="*/ 1641357 w 6319000"/>
              <a:gd name="connsiteY1002" fmla="*/ 2510440 h 6322301"/>
              <a:gd name="connsiteX1003" fmla="*/ 1641357 w 6319000"/>
              <a:gd name="connsiteY1003" fmla="*/ 2576407 h 6322301"/>
              <a:gd name="connsiteX1004" fmla="*/ 1575390 w 6319000"/>
              <a:gd name="connsiteY1004" fmla="*/ 2576407 h 6322301"/>
              <a:gd name="connsiteX1005" fmla="*/ 1719807 w 6319000"/>
              <a:gd name="connsiteY1005" fmla="*/ 2722604 h 6322301"/>
              <a:gd name="connsiteX1006" fmla="*/ 1719808 w 6319000"/>
              <a:gd name="connsiteY1006" fmla="*/ 2656636 h 6322301"/>
              <a:gd name="connsiteX1007" fmla="*/ 1785774 w 6319000"/>
              <a:gd name="connsiteY1007" fmla="*/ 2656637 h 6322301"/>
              <a:gd name="connsiteX1008" fmla="*/ 1785774 w 6319000"/>
              <a:gd name="connsiteY1008" fmla="*/ 2722603 h 6322301"/>
              <a:gd name="connsiteX1009" fmla="*/ 1719807 w 6319000"/>
              <a:gd name="connsiteY1009" fmla="*/ 2722604 h 6322301"/>
              <a:gd name="connsiteX1010" fmla="*/ 1864217 w 6319000"/>
              <a:gd name="connsiteY1010" fmla="*/ 2867019 h 6322301"/>
              <a:gd name="connsiteX1011" fmla="*/ 1864218 w 6319000"/>
              <a:gd name="connsiteY1011" fmla="*/ 2801052 h 6322301"/>
              <a:gd name="connsiteX1012" fmla="*/ 1930184 w 6319000"/>
              <a:gd name="connsiteY1012" fmla="*/ 2801052 h 6322301"/>
              <a:gd name="connsiteX1013" fmla="*/ 1930184 w 6319000"/>
              <a:gd name="connsiteY1013" fmla="*/ 2867018 h 6322301"/>
              <a:gd name="connsiteX1014" fmla="*/ 1864217 w 6319000"/>
              <a:gd name="connsiteY1014" fmla="*/ 2867019 h 6322301"/>
              <a:gd name="connsiteX1015" fmla="*/ 2008628 w 6319000"/>
              <a:gd name="connsiteY1015" fmla="*/ 3013213 h 6322301"/>
              <a:gd name="connsiteX1016" fmla="*/ 2008628 w 6319000"/>
              <a:gd name="connsiteY1016" fmla="*/ 2947246 h 6322301"/>
              <a:gd name="connsiteX1017" fmla="*/ 2074594 w 6319000"/>
              <a:gd name="connsiteY1017" fmla="*/ 2947246 h 6322301"/>
              <a:gd name="connsiteX1018" fmla="*/ 2074595 w 6319000"/>
              <a:gd name="connsiteY1018" fmla="*/ 3013213 h 6322301"/>
              <a:gd name="connsiteX1019" fmla="*/ 2008628 w 6319000"/>
              <a:gd name="connsiteY1019" fmla="*/ 3013213 h 6322301"/>
              <a:gd name="connsiteX1020" fmla="*/ 2153034 w 6319000"/>
              <a:gd name="connsiteY1020" fmla="*/ 3157629 h 6322301"/>
              <a:gd name="connsiteX1021" fmla="*/ 2153034 w 6319000"/>
              <a:gd name="connsiteY1021" fmla="*/ 3091663 h 6322301"/>
              <a:gd name="connsiteX1022" fmla="*/ 2219000 w 6319000"/>
              <a:gd name="connsiteY1022" fmla="*/ 3091663 h 6322301"/>
              <a:gd name="connsiteX1023" fmla="*/ 2219000 w 6319000"/>
              <a:gd name="connsiteY1023" fmla="*/ 3157629 h 6322301"/>
              <a:gd name="connsiteX1024" fmla="*/ 2153034 w 6319000"/>
              <a:gd name="connsiteY1024" fmla="*/ 3157629 h 6322301"/>
              <a:gd name="connsiteX1025" fmla="*/ 421653 w 6319000"/>
              <a:gd name="connsiteY1025" fmla="*/ 1426253 h 6322301"/>
              <a:gd name="connsiteX1026" fmla="*/ 421653 w 6319000"/>
              <a:gd name="connsiteY1026" fmla="*/ 1360286 h 6322301"/>
              <a:gd name="connsiteX1027" fmla="*/ 487619 w 6319000"/>
              <a:gd name="connsiteY1027" fmla="*/ 1360286 h 6322301"/>
              <a:gd name="connsiteX1028" fmla="*/ 487620 w 6319000"/>
              <a:gd name="connsiteY1028" fmla="*/ 1426253 h 6322301"/>
              <a:gd name="connsiteX1029" fmla="*/ 421653 w 6319000"/>
              <a:gd name="connsiteY1029" fmla="*/ 1426253 h 6322301"/>
              <a:gd name="connsiteX1030" fmla="*/ 856735 w 6319000"/>
              <a:gd name="connsiteY1030" fmla="*/ 1863063 h 6322301"/>
              <a:gd name="connsiteX1031" fmla="*/ 856735 w 6319000"/>
              <a:gd name="connsiteY1031" fmla="*/ 1797096 h 6322301"/>
              <a:gd name="connsiteX1032" fmla="*/ 922702 w 6319000"/>
              <a:gd name="connsiteY1032" fmla="*/ 1797097 h 6322301"/>
              <a:gd name="connsiteX1033" fmla="*/ 922701 w 6319000"/>
              <a:gd name="connsiteY1033" fmla="*/ 1863063 h 6322301"/>
              <a:gd name="connsiteX1034" fmla="*/ 856735 w 6319000"/>
              <a:gd name="connsiteY1034" fmla="*/ 1863063 h 6322301"/>
              <a:gd name="connsiteX1035" fmla="*/ 2441904 w 6319000"/>
              <a:gd name="connsiteY1035" fmla="*/ 3448245 h 6322301"/>
              <a:gd name="connsiteX1036" fmla="*/ 2441904 w 6319000"/>
              <a:gd name="connsiteY1036" fmla="*/ 3382279 h 6322301"/>
              <a:gd name="connsiteX1037" fmla="*/ 2507871 w 6319000"/>
              <a:gd name="connsiteY1037" fmla="*/ 3382279 h 6322301"/>
              <a:gd name="connsiteX1038" fmla="*/ 2507870 w 6319000"/>
              <a:gd name="connsiteY1038" fmla="*/ 3448246 h 6322301"/>
              <a:gd name="connsiteX1039" fmla="*/ 2441904 w 6319000"/>
              <a:gd name="connsiteY1039" fmla="*/ 3448245 h 6322301"/>
              <a:gd name="connsiteX1040" fmla="*/ 710524 w 6319000"/>
              <a:gd name="connsiteY1040" fmla="*/ 1716869 h 6322301"/>
              <a:gd name="connsiteX1041" fmla="*/ 710524 w 6319000"/>
              <a:gd name="connsiteY1041" fmla="*/ 1650903 h 6322301"/>
              <a:gd name="connsiteX1042" fmla="*/ 776490 w 6319000"/>
              <a:gd name="connsiteY1042" fmla="*/ 1650902 h 6322301"/>
              <a:gd name="connsiteX1043" fmla="*/ 776490 w 6319000"/>
              <a:gd name="connsiteY1043" fmla="*/ 1716869 h 6322301"/>
              <a:gd name="connsiteX1044" fmla="*/ 710524 w 6319000"/>
              <a:gd name="connsiteY1044" fmla="*/ 1716869 h 6322301"/>
              <a:gd name="connsiteX1045" fmla="*/ 2297465 w 6319000"/>
              <a:gd name="connsiteY1045" fmla="*/ 3303827 h 6322301"/>
              <a:gd name="connsiteX1046" fmla="*/ 2297465 w 6319000"/>
              <a:gd name="connsiteY1046" fmla="*/ 3237861 h 6322301"/>
              <a:gd name="connsiteX1047" fmla="*/ 2363433 w 6319000"/>
              <a:gd name="connsiteY1047" fmla="*/ 3237860 h 6322301"/>
              <a:gd name="connsiteX1048" fmla="*/ 2363433 w 6319000"/>
              <a:gd name="connsiteY1048" fmla="*/ 3303827 h 6322301"/>
              <a:gd name="connsiteX1049" fmla="*/ 2297465 w 6319000"/>
              <a:gd name="connsiteY1049" fmla="*/ 3303827 h 6322301"/>
              <a:gd name="connsiteX1050" fmla="*/ 566084 w 6319000"/>
              <a:gd name="connsiteY1050" fmla="*/ 1572451 h 6322301"/>
              <a:gd name="connsiteX1051" fmla="*/ 566084 w 6319000"/>
              <a:gd name="connsiteY1051" fmla="*/ 1506484 h 6322301"/>
              <a:gd name="connsiteX1052" fmla="*/ 632053 w 6319000"/>
              <a:gd name="connsiteY1052" fmla="*/ 1506484 h 6322301"/>
              <a:gd name="connsiteX1053" fmla="*/ 632052 w 6319000"/>
              <a:gd name="connsiteY1053" fmla="*/ 1572450 h 6322301"/>
              <a:gd name="connsiteX1054" fmla="*/ 566084 w 6319000"/>
              <a:gd name="connsiteY1054" fmla="*/ 1572451 h 6322301"/>
              <a:gd name="connsiteX1055" fmla="*/ 1138845 w 6319000"/>
              <a:gd name="connsiteY1055" fmla="*/ 2155096 h 6322301"/>
              <a:gd name="connsiteX1056" fmla="*/ 1138844 w 6319000"/>
              <a:gd name="connsiteY1056" fmla="*/ 2089129 h 6322301"/>
              <a:gd name="connsiteX1057" fmla="*/ 1204811 w 6319000"/>
              <a:gd name="connsiteY1057" fmla="*/ 2089129 h 6322301"/>
              <a:gd name="connsiteX1058" fmla="*/ 1204811 w 6319000"/>
              <a:gd name="connsiteY1058" fmla="*/ 2155096 h 6322301"/>
              <a:gd name="connsiteX1059" fmla="*/ 1138845 w 6319000"/>
              <a:gd name="connsiteY1059" fmla="*/ 2155096 h 6322301"/>
              <a:gd name="connsiteX1060" fmla="*/ 4594227 w 6319000"/>
              <a:gd name="connsiteY1060" fmla="*/ 5610482 h 6322301"/>
              <a:gd name="connsiteX1061" fmla="*/ 4594227 w 6319000"/>
              <a:gd name="connsiteY1061" fmla="*/ 5544515 h 6322301"/>
              <a:gd name="connsiteX1062" fmla="*/ 4660193 w 6319000"/>
              <a:gd name="connsiteY1062" fmla="*/ 5544515 h 6322301"/>
              <a:gd name="connsiteX1063" fmla="*/ 4660193 w 6319000"/>
              <a:gd name="connsiteY1063" fmla="*/ 5610482 h 6322301"/>
              <a:gd name="connsiteX1064" fmla="*/ 4594227 w 6319000"/>
              <a:gd name="connsiteY1064" fmla="*/ 5610482 h 6322301"/>
              <a:gd name="connsiteX1065" fmla="*/ 994424 w 6319000"/>
              <a:gd name="connsiteY1065" fmla="*/ 2010684 h 6322301"/>
              <a:gd name="connsiteX1066" fmla="*/ 994423 w 6319000"/>
              <a:gd name="connsiteY1066" fmla="*/ 1944717 h 6322301"/>
              <a:gd name="connsiteX1067" fmla="*/ 1060390 w 6319000"/>
              <a:gd name="connsiteY1067" fmla="*/ 1944717 h 6322301"/>
              <a:gd name="connsiteX1068" fmla="*/ 1060390 w 6319000"/>
              <a:gd name="connsiteY1068" fmla="*/ 2010683 h 6322301"/>
              <a:gd name="connsiteX1069" fmla="*/ 994424 w 6319000"/>
              <a:gd name="connsiteY1069" fmla="*/ 2010684 h 6322301"/>
              <a:gd name="connsiteX1070" fmla="*/ 1283269 w 6319000"/>
              <a:gd name="connsiteY1070" fmla="*/ 2301291 h 6322301"/>
              <a:gd name="connsiteX1071" fmla="*/ 1283268 w 6319000"/>
              <a:gd name="connsiteY1071" fmla="*/ 2235325 h 6322301"/>
              <a:gd name="connsiteX1072" fmla="*/ 1349235 w 6319000"/>
              <a:gd name="connsiteY1072" fmla="*/ 2235325 h 6322301"/>
              <a:gd name="connsiteX1073" fmla="*/ 1349235 w 6319000"/>
              <a:gd name="connsiteY1073" fmla="*/ 2301291 h 6322301"/>
              <a:gd name="connsiteX1074" fmla="*/ 1283269 w 6319000"/>
              <a:gd name="connsiteY1074" fmla="*/ 2301291 h 6322301"/>
              <a:gd name="connsiteX1075" fmla="*/ 1427684 w 6319000"/>
              <a:gd name="connsiteY1075" fmla="*/ 2445707 h 6322301"/>
              <a:gd name="connsiteX1076" fmla="*/ 1427683 w 6319000"/>
              <a:gd name="connsiteY1076" fmla="*/ 2379740 h 6322301"/>
              <a:gd name="connsiteX1077" fmla="*/ 1493650 w 6319000"/>
              <a:gd name="connsiteY1077" fmla="*/ 2379741 h 6322301"/>
              <a:gd name="connsiteX1078" fmla="*/ 1493650 w 6319000"/>
              <a:gd name="connsiteY1078" fmla="*/ 2445707 h 6322301"/>
              <a:gd name="connsiteX1079" fmla="*/ 1427684 w 6319000"/>
              <a:gd name="connsiteY1079" fmla="*/ 2445707 h 6322301"/>
              <a:gd name="connsiteX1080" fmla="*/ 4738650 w 6319000"/>
              <a:gd name="connsiteY1080" fmla="*/ 5756677 h 6322301"/>
              <a:gd name="connsiteX1081" fmla="*/ 4738650 w 6319000"/>
              <a:gd name="connsiteY1081" fmla="*/ 5690711 h 6322301"/>
              <a:gd name="connsiteX1082" fmla="*/ 4804617 w 6319000"/>
              <a:gd name="connsiteY1082" fmla="*/ 5690710 h 6322301"/>
              <a:gd name="connsiteX1083" fmla="*/ 4804616 w 6319000"/>
              <a:gd name="connsiteY1083" fmla="*/ 5756677 h 6322301"/>
              <a:gd name="connsiteX1084" fmla="*/ 4738650 w 6319000"/>
              <a:gd name="connsiteY1084" fmla="*/ 5756677 h 6322301"/>
              <a:gd name="connsiteX1085" fmla="*/ 4883064 w 6319000"/>
              <a:gd name="connsiteY1085" fmla="*/ 5901092 h 6322301"/>
              <a:gd name="connsiteX1086" fmla="*/ 4883064 w 6319000"/>
              <a:gd name="connsiteY1086" fmla="*/ 5835125 h 6322301"/>
              <a:gd name="connsiteX1087" fmla="*/ 4949031 w 6319000"/>
              <a:gd name="connsiteY1087" fmla="*/ 5835125 h 6322301"/>
              <a:gd name="connsiteX1088" fmla="*/ 4949030 w 6319000"/>
              <a:gd name="connsiteY1088" fmla="*/ 5901092 h 6322301"/>
              <a:gd name="connsiteX1089" fmla="*/ 4883064 w 6319000"/>
              <a:gd name="connsiteY1089" fmla="*/ 5901092 h 6322301"/>
              <a:gd name="connsiteX1090" fmla="*/ 1584309 w 6319000"/>
              <a:gd name="connsiteY1090" fmla="*/ 2858105 h 6322301"/>
              <a:gd name="connsiteX1091" fmla="*/ 1584309 w 6319000"/>
              <a:gd name="connsiteY1091" fmla="*/ 2792139 h 6322301"/>
              <a:gd name="connsiteX1092" fmla="*/ 1650275 w 6319000"/>
              <a:gd name="connsiteY1092" fmla="*/ 2792139 h 6322301"/>
              <a:gd name="connsiteX1093" fmla="*/ 1650275 w 6319000"/>
              <a:gd name="connsiteY1093" fmla="*/ 2858105 h 6322301"/>
              <a:gd name="connsiteX1094" fmla="*/ 1584309 w 6319000"/>
              <a:gd name="connsiteY1094" fmla="*/ 2858105 h 6322301"/>
              <a:gd name="connsiteX1095" fmla="*/ 1438107 w 6319000"/>
              <a:gd name="connsiteY1095" fmla="*/ 2711906 h 6322301"/>
              <a:gd name="connsiteX1096" fmla="*/ 1438108 w 6319000"/>
              <a:gd name="connsiteY1096" fmla="*/ 2645940 h 6322301"/>
              <a:gd name="connsiteX1097" fmla="*/ 1504074 w 6319000"/>
              <a:gd name="connsiteY1097" fmla="*/ 2645940 h 6322301"/>
              <a:gd name="connsiteX1098" fmla="*/ 1504074 w 6319000"/>
              <a:gd name="connsiteY1098" fmla="*/ 2711906 h 6322301"/>
              <a:gd name="connsiteX1099" fmla="*/ 1438107 w 6319000"/>
              <a:gd name="connsiteY1099" fmla="*/ 2711906 h 6322301"/>
              <a:gd name="connsiteX1100" fmla="*/ 1728718 w 6319000"/>
              <a:gd name="connsiteY1100" fmla="*/ 3002518 h 6322301"/>
              <a:gd name="connsiteX1101" fmla="*/ 1728718 w 6319000"/>
              <a:gd name="connsiteY1101" fmla="*/ 2936551 h 6322301"/>
              <a:gd name="connsiteX1102" fmla="*/ 1794684 w 6319000"/>
              <a:gd name="connsiteY1102" fmla="*/ 2936551 h 6322301"/>
              <a:gd name="connsiteX1103" fmla="*/ 1794684 w 6319000"/>
              <a:gd name="connsiteY1103" fmla="*/ 3002518 h 6322301"/>
              <a:gd name="connsiteX1104" fmla="*/ 1728718 w 6319000"/>
              <a:gd name="connsiteY1104" fmla="*/ 3002518 h 6322301"/>
              <a:gd name="connsiteX1105" fmla="*/ 1873128 w 6319000"/>
              <a:gd name="connsiteY1105" fmla="*/ 3148711 h 6322301"/>
              <a:gd name="connsiteX1106" fmla="*/ 1873128 w 6319000"/>
              <a:gd name="connsiteY1106" fmla="*/ 3082745 h 6322301"/>
              <a:gd name="connsiteX1107" fmla="*/ 1939094 w 6319000"/>
              <a:gd name="connsiteY1107" fmla="*/ 3082745 h 6322301"/>
              <a:gd name="connsiteX1108" fmla="*/ 1939094 w 6319000"/>
              <a:gd name="connsiteY1108" fmla="*/ 3148712 h 6322301"/>
              <a:gd name="connsiteX1109" fmla="*/ 1873128 w 6319000"/>
              <a:gd name="connsiteY1109" fmla="*/ 3148711 h 6322301"/>
              <a:gd name="connsiteX1110" fmla="*/ 2017535 w 6319000"/>
              <a:gd name="connsiteY1110" fmla="*/ 3293128 h 6322301"/>
              <a:gd name="connsiteX1111" fmla="*/ 2017534 w 6319000"/>
              <a:gd name="connsiteY1111" fmla="*/ 3227162 h 6322301"/>
              <a:gd name="connsiteX1112" fmla="*/ 2083501 w 6319000"/>
              <a:gd name="connsiteY1112" fmla="*/ 3227162 h 6322301"/>
              <a:gd name="connsiteX1113" fmla="*/ 2083501 w 6319000"/>
              <a:gd name="connsiteY1113" fmla="*/ 3293128 h 6322301"/>
              <a:gd name="connsiteX1114" fmla="*/ 2017535 w 6319000"/>
              <a:gd name="connsiteY1114" fmla="*/ 3293128 h 6322301"/>
              <a:gd name="connsiteX1115" fmla="*/ 286154 w 6319000"/>
              <a:gd name="connsiteY1115" fmla="*/ 1561752 h 6322301"/>
              <a:gd name="connsiteX1116" fmla="*/ 286154 w 6319000"/>
              <a:gd name="connsiteY1116" fmla="*/ 1495786 h 6322301"/>
              <a:gd name="connsiteX1117" fmla="*/ 352120 w 6319000"/>
              <a:gd name="connsiteY1117" fmla="*/ 1495786 h 6322301"/>
              <a:gd name="connsiteX1118" fmla="*/ 352120 w 6319000"/>
              <a:gd name="connsiteY1118" fmla="*/ 1561752 h 6322301"/>
              <a:gd name="connsiteX1119" fmla="*/ 286154 w 6319000"/>
              <a:gd name="connsiteY1119" fmla="*/ 1561752 h 6322301"/>
              <a:gd name="connsiteX1120" fmla="*/ 2306402 w 6319000"/>
              <a:gd name="connsiteY1120" fmla="*/ 3583745 h 6322301"/>
              <a:gd name="connsiteX1121" fmla="*/ 2306402 w 6319000"/>
              <a:gd name="connsiteY1121" fmla="*/ 3517778 h 6322301"/>
              <a:gd name="connsiteX1122" fmla="*/ 2372370 w 6319000"/>
              <a:gd name="connsiteY1122" fmla="*/ 3517778 h 6322301"/>
              <a:gd name="connsiteX1123" fmla="*/ 2372370 w 6319000"/>
              <a:gd name="connsiteY1123" fmla="*/ 3583745 h 6322301"/>
              <a:gd name="connsiteX1124" fmla="*/ 2306402 w 6319000"/>
              <a:gd name="connsiteY1124" fmla="*/ 3583745 h 6322301"/>
              <a:gd name="connsiteX1125" fmla="*/ 575021 w 6319000"/>
              <a:gd name="connsiteY1125" fmla="*/ 1852368 h 6322301"/>
              <a:gd name="connsiteX1126" fmla="*/ 575021 w 6319000"/>
              <a:gd name="connsiteY1126" fmla="*/ 1786402 h 6322301"/>
              <a:gd name="connsiteX1127" fmla="*/ 640989 w 6319000"/>
              <a:gd name="connsiteY1127" fmla="*/ 1786402 h 6322301"/>
              <a:gd name="connsiteX1128" fmla="*/ 640990 w 6319000"/>
              <a:gd name="connsiteY1128" fmla="*/ 1852368 h 6322301"/>
              <a:gd name="connsiteX1129" fmla="*/ 575021 w 6319000"/>
              <a:gd name="connsiteY1129" fmla="*/ 1852368 h 6322301"/>
              <a:gd name="connsiteX1130" fmla="*/ 2161965 w 6319000"/>
              <a:gd name="connsiteY1130" fmla="*/ 3439328 h 6322301"/>
              <a:gd name="connsiteX1131" fmla="*/ 2161965 w 6319000"/>
              <a:gd name="connsiteY1131" fmla="*/ 3373362 h 6322301"/>
              <a:gd name="connsiteX1132" fmla="*/ 2227931 w 6319000"/>
              <a:gd name="connsiteY1132" fmla="*/ 3373362 h 6322301"/>
              <a:gd name="connsiteX1133" fmla="*/ 2227931 w 6319000"/>
              <a:gd name="connsiteY1133" fmla="*/ 3439329 h 6322301"/>
              <a:gd name="connsiteX1134" fmla="*/ 2161965 w 6319000"/>
              <a:gd name="connsiteY1134" fmla="*/ 3439328 h 6322301"/>
              <a:gd name="connsiteX1135" fmla="*/ 430585 w 6319000"/>
              <a:gd name="connsiteY1135" fmla="*/ 1707952 h 6322301"/>
              <a:gd name="connsiteX1136" fmla="*/ 430585 w 6319000"/>
              <a:gd name="connsiteY1136" fmla="*/ 1641986 h 6322301"/>
              <a:gd name="connsiteX1137" fmla="*/ 496551 w 6319000"/>
              <a:gd name="connsiteY1137" fmla="*/ 1641986 h 6322301"/>
              <a:gd name="connsiteX1138" fmla="*/ 496551 w 6319000"/>
              <a:gd name="connsiteY1138" fmla="*/ 1707952 h 6322301"/>
              <a:gd name="connsiteX1139" fmla="*/ 430585 w 6319000"/>
              <a:gd name="connsiteY1139" fmla="*/ 1707952 h 6322301"/>
              <a:gd name="connsiteX1140" fmla="*/ 719452 w 6319000"/>
              <a:gd name="connsiteY1140" fmla="*/ 1998562 h 6322301"/>
              <a:gd name="connsiteX1141" fmla="*/ 719452 w 6319000"/>
              <a:gd name="connsiteY1141" fmla="*/ 1932596 h 6322301"/>
              <a:gd name="connsiteX1142" fmla="*/ 785418 w 6319000"/>
              <a:gd name="connsiteY1142" fmla="*/ 1932596 h 6322301"/>
              <a:gd name="connsiteX1143" fmla="*/ 785418 w 6319000"/>
              <a:gd name="connsiteY1143" fmla="*/ 1998562 h 6322301"/>
              <a:gd name="connsiteX1144" fmla="*/ 719452 w 6319000"/>
              <a:gd name="connsiteY1144" fmla="*/ 1998562 h 6322301"/>
              <a:gd name="connsiteX1145" fmla="*/ 863831 w 6319000"/>
              <a:gd name="connsiteY1145" fmla="*/ 2142984 h 6322301"/>
              <a:gd name="connsiteX1146" fmla="*/ 863832 w 6319000"/>
              <a:gd name="connsiteY1146" fmla="*/ 2077018 h 6322301"/>
              <a:gd name="connsiteX1147" fmla="*/ 929798 w 6319000"/>
              <a:gd name="connsiteY1147" fmla="*/ 2077018 h 6322301"/>
              <a:gd name="connsiteX1148" fmla="*/ 929798 w 6319000"/>
              <a:gd name="connsiteY1148" fmla="*/ 2142984 h 6322301"/>
              <a:gd name="connsiteX1149" fmla="*/ 863831 w 6319000"/>
              <a:gd name="connsiteY1149" fmla="*/ 2142984 h 6322301"/>
              <a:gd name="connsiteX1150" fmla="*/ 1292186 w 6319000"/>
              <a:gd name="connsiteY1150" fmla="*/ 2581207 h 6322301"/>
              <a:gd name="connsiteX1151" fmla="*/ 1292186 w 6319000"/>
              <a:gd name="connsiteY1151" fmla="*/ 2515240 h 6322301"/>
              <a:gd name="connsiteX1152" fmla="*/ 1358153 w 6319000"/>
              <a:gd name="connsiteY1152" fmla="*/ 2515241 h 6322301"/>
              <a:gd name="connsiteX1153" fmla="*/ 1358153 w 6319000"/>
              <a:gd name="connsiteY1153" fmla="*/ 2581207 h 6322301"/>
              <a:gd name="connsiteX1154" fmla="*/ 1292186 w 6319000"/>
              <a:gd name="connsiteY1154" fmla="*/ 2581207 h 6322301"/>
              <a:gd name="connsiteX1155" fmla="*/ 4747567 w 6319000"/>
              <a:gd name="connsiteY1155" fmla="*/ 6036592 h 6322301"/>
              <a:gd name="connsiteX1156" fmla="*/ 4747567 w 6319000"/>
              <a:gd name="connsiteY1156" fmla="*/ 5970625 h 6322301"/>
              <a:gd name="connsiteX1157" fmla="*/ 4813533 w 6319000"/>
              <a:gd name="connsiteY1157" fmla="*/ 5970625 h 6322301"/>
              <a:gd name="connsiteX1158" fmla="*/ 4813533 w 6319000"/>
              <a:gd name="connsiteY1158" fmla="*/ 6036592 h 6322301"/>
              <a:gd name="connsiteX1159" fmla="*/ 4747567 w 6319000"/>
              <a:gd name="connsiteY1159" fmla="*/ 6036592 h 6322301"/>
              <a:gd name="connsiteX1160" fmla="*/ 1147767 w 6319000"/>
              <a:gd name="connsiteY1160" fmla="*/ 2436793 h 6322301"/>
              <a:gd name="connsiteX1161" fmla="*/ 1147767 w 6319000"/>
              <a:gd name="connsiteY1161" fmla="*/ 2370826 h 6322301"/>
              <a:gd name="connsiteX1162" fmla="*/ 1213734 w 6319000"/>
              <a:gd name="connsiteY1162" fmla="*/ 2370826 h 6322301"/>
              <a:gd name="connsiteX1163" fmla="*/ 1213734 w 6319000"/>
              <a:gd name="connsiteY1163" fmla="*/ 2436792 h 6322301"/>
              <a:gd name="connsiteX1164" fmla="*/ 1147767 w 6319000"/>
              <a:gd name="connsiteY1164" fmla="*/ 2436793 h 6322301"/>
              <a:gd name="connsiteX1165" fmla="*/ 4603149 w 6319000"/>
              <a:gd name="connsiteY1165" fmla="*/ 5892178 h 6322301"/>
              <a:gd name="connsiteX1166" fmla="*/ 4603149 w 6319000"/>
              <a:gd name="connsiteY1166" fmla="*/ 5826212 h 6322301"/>
              <a:gd name="connsiteX1167" fmla="*/ 4669115 w 6319000"/>
              <a:gd name="connsiteY1167" fmla="*/ 5826212 h 6322301"/>
              <a:gd name="connsiteX1168" fmla="*/ 4669115 w 6319000"/>
              <a:gd name="connsiteY1168" fmla="*/ 5892178 h 6322301"/>
              <a:gd name="connsiteX1169" fmla="*/ 4603149 w 6319000"/>
              <a:gd name="connsiteY1169" fmla="*/ 5892178 h 6322301"/>
              <a:gd name="connsiteX1170" fmla="*/ 1001562 w 6319000"/>
              <a:gd name="connsiteY1170" fmla="*/ 2290599 h 6322301"/>
              <a:gd name="connsiteX1171" fmla="*/ 1001562 w 6319000"/>
              <a:gd name="connsiteY1171" fmla="*/ 2224633 h 6322301"/>
              <a:gd name="connsiteX1172" fmla="*/ 1067528 w 6319000"/>
              <a:gd name="connsiteY1172" fmla="*/ 2224633 h 6322301"/>
              <a:gd name="connsiteX1173" fmla="*/ 1067528 w 6319000"/>
              <a:gd name="connsiteY1173" fmla="*/ 2290599 h 6322301"/>
              <a:gd name="connsiteX1174" fmla="*/ 1001562 w 6319000"/>
              <a:gd name="connsiteY1174" fmla="*/ 2290599 h 6322301"/>
              <a:gd name="connsiteX1175" fmla="*/ 1302604 w 6319000"/>
              <a:gd name="connsiteY1175" fmla="*/ 2847407 h 6322301"/>
              <a:gd name="connsiteX1176" fmla="*/ 1302604 w 6319000"/>
              <a:gd name="connsiteY1176" fmla="*/ 2781441 h 6322301"/>
              <a:gd name="connsiteX1177" fmla="*/ 1368573 w 6319000"/>
              <a:gd name="connsiteY1177" fmla="*/ 2781441 h 6322301"/>
              <a:gd name="connsiteX1178" fmla="*/ 1368573 w 6319000"/>
              <a:gd name="connsiteY1178" fmla="*/ 2847408 h 6322301"/>
              <a:gd name="connsiteX1179" fmla="*/ 1302604 w 6319000"/>
              <a:gd name="connsiteY1179" fmla="*/ 2847407 h 6322301"/>
              <a:gd name="connsiteX1180" fmla="*/ 1447023 w 6319000"/>
              <a:gd name="connsiteY1180" fmla="*/ 2993604 h 6322301"/>
              <a:gd name="connsiteX1181" fmla="*/ 1447023 w 6319000"/>
              <a:gd name="connsiteY1181" fmla="*/ 2927638 h 6322301"/>
              <a:gd name="connsiteX1182" fmla="*/ 1512990 w 6319000"/>
              <a:gd name="connsiteY1182" fmla="*/ 2927637 h 6322301"/>
              <a:gd name="connsiteX1183" fmla="*/ 1512990 w 6319000"/>
              <a:gd name="connsiteY1183" fmla="*/ 2993604 h 6322301"/>
              <a:gd name="connsiteX1184" fmla="*/ 1447023 w 6319000"/>
              <a:gd name="connsiteY1184" fmla="*/ 2993604 h 6322301"/>
              <a:gd name="connsiteX1185" fmla="*/ 1591435 w 6319000"/>
              <a:gd name="connsiteY1185" fmla="*/ 3138018 h 6322301"/>
              <a:gd name="connsiteX1186" fmla="*/ 1591436 w 6319000"/>
              <a:gd name="connsiteY1186" fmla="*/ 3072052 h 6322301"/>
              <a:gd name="connsiteX1187" fmla="*/ 1657402 w 6319000"/>
              <a:gd name="connsiteY1187" fmla="*/ 3072051 h 6322301"/>
              <a:gd name="connsiteX1188" fmla="*/ 1657402 w 6319000"/>
              <a:gd name="connsiteY1188" fmla="*/ 3138018 h 6322301"/>
              <a:gd name="connsiteX1189" fmla="*/ 1591435 w 6319000"/>
              <a:gd name="connsiteY1189" fmla="*/ 3138018 h 6322301"/>
              <a:gd name="connsiteX1190" fmla="*/ 1882034 w 6319000"/>
              <a:gd name="connsiteY1190" fmla="*/ 3428629 h 6322301"/>
              <a:gd name="connsiteX1191" fmla="*/ 1882034 w 6319000"/>
              <a:gd name="connsiteY1191" fmla="*/ 3362662 h 6322301"/>
              <a:gd name="connsiteX1192" fmla="*/ 1948001 w 6319000"/>
              <a:gd name="connsiteY1192" fmla="*/ 3362662 h 6322301"/>
              <a:gd name="connsiteX1193" fmla="*/ 1948000 w 6319000"/>
              <a:gd name="connsiteY1193" fmla="*/ 3428629 h 6322301"/>
              <a:gd name="connsiteX1194" fmla="*/ 1882034 w 6319000"/>
              <a:gd name="connsiteY1194" fmla="*/ 3428629 h 6322301"/>
              <a:gd name="connsiteX1195" fmla="*/ 150654 w 6319000"/>
              <a:gd name="connsiteY1195" fmla="*/ 1697252 h 6322301"/>
              <a:gd name="connsiteX1196" fmla="*/ 150654 w 6319000"/>
              <a:gd name="connsiteY1196" fmla="*/ 1631286 h 6322301"/>
              <a:gd name="connsiteX1197" fmla="*/ 216620 w 6319000"/>
              <a:gd name="connsiteY1197" fmla="*/ 1631286 h 6322301"/>
              <a:gd name="connsiteX1198" fmla="*/ 216620 w 6319000"/>
              <a:gd name="connsiteY1198" fmla="*/ 1697252 h 6322301"/>
              <a:gd name="connsiteX1199" fmla="*/ 150654 w 6319000"/>
              <a:gd name="connsiteY1199" fmla="*/ 1697252 h 6322301"/>
              <a:gd name="connsiteX1200" fmla="*/ 3606036 w 6319000"/>
              <a:gd name="connsiteY1200" fmla="*/ 5152637 h 6322301"/>
              <a:gd name="connsiteX1201" fmla="*/ 3606036 w 6319000"/>
              <a:gd name="connsiteY1201" fmla="*/ 5086671 h 6322301"/>
              <a:gd name="connsiteX1202" fmla="*/ 3672003 w 6319000"/>
              <a:gd name="connsiteY1202" fmla="*/ 5086671 h 6322301"/>
              <a:gd name="connsiteX1203" fmla="*/ 3672003 w 6319000"/>
              <a:gd name="connsiteY1203" fmla="*/ 5152637 h 6322301"/>
              <a:gd name="connsiteX1204" fmla="*/ 3606036 w 6319000"/>
              <a:gd name="connsiteY1204" fmla="*/ 5152637 h 6322301"/>
              <a:gd name="connsiteX1205" fmla="*/ 2170903 w 6319000"/>
              <a:gd name="connsiteY1205" fmla="*/ 3719243 h 6322301"/>
              <a:gd name="connsiteX1206" fmla="*/ 2170902 w 6319000"/>
              <a:gd name="connsiteY1206" fmla="*/ 3653277 h 6322301"/>
              <a:gd name="connsiteX1207" fmla="*/ 2236869 w 6319000"/>
              <a:gd name="connsiteY1207" fmla="*/ 3653276 h 6322301"/>
              <a:gd name="connsiteX1208" fmla="*/ 2236869 w 6319000"/>
              <a:gd name="connsiteY1208" fmla="*/ 3719243 h 6322301"/>
              <a:gd name="connsiteX1209" fmla="*/ 2170903 w 6319000"/>
              <a:gd name="connsiteY1209" fmla="*/ 3719243 h 6322301"/>
              <a:gd name="connsiteX1210" fmla="*/ 439522 w 6319000"/>
              <a:gd name="connsiteY1210" fmla="*/ 1987866 h 6322301"/>
              <a:gd name="connsiteX1211" fmla="*/ 439522 w 6319000"/>
              <a:gd name="connsiteY1211" fmla="*/ 1921900 h 6322301"/>
              <a:gd name="connsiteX1212" fmla="*/ 505489 w 6319000"/>
              <a:gd name="connsiteY1212" fmla="*/ 1921900 h 6322301"/>
              <a:gd name="connsiteX1213" fmla="*/ 505489 w 6319000"/>
              <a:gd name="connsiteY1213" fmla="*/ 1987866 h 6322301"/>
              <a:gd name="connsiteX1214" fmla="*/ 439522 w 6319000"/>
              <a:gd name="connsiteY1214" fmla="*/ 1987866 h 6322301"/>
              <a:gd name="connsiteX1215" fmla="*/ 2026466 w 6319000"/>
              <a:gd name="connsiteY1215" fmla="*/ 3574828 h 6322301"/>
              <a:gd name="connsiteX1216" fmla="*/ 2026466 w 6319000"/>
              <a:gd name="connsiteY1216" fmla="*/ 3508861 h 6322301"/>
              <a:gd name="connsiteX1217" fmla="*/ 2092433 w 6319000"/>
              <a:gd name="connsiteY1217" fmla="*/ 3508861 h 6322301"/>
              <a:gd name="connsiteX1218" fmla="*/ 2092432 w 6319000"/>
              <a:gd name="connsiteY1218" fmla="*/ 3574828 h 6322301"/>
              <a:gd name="connsiteX1219" fmla="*/ 2026466 w 6319000"/>
              <a:gd name="connsiteY1219" fmla="*/ 3574828 h 6322301"/>
              <a:gd name="connsiteX1220" fmla="*/ 295086 w 6319000"/>
              <a:gd name="connsiteY1220" fmla="*/ 1843451 h 6322301"/>
              <a:gd name="connsiteX1221" fmla="*/ 295086 w 6319000"/>
              <a:gd name="connsiteY1221" fmla="*/ 1777485 h 6322301"/>
              <a:gd name="connsiteX1222" fmla="*/ 361052 w 6319000"/>
              <a:gd name="connsiteY1222" fmla="*/ 1777484 h 6322301"/>
              <a:gd name="connsiteX1223" fmla="*/ 361052 w 6319000"/>
              <a:gd name="connsiteY1223" fmla="*/ 1843451 h 6322301"/>
              <a:gd name="connsiteX1224" fmla="*/ 295086 w 6319000"/>
              <a:gd name="connsiteY1224" fmla="*/ 1843451 h 6322301"/>
              <a:gd name="connsiteX1225" fmla="*/ 1735843 w 6319000"/>
              <a:gd name="connsiteY1225" fmla="*/ 3284213 h 6322301"/>
              <a:gd name="connsiteX1226" fmla="*/ 1735843 w 6319000"/>
              <a:gd name="connsiteY1226" fmla="*/ 3218246 h 6322301"/>
              <a:gd name="connsiteX1227" fmla="*/ 1801810 w 6319000"/>
              <a:gd name="connsiteY1227" fmla="*/ 3218246 h 6322301"/>
              <a:gd name="connsiteX1228" fmla="*/ 1801810 w 6319000"/>
              <a:gd name="connsiteY1228" fmla="*/ 3284213 h 6322301"/>
              <a:gd name="connsiteX1229" fmla="*/ 1735843 w 6319000"/>
              <a:gd name="connsiteY1229" fmla="*/ 3284213 h 6322301"/>
              <a:gd name="connsiteX1230" fmla="*/ 3459846 w 6319000"/>
              <a:gd name="connsiteY1230" fmla="*/ 5008222 h 6322301"/>
              <a:gd name="connsiteX1231" fmla="*/ 3459846 w 6319000"/>
              <a:gd name="connsiteY1231" fmla="*/ 4942255 h 6322301"/>
              <a:gd name="connsiteX1232" fmla="*/ 3525813 w 6319000"/>
              <a:gd name="connsiteY1232" fmla="*/ 4942255 h 6322301"/>
              <a:gd name="connsiteX1233" fmla="*/ 3525812 w 6319000"/>
              <a:gd name="connsiteY1233" fmla="*/ 5008222 h 6322301"/>
              <a:gd name="connsiteX1234" fmla="*/ 3459846 w 6319000"/>
              <a:gd name="connsiteY1234" fmla="*/ 5008222 h 6322301"/>
              <a:gd name="connsiteX1235" fmla="*/ 2315330 w 6319000"/>
              <a:gd name="connsiteY1235" fmla="*/ 3865439 h 6322301"/>
              <a:gd name="connsiteX1236" fmla="*/ 2315330 w 6319000"/>
              <a:gd name="connsiteY1236" fmla="*/ 3799473 h 6322301"/>
              <a:gd name="connsiteX1237" fmla="*/ 2381297 w 6319000"/>
              <a:gd name="connsiteY1237" fmla="*/ 3799472 h 6322301"/>
              <a:gd name="connsiteX1238" fmla="*/ 2381296 w 6319000"/>
              <a:gd name="connsiteY1238" fmla="*/ 3865439 h 6322301"/>
              <a:gd name="connsiteX1239" fmla="*/ 2315330 w 6319000"/>
              <a:gd name="connsiteY1239" fmla="*/ 3865439 h 6322301"/>
              <a:gd name="connsiteX1240" fmla="*/ 583949 w 6319000"/>
              <a:gd name="connsiteY1240" fmla="*/ 2134063 h 6322301"/>
              <a:gd name="connsiteX1241" fmla="*/ 583949 w 6319000"/>
              <a:gd name="connsiteY1241" fmla="*/ 2068097 h 6322301"/>
              <a:gd name="connsiteX1242" fmla="*/ 649916 w 6319000"/>
              <a:gd name="connsiteY1242" fmla="*/ 2068096 h 6322301"/>
              <a:gd name="connsiteX1243" fmla="*/ 649916 w 6319000"/>
              <a:gd name="connsiteY1243" fmla="*/ 2134063 h 6322301"/>
              <a:gd name="connsiteX1244" fmla="*/ 583949 w 6319000"/>
              <a:gd name="connsiteY1244" fmla="*/ 2134063 h 6322301"/>
              <a:gd name="connsiteX1245" fmla="*/ 2459709 w 6319000"/>
              <a:gd name="connsiteY1245" fmla="*/ 4009852 h 6322301"/>
              <a:gd name="connsiteX1246" fmla="*/ 2459710 w 6319000"/>
              <a:gd name="connsiteY1246" fmla="*/ 3943888 h 6322301"/>
              <a:gd name="connsiteX1247" fmla="*/ 2525676 w 6319000"/>
              <a:gd name="connsiteY1247" fmla="*/ 3943885 h 6322301"/>
              <a:gd name="connsiteX1248" fmla="*/ 2525674 w 6319000"/>
              <a:gd name="connsiteY1248" fmla="*/ 4009852 h 6322301"/>
              <a:gd name="connsiteX1249" fmla="*/ 2459709 w 6319000"/>
              <a:gd name="connsiteY1249" fmla="*/ 4009852 h 6322301"/>
              <a:gd name="connsiteX1250" fmla="*/ 728331 w 6319000"/>
              <a:gd name="connsiteY1250" fmla="*/ 2278479 h 6322301"/>
              <a:gd name="connsiteX1251" fmla="*/ 728331 w 6319000"/>
              <a:gd name="connsiteY1251" fmla="*/ 2212513 h 6322301"/>
              <a:gd name="connsiteX1252" fmla="*/ 794298 w 6319000"/>
              <a:gd name="connsiteY1252" fmla="*/ 2212512 h 6322301"/>
              <a:gd name="connsiteX1253" fmla="*/ 794298 w 6319000"/>
              <a:gd name="connsiteY1253" fmla="*/ 2278479 h 6322301"/>
              <a:gd name="connsiteX1254" fmla="*/ 728331 w 6319000"/>
              <a:gd name="connsiteY1254" fmla="*/ 2278479 h 6322301"/>
              <a:gd name="connsiteX1255" fmla="*/ 872725 w 6319000"/>
              <a:gd name="connsiteY1255" fmla="*/ 2424688 h 6322301"/>
              <a:gd name="connsiteX1256" fmla="*/ 872725 w 6319000"/>
              <a:gd name="connsiteY1256" fmla="*/ 2358722 h 6322301"/>
              <a:gd name="connsiteX1257" fmla="*/ 938691 w 6319000"/>
              <a:gd name="connsiteY1257" fmla="*/ 2358721 h 6322301"/>
              <a:gd name="connsiteX1258" fmla="*/ 938691 w 6319000"/>
              <a:gd name="connsiteY1258" fmla="*/ 2424688 h 6322301"/>
              <a:gd name="connsiteX1259" fmla="*/ 872725 w 6319000"/>
              <a:gd name="connsiteY1259" fmla="*/ 2424688 h 6322301"/>
              <a:gd name="connsiteX1260" fmla="*/ 1154901 w 6319000"/>
              <a:gd name="connsiteY1260" fmla="*/ 2716707 h 6322301"/>
              <a:gd name="connsiteX1261" fmla="*/ 1154901 w 6319000"/>
              <a:gd name="connsiteY1261" fmla="*/ 2650741 h 6322301"/>
              <a:gd name="connsiteX1262" fmla="*/ 1220868 w 6319000"/>
              <a:gd name="connsiteY1262" fmla="*/ 2650740 h 6322301"/>
              <a:gd name="connsiteX1263" fmla="*/ 1220868 w 6319000"/>
              <a:gd name="connsiteY1263" fmla="*/ 2716707 h 6322301"/>
              <a:gd name="connsiteX1264" fmla="*/ 1154901 w 6319000"/>
              <a:gd name="connsiteY1264" fmla="*/ 2716707 h 6322301"/>
              <a:gd name="connsiteX1265" fmla="*/ 1010485 w 6319000"/>
              <a:gd name="connsiteY1265" fmla="*/ 2572294 h 6322301"/>
              <a:gd name="connsiteX1266" fmla="*/ 1010484 w 6319000"/>
              <a:gd name="connsiteY1266" fmla="*/ 2506327 h 6322301"/>
              <a:gd name="connsiteX1267" fmla="*/ 1076451 w 6319000"/>
              <a:gd name="connsiteY1267" fmla="*/ 2506327 h 6322301"/>
              <a:gd name="connsiteX1268" fmla="*/ 1076451 w 6319000"/>
              <a:gd name="connsiteY1268" fmla="*/ 2572294 h 6322301"/>
              <a:gd name="connsiteX1269" fmla="*/ 1010485 w 6319000"/>
              <a:gd name="connsiteY1269" fmla="*/ 2572294 h 6322301"/>
              <a:gd name="connsiteX1270" fmla="*/ 4610282 w 6319000"/>
              <a:gd name="connsiteY1270" fmla="*/ 6172092 h 6322301"/>
              <a:gd name="connsiteX1271" fmla="*/ 4610282 w 6319000"/>
              <a:gd name="connsiteY1271" fmla="*/ 6106126 h 6322301"/>
              <a:gd name="connsiteX1272" fmla="*/ 4676249 w 6319000"/>
              <a:gd name="connsiteY1272" fmla="*/ 6106125 h 6322301"/>
              <a:gd name="connsiteX1273" fmla="*/ 4676249 w 6319000"/>
              <a:gd name="connsiteY1273" fmla="*/ 6172092 h 6322301"/>
              <a:gd name="connsiteX1274" fmla="*/ 4610282 w 6319000"/>
              <a:gd name="connsiteY1274" fmla="*/ 6172092 h 6322301"/>
              <a:gd name="connsiteX1275" fmla="*/ 4465866 w 6319000"/>
              <a:gd name="connsiteY1275" fmla="*/ 6027679 h 6322301"/>
              <a:gd name="connsiteX1276" fmla="*/ 4465866 w 6319000"/>
              <a:gd name="connsiteY1276" fmla="*/ 5961713 h 6322301"/>
              <a:gd name="connsiteX1277" fmla="*/ 4531833 w 6319000"/>
              <a:gd name="connsiteY1277" fmla="*/ 5961712 h 6322301"/>
              <a:gd name="connsiteX1278" fmla="*/ 4531833 w 6319000"/>
              <a:gd name="connsiteY1278" fmla="*/ 6027679 h 6322301"/>
              <a:gd name="connsiteX1279" fmla="*/ 4465866 w 6319000"/>
              <a:gd name="connsiteY1279" fmla="*/ 6027679 h 6322301"/>
              <a:gd name="connsiteX1280" fmla="*/ 1167100 w 6319000"/>
              <a:gd name="connsiteY1280" fmla="*/ 2982908 h 6322301"/>
              <a:gd name="connsiteX1281" fmla="*/ 1167100 w 6319000"/>
              <a:gd name="connsiteY1281" fmla="*/ 2916942 h 6322301"/>
              <a:gd name="connsiteX1282" fmla="*/ 1233066 w 6319000"/>
              <a:gd name="connsiteY1282" fmla="*/ 2916942 h 6322301"/>
              <a:gd name="connsiteX1283" fmla="*/ 1233067 w 6319000"/>
              <a:gd name="connsiteY1283" fmla="*/ 2982908 h 6322301"/>
              <a:gd name="connsiteX1284" fmla="*/ 1167100 w 6319000"/>
              <a:gd name="connsiteY1284" fmla="*/ 2982908 h 6322301"/>
              <a:gd name="connsiteX1285" fmla="*/ 2891100 w 6319000"/>
              <a:gd name="connsiteY1285" fmla="*/ 4706916 h 6322301"/>
              <a:gd name="connsiteX1286" fmla="*/ 2891098 w 6319000"/>
              <a:gd name="connsiteY1286" fmla="*/ 4640948 h 6322301"/>
              <a:gd name="connsiteX1287" fmla="*/ 2957066 w 6319000"/>
              <a:gd name="connsiteY1287" fmla="*/ 4640949 h 6322301"/>
              <a:gd name="connsiteX1288" fmla="*/ 2957068 w 6319000"/>
              <a:gd name="connsiteY1288" fmla="*/ 4706917 h 6322301"/>
              <a:gd name="connsiteX1289" fmla="*/ 2891100 w 6319000"/>
              <a:gd name="connsiteY1289" fmla="*/ 4706916 h 6322301"/>
              <a:gd name="connsiteX1290" fmla="*/ 1455936 w 6319000"/>
              <a:gd name="connsiteY1290" fmla="*/ 3273516 h 6322301"/>
              <a:gd name="connsiteX1291" fmla="*/ 1455936 w 6319000"/>
              <a:gd name="connsiteY1291" fmla="*/ 3207550 h 6322301"/>
              <a:gd name="connsiteX1292" fmla="*/ 1521902 w 6319000"/>
              <a:gd name="connsiteY1292" fmla="*/ 3207550 h 6322301"/>
              <a:gd name="connsiteX1293" fmla="*/ 1521902 w 6319000"/>
              <a:gd name="connsiteY1293" fmla="*/ 3273517 h 6322301"/>
              <a:gd name="connsiteX1294" fmla="*/ 1455936 w 6319000"/>
              <a:gd name="connsiteY1294" fmla="*/ 3273516 h 6322301"/>
              <a:gd name="connsiteX1295" fmla="*/ 1311519 w 6319000"/>
              <a:gd name="connsiteY1295" fmla="*/ 3129105 h 6322301"/>
              <a:gd name="connsiteX1296" fmla="*/ 1311518 w 6319000"/>
              <a:gd name="connsiteY1296" fmla="*/ 3063138 h 6322301"/>
              <a:gd name="connsiteX1297" fmla="*/ 1377486 w 6319000"/>
              <a:gd name="connsiteY1297" fmla="*/ 3063138 h 6322301"/>
              <a:gd name="connsiteX1298" fmla="*/ 1377487 w 6319000"/>
              <a:gd name="connsiteY1298" fmla="*/ 3129105 h 6322301"/>
              <a:gd name="connsiteX1299" fmla="*/ 1311519 w 6319000"/>
              <a:gd name="connsiteY1299" fmla="*/ 3129105 h 6322301"/>
              <a:gd name="connsiteX1300" fmla="*/ 1600343 w 6319000"/>
              <a:gd name="connsiteY1300" fmla="*/ 3419713 h 6322301"/>
              <a:gd name="connsiteX1301" fmla="*/ 1600343 w 6319000"/>
              <a:gd name="connsiteY1301" fmla="*/ 3353747 h 6322301"/>
              <a:gd name="connsiteX1302" fmla="*/ 1666309 w 6319000"/>
              <a:gd name="connsiteY1302" fmla="*/ 3353747 h 6322301"/>
              <a:gd name="connsiteX1303" fmla="*/ 1666309 w 6319000"/>
              <a:gd name="connsiteY1303" fmla="*/ 3419713 h 6322301"/>
              <a:gd name="connsiteX1304" fmla="*/ 1600343 w 6319000"/>
              <a:gd name="connsiteY1304" fmla="*/ 3419713 h 6322301"/>
              <a:gd name="connsiteX1305" fmla="*/ 3324346 w 6319000"/>
              <a:gd name="connsiteY1305" fmla="*/ 5143722 h 6322301"/>
              <a:gd name="connsiteX1306" fmla="*/ 3324345 w 6319000"/>
              <a:gd name="connsiteY1306" fmla="*/ 5077756 h 6322301"/>
              <a:gd name="connsiteX1307" fmla="*/ 3390312 w 6319000"/>
              <a:gd name="connsiteY1307" fmla="*/ 5077756 h 6322301"/>
              <a:gd name="connsiteX1308" fmla="*/ 3390312 w 6319000"/>
              <a:gd name="connsiteY1308" fmla="*/ 5143722 h 6322301"/>
              <a:gd name="connsiteX1309" fmla="*/ 3324346 w 6319000"/>
              <a:gd name="connsiteY1309" fmla="*/ 5143722 h 6322301"/>
              <a:gd name="connsiteX1310" fmla="*/ 1744752 w 6319000"/>
              <a:gd name="connsiteY1310" fmla="*/ 3564129 h 6322301"/>
              <a:gd name="connsiteX1311" fmla="*/ 1744752 w 6319000"/>
              <a:gd name="connsiteY1311" fmla="*/ 3498163 h 6322301"/>
              <a:gd name="connsiteX1312" fmla="*/ 1810718 w 6319000"/>
              <a:gd name="connsiteY1312" fmla="*/ 3498163 h 6322301"/>
              <a:gd name="connsiteX1313" fmla="*/ 1810718 w 6319000"/>
              <a:gd name="connsiteY1313" fmla="*/ 3564129 h 6322301"/>
              <a:gd name="connsiteX1314" fmla="*/ 1744752 w 6319000"/>
              <a:gd name="connsiteY1314" fmla="*/ 3564129 h 6322301"/>
              <a:gd name="connsiteX1315" fmla="*/ 13371 w 6319000"/>
              <a:gd name="connsiteY1315" fmla="*/ 1832752 h 6322301"/>
              <a:gd name="connsiteX1316" fmla="*/ 13372 w 6319000"/>
              <a:gd name="connsiteY1316" fmla="*/ 1766786 h 6322301"/>
              <a:gd name="connsiteX1317" fmla="*/ 79338 w 6319000"/>
              <a:gd name="connsiteY1317" fmla="*/ 1766786 h 6322301"/>
              <a:gd name="connsiteX1318" fmla="*/ 79338 w 6319000"/>
              <a:gd name="connsiteY1318" fmla="*/ 1832753 h 6322301"/>
              <a:gd name="connsiteX1319" fmla="*/ 13371 w 6319000"/>
              <a:gd name="connsiteY1319" fmla="*/ 1832752 h 6322301"/>
              <a:gd name="connsiteX1320" fmla="*/ 3468754 w 6319000"/>
              <a:gd name="connsiteY1320" fmla="*/ 5288138 h 6322301"/>
              <a:gd name="connsiteX1321" fmla="*/ 3468754 w 6319000"/>
              <a:gd name="connsiteY1321" fmla="*/ 5222171 h 6322301"/>
              <a:gd name="connsiteX1322" fmla="*/ 3534720 w 6319000"/>
              <a:gd name="connsiteY1322" fmla="*/ 5222171 h 6322301"/>
              <a:gd name="connsiteX1323" fmla="*/ 3534720 w 6319000"/>
              <a:gd name="connsiteY1323" fmla="*/ 5288137 h 6322301"/>
              <a:gd name="connsiteX1324" fmla="*/ 3468754 w 6319000"/>
              <a:gd name="connsiteY1324" fmla="*/ 5288138 h 6322301"/>
              <a:gd name="connsiteX1325" fmla="*/ 2324239 w 6319000"/>
              <a:gd name="connsiteY1325" fmla="*/ 4145351 h 6322301"/>
              <a:gd name="connsiteX1326" fmla="*/ 2324240 w 6319000"/>
              <a:gd name="connsiteY1326" fmla="*/ 4079386 h 6322301"/>
              <a:gd name="connsiteX1327" fmla="*/ 2390206 w 6319000"/>
              <a:gd name="connsiteY1327" fmla="*/ 4079385 h 6322301"/>
              <a:gd name="connsiteX1328" fmla="*/ 2390205 w 6319000"/>
              <a:gd name="connsiteY1328" fmla="*/ 4145350 h 6322301"/>
              <a:gd name="connsiteX1329" fmla="*/ 2324239 w 6319000"/>
              <a:gd name="connsiteY1329" fmla="*/ 4145351 h 6322301"/>
              <a:gd name="connsiteX1330" fmla="*/ 592861 w 6319000"/>
              <a:gd name="connsiteY1330" fmla="*/ 2413977 h 6322301"/>
              <a:gd name="connsiteX1331" fmla="*/ 592861 w 6319000"/>
              <a:gd name="connsiteY1331" fmla="*/ 2348011 h 6322301"/>
              <a:gd name="connsiteX1332" fmla="*/ 658827 w 6319000"/>
              <a:gd name="connsiteY1332" fmla="*/ 2348011 h 6322301"/>
              <a:gd name="connsiteX1333" fmla="*/ 658828 w 6319000"/>
              <a:gd name="connsiteY1333" fmla="*/ 2413977 h 6322301"/>
              <a:gd name="connsiteX1334" fmla="*/ 592861 w 6319000"/>
              <a:gd name="connsiteY1334" fmla="*/ 2413977 h 6322301"/>
              <a:gd name="connsiteX1335" fmla="*/ 2179814 w 6319000"/>
              <a:gd name="connsiteY1335" fmla="*/ 4000938 h 6322301"/>
              <a:gd name="connsiteX1336" fmla="*/ 2179814 w 6319000"/>
              <a:gd name="connsiteY1336" fmla="*/ 3934971 h 6322301"/>
              <a:gd name="connsiteX1337" fmla="*/ 2245781 w 6319000"/>
              <a:gd name="connsiteY1337" fmla="*/ 3934971 h 6322301"/>
              <a:gd name="connsiteX1338" fmla="*/ 2245781 w 6319000"/>
              <a:gd name="connsiteY1338" fmla="*/ 4000938 h 6322301"/>
              <a:gd name="connsiteX1339" fmla="*/ 2179814 w 6319000"/>
              <a:gd name="connsiteY1339" fmla="*/ 4000938 h 6322301"/>
              <a:gd name="connsiteX1340" fmla="*/ 448434 w 6319000"/>
              <a:gd name="connsiteY1340" fmla="*/ 2269561 h 6322301"/>
              <a:gd name="connsiteX1341" fmla="*/ 448434 w 6319000"/>
              <a:gd name="connsiteY1341" fmla="*/ 2203595 h 6322301"/>
              <a:gd name="connsiteX1342" fmla="*/ 514400 w 6319000"/>
              <a:gd name="connsiteY1342" fmla="*/ 2203595 h 6322301"/>
              <a:gd name="connsiteX1343" fmla="*/ 514400 w 6319000"/>
              <a:gd name="connsiteY1343" fmla="*/ 2269561 h 6322301"/>
              <a:gd name="connsiteX1344" fmla="*/ 448434 w 6319000"/>
              <a:gd name="connsiteY1344" fmla="*/ 2269561 h 6322301"/>
              <a:gd name="connsiteX1345" fmla="*/ 2033612 w 6319000"/>
              <a:gd name="connsiteY1345" fmla="*/ 3854742 h 6322301"/>
              <a:gd name="connsiteX1346" fmla="*/ 2033612 w 6319000"/>
              <a:gd name="connsiteY1346" fmla="*/ 3788775 h 6322301"/>
              <a:gd name="connsiteX1347" fmla="*/ 2099578 w 6319000"/>
              <a:gd name="connsiteY1347" fmla="*/ 3788776 h 6322301"/>
              <a:gd name="connsiteX1348" fmla="*/ 2099578 w 6319000"/>
              <a:gd name="connsiteY1348" fmla="*/ 3854742 h 6322301"/>
              <a:gd name="connsiteX1349" fmla="*/ 2033612 w 6319000"/>
              <a:gd name="connsiteY1349" fmla="*/ 3854742 h 6322301"/>
              <a:gd name="connsiteX1350" fmla="*/ 302231 w 6319000"/>
              <a:gd name="connsiteY1350" fmla="*/ 2123365 h 6322301"/>
              <a:gd name="connsiteX1351" fmla="*/ 302231 w 6319000"/>
              <a:gd name="connsiteY1351" fmla="*/ 2057399 h 6322301"/>
              <a:gd name="connsiteX1352" fmla="*/ 368198 w 6319000"/>
              <a:gd name="connsiteY1352" fmla="*/ 2057399 h 6322301"/>
              <a:gd name="connsiteX1353" fmla="*/ 368198 w 6319000"/>
              <a:gd name="connsiteY1353" fmla="*/ 2123365 h 6322301"/>
              <a:gd name="connsiteX1354" fmla="*/ 302231 w 6319000"/>
              <a:gd name="connsiteY1354" fmla="*/ 2123365 h 6322301"/>
              <a:gd name="connsiteX1355" fmla="*/ 1889175 w 6319000"/>
              <a:gd name="connsiteY1355" fmla="*/ 3710327 h 6322301"/>
              <a:gd name="connsiteX1356" fmla="*/ 1889175 w 6319000"/>
              <a:gd name="connsiteY1356" fmla="*/ 3644361 h 6322301"/>
              <a:gd name="connsiteX1357" fmla="*/ 1955141 w 6319000"/>
              <a:gd name="connsiteY1357" fmla="*/ 3644361 h 6322301"/>
              <a:gd name="connsiteX1358" fmla="*/ 1955141 w 6319000"/>
              <a:gd name="connsiteY1358" fmla="*/ 3710327 h 6322301"/>
              <a:gd name="connsiteX1359" fmla="*/ 1889175 w 6319000"/>
              <a:gd name="connsiteY1359" fmla="*/ 3710327 h 6322301"/>
              <a:gd name="connsiteX1360" fmla="*/ 157794 w 6319000"/>
              <a:gd name="connsiteY1360" fmla="*/ 1978950 h 6322301"/>
              <a:gd name="connsiteX1361" fmla="*/ 157794 w 6319000"/>
              <a:gd name="connsiteY1361" fmla="*/ 1912984 h 6322301"/>
              <a:gd name="connsiteX1362" fmla="*/ 223761 w 6319000"/>
              <a:gd name="connsiteY1362" fmla="*/ 1912984 h 6322301"/>
              <a:gd name="connsiteX1363" fmla="*/ 223761 w 6319000"/>
              <a:gd name="connsiteY1363" fmla="*/ 1978951 h 6322301"/>
              <a:gd name="connsiteX1364" fmla="*/ 157794 w 6319000"/>
              <a:gd name="connsiteY1364" fmla="*/ 1978950 h 6322301"/>
              <a:gd name="connsiteX1365" fmla="*/ 3613176 w 6319000"/>
              <a:gd name="connsiteY1365" fmla="*/ 5434335 h 6322301"/>
              <a:gd name="connsiteX1366" fmla="*/ 3613176 w 6319000"/>
              <a:gd name="connsiteY1366" fmla="*/ 5368369 h 6322301"/>
              <a:gd name="connsiteX1367" fmla="*/ 3679143 w 6319000"/>
              <a:gd name="connsiteY1367" fmla="*/ 5368369 h 6322301"/>
              <a:gd name="connsiteX1368" fmla="*/ 3679142 w 6319000"/>
              <a:gd name="connsiteY1368" fmla="*/ 5434335 h 6322301"/>
              <a:gd name="connsiteX1369" fmla="*/ 3613176 w 6319000"/>
              <a:gd name="connsiteY1369" fmla="*/ 5434335 h 6322301"/>
              <a:gd name="connsiteX1370" fmla="*/ 2468650 w 6319000"/>
              <a:gd name="connsiteY1370" fmla="*/ 4291548 h 6322301"/>
              <a:gd name="connsiteX1371" fmla="*/ 2468650 w 6319000"/>
              <a:gd name="connsiteY1371" fmla="*/ 4225582 h 6322301"/>
              <a:gd name="connsiteX1372" fmla="*/ 2534616 w 6319000"/>
              <a:gd name="connsiteY1372" fmla="*/ 4225582 h 6322301"/>
              <a:gd name="connsiteX1373" fmla="*/ 2534614 w 6319000"/>
              <a:gd name="connsiteY1373" fmla="*/ 4291546 h 6322301"/>
              <a:gd name="connsiteX1374" fmla="*/ 2468650 w 6319000"/>
              <a:gd name="connsiteY1374" fmla="*/ 4291548 h 6322301"/>
              <a:gd name="connsiteX1375" fmla="*/ 737277 w 6319000"/>
              <a:gd name="connsiteY1375" fmla="*/ 2560179 h 6322301"/>
              <a:gd name="connsiteX1376" fmla="*/ 737277 w 6319000"/>
              <a:gd name="connsiteY1376" fmla="*/ 2494213 h 6322301"/>
              <a:gd name="connsiteX1377" fmla="*/ 803243 w 6319000"/>
              <a:gd name="connsiteY1377" fmla="*/ 2494213 h 6322301"/>
              <a:gd name="connsiteX1378" fmla="*/ 803244 w 6319000"/>
              <a:gd name="connsiteY1378" fmla="*/ 2560179 h 6322301"/>
              <a:gd name="connsiteX1379" fmla="*/ 737277 w 6319000"/>
              <a:gd name="connsiteY1379" fmla="*/ 2560179 h 6322301"/>
              <a:gd name="connsiteX1380" fmla="*/ 2613082 w 6319000"/>
              <a:gd name="connsiteY1380" fmla="*/ 4435997 h 6322301"/>
              <a:gd name="connsiteX1381" fmla="*/ 2613084 w 6319000"/>
              <a:gd name="connsiteY1381" fmla="*/ 4370033 h 6322301"/>
              <a:gd name="connsiteX1382" fmla="*/ 2679048 w 6319000"/>
              <a:gd name="connsiteY1382" fmla="*/ 4370031 h 6322301"/>
              <a:gd name="connsiteX1383" fmla="*/ 2679048 w 6319000"/>
              <a:gd name="connsiteY1383" fmla="*/ 4435997 h 6322301"/>
              <a:gd name="connsiteX1384" fmla="*/ 2613082 w 6319000"/>
              <a:gd name="connsiteY1384" fmla="*/ 4435997 h 6322301"/>
              <a:gd name="connsiteX1385" fmla="*/ 881715 w 6319000"/>
              <a:gd name="connsiteY1385" fmla="*/ 2704634 h 6322301"/>
              <a:gd name="connsiteX1386" fmla="*/ 881715 w 6319000"/>
              <a:gd name="connsiteY1386" fmla="*/ 2638668 h 6322301"/>
              <a:gd name="connsiteX1387" fmla="*/ 947681 w 6319000"/>
              <a:gd name="connsiteY1387" fmla="*/ 2638668 h 6322301"/>
              <a:gd name="connsiteX1388" fmla="*/ 947681 w 6319000"/>
              <a:gd name="connsiteY1388" fmla="*/ 2704634 h 6322301"/>
              <a:gd name="connsiteX1389" fmla="*/ 881715 w 6319000"/>
              <a:gd name="connsiteY1389" fmla="*/ 2704634 h 6322301"/>
              <a:gd name="connsiteX1390" fmla="*/ 4337099 w 6319000"/>
              <a:gd name="connsiteY1390" fmla="*/ 6160020 h 6322301"/>
              <a:gd name="connsiteX1391" fmla="*/ 4337099 w 6319000"/>
              <a:gd name="connsiteY1391" fmla="*/ 6094053 h 6322301"/>
              <a:gd name="connsiteX1392" fmla="*/ 4403065 w 6319000"/>
              <a:gd name="connsiteY1392" fmla="*/ 6094054 h 6322301"/>
              <a:gd name="connsiteX1393" fmla="*/ 4403065 w 6319000"/>
              <a:gd name="connsiteY1393" fmla="*/ 6160020 h 6322301"/>
              <a:gd name="connsiteX1394" fmla="*/ 4337099 w 6319000"/>
              <a:gd name="connsiteY1394" fmla="*/ 6160020 h 6322301"/>
              <a:gd name="connsiteX1395" fmla="*/ 2750770 w 6319000"/>
              <a:gd name="connsiteY1395" fmla="*/ 4583571 h 6322301"/>
              <a:gd name="connsiteX1396" fmla="*/ 2750774 w 6319000"/>
              <a:gd name="connsiteY1396" fmla="*/ 4517608 h 6322301"/>
              <a:gd name="connsiteX1397" fmla="*/ 2816736 w 6319000"/>
              <a:gd name="connsiteY1397" fmla="*/ 4517604 h 6322301"/>
              <a:gd name="connsiteX1398" fmla="*/ 2816732 w 6319000"/>
              <a:gd name="connsiteY1398" fmla="*/ 4583567 h 6322301"/>
              <a:gd name="connsiteX1399" fmla="*/ 2750770 w 6319000"/>
              <a:gd name="connsiteY1399" fmla="*/ 4583571 h 6322301"/>
              <a:gd name="connsiteX1400" fmla="*/ 1019402 w 6319000"/>
              <a:gd name="connsiteY1400" fmla="*/ 2852208 h 6322301"/>
              <a:gd name="connsiteX1401" fmla="*/ 1019402 w 6319000"/>
              <a:gd name="connsiteY1401" fmla="*/ 2786241 h 6322301"/>
              <a:gd name="connsiteX1402" fmla="*/ 1085369 w 6319000"/>
              <a:gd name="connsiteY1402" fmla="*/ 2786241 h 6322301"/>
              <a:gd name="connsiteX1403" fmla="*/ 1085369 w 6319000"/>
              <a:gd name="connsiteY1403" fmla="*/ 2852208 h 6322301"/>
              <a:gd name="connsiteX1404" fmla="*/ 1019402 w 6319000"/>
              <a:gd name="connsiteY1404" fmla="*/ 2852208 h 6322301"/>
              <a:gd name="connsiteX1405" fmla="*/ 4474783 w 6319000"/>
              <a:gd name="connsiteY1405" fmla="*/ 6307592 h 6322301"/>
              <a:gd name="connsiteX1406" fmla="*/ 4474783 w 6319000"/>
              <a:gd name="connsiteY1406" fmla="*/ 6241626 h 6322301"/>
              <a:gd name="connsiteX1407" fmla="*/ 4540750 w 6319000"/>
              <a:gd name="connsiteY1407" fmla="*/ 6241626 h 6322301"/>
              <a:gd name="connsiteX1408" fmla="*/ 4540749 w 6319000"/>
              <a:gd name="connsiteY1408" fmla="*/ 6307592 h 6322301"/>
              <a:gd name="connsiteX1409" fmla="*/ 4474783 w 6319000"/>
              <a:gd name="connsiteY1409" fmla="*/ 6307592 h 63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Lst>
            <a:rect l="l" t="t" r="r" b="b"/>
            <a:pathLst>
              <a:path w="6319000" h="6322301">
                <a:moveTo>
                  <a:pt x="2931975" y="1228069"/>
                </a:moveTo>
                <a:cubicBezTo>
                  <a:pt x="2914146" y="1210240"/>
                  <a:pt x="2914146" y="1179932"/>
                  <a:pt x="2931975" y="1162103"/>
                </a:cubicBezTo>
                <a:cubicBezTo>
                  <a:pt x="2949804" y="1142490"/>
                  <a:pt x="2980112" y="1142490"/>
                  <a:pt x="2997942" y="1162103"/>
                </a:cubicBezTo>
                <a:cubicBezTo>
                  <a:pt x="3015771" y="1179932"/>
                  <a:pt x="3015771" y="1210241"/>
                  <a:pt x="2997942" y="1228070"/>
                </a:cubicBezTo>
                <a:cubicBezTo>
                  <a:pt x="2980113" y="1245898"/>
                  <a:pt x="2949804" y="1245898"/>
                  <a:pt x="2931975" y="1228069"/>
                </a:cubicBezTo>
                <a:close/>
                <a:moveTo>
                  <a:pt x="4655986" y="2952081"/>
                </a:moveTo>
                <a:cubicBezTo>
                  <a:pt x="4638157" y="2934252"/>
                  <a:pt x="4638157" y="2903943"/>
                  <a:pt x="4655986" y="2886114"/>
                </a:cubicBezTo>
                <a:cubicBezTo>
                  <a:pt x="4673815" y="2866501"/>
                  <a:pt x="4704124" y="2866501"/>
                  <a:pt x="4721953" y="2886114"/>
                </a:cubicBezTo>
                <a:cubicBezTo>
                  <a:pt x="4739781" y="2903943"/>
                  <a:pt x="4739781" y="2934251"/>
                  <a:pt x="4721952" y="2952080"/>
                </a:cubicBezTo>
                <a:cubicBezTo>
                  <a:pt x="4704123" y="2969909"/>
                  <a:pt x="4673815" y="2969909"/>
                  <a:pt x="4655986" y="2952081"/>
                </a:cubicBezTo>
                <a:close/>
                <a:moveTo>
                  <a:pt x="3069611" y="1375645"/>
                </a:moveTo>
                <a:cubicBezTo>
                  <a:pt x="3051782" y="1357816"/>
                  <a:pt x="3051782" y="1327507"/>
                  <a:pt x="3069611" y="1309678"/>
                </a:cubicBezTo>
                <a:cubicBezTo>
                  <a:pt x="3087440" y="1291849"/>
                  <a:pt x="3117749" y="1291849"/>
                  <a:pt x="3135578" y="1309678"/>
                </a:cubicBezTo>
                <a:cubicBezTo>
                  <a:pt x="3153407" y="1327507"/>
                  <a:pt x="3153407" y="1357815"/>
                  <a:pt x="3135578" y="1375644"/>
                </a:cubicBezTo>
                <a:cubicBezTo>
                  <a:pt x="3117749" y="1393473"/>
                  <a:pt x="3087440" y="1393474"/>
                  <a:pt x="3069611" y="1375645"/>
                </a:cubicBezTo>
                <a:close/>
                <a:moveTo>
                  <a:pt x="4793623" y="3099656"/>
                </a:moveTo>
                <a:cubicBezTo>
                  <a:pt x="4775794" y="3081827"/>
                  <a:pt x="4775793" y="3051518"/>
                  <a:pt x="4793622" y="3033689"/>
                </a:cubicBezTo>
                <a:cubicBezTo>
                  <a:pt x="4811451" y="3015860"/>
                  <a:pt x="4841760" y="3015860"/>
                  <a:pt x="4859589" y="3033689"/>
                </a:cubicBezTo>
                <a:cubicBezTo>
                  <a:pt x="4877418" y="3051518"/>
                  <a:pt x="4877418" y="3081826"/>
                  <a:pt x="4859589" y="3099655"/>
                </a:cubicBezTo>
                <a:cubicBezTo>
                  <a:pt x="4841760" y="3117484"/>
                  <a:pt x="4811451" y="3117485"/>
                  <a:pt x="4793623" y="3099656"/>
                </a:cubicBezTo>
                <a:close/>
                <a:moveTo>
                  <a:pt x="3214051" y="1520098"/>
                </a:moveTo>
                <a:cubicBezTo>
                  <a:pt x="3196222" y="1502269"/>
                  <a:pt x="3196222" y="1471961"/>
                  <a:pt x="3214051" y="1454132"/>
                </a:cubicBezTo>
                <a:cubicBezTo>
                  <a:pt x="3231880" y="1436303"/>
                  <a:pt x="3262188" y="1436303"/>
                  <a:pt x="3280017" y="1454132"/>
                </a:cubicBezTo>
                <a:cubicBezTo>
                  <a:pt x="3297846" y="1471961"/>
                  <a:pt x="3297846" y="1502269"/>
                  <a:pt x="3280017" y="1520098"/>
                </a:cubicBezTo>
                <a:cubicBezTo>
                  <a:pt x="3262188" y="1539711"/>
                  <a:pt x="3231880" y="1539711"/>
                  <a:pt x="3214051" y="1520098"/>
                </a:cubicBezTo>
                <a:close/>
                <a:moveTo>
                  <a:pt x="4938061" y="3244109"/>
                </a:moveTo>
                <a:cubicBezTo>
                  <a:pt x="4920232" y="3226280"/>
                  <a:pt x="4920232" y="3195971"/>
                  <a:pt x="4938061" y="3178142"/>
                </a:cubicBezTo>
                <a:cubicBezTo>
                  <a:pt x="4955890" y="3160313"/>
                  <a:pt x="4986199" y="3160313"/>
                  <a:pt x="5004028" y="3178142"/>
                </a:cubicBezTo>
                <a:cubicBezTo>
                  <a:pt x="5021857" y="3195971"/>
                  <a:pt x="5021857" y="3226280"/>
                  <a:pt x="5004028" y="3244109"/>
                </a:cubicBezTo>
                <a:cubicBezTo>
                  <a:pt x="4986199" y="3263721"/>
                  <a:pt x="4955890" y="3263721"/>
                  <a:pt x="4938061" y="3244109"/>
                </a:cubicBezTo>
                <a:close/>
                <a:moveTo>
                  <a:pt x="3358532" y="1666299"/>
                </a:moveTo>
                <a:cubicBezTo>
                  <a:pt x="3340703" y="1648470"/>
                  <a:pt x="3340703" y="1618162"/>
                  <a:pt x="3358532" y="1600333"/>
                </a:cubicBezTo>
                <a:cubicBezTo>
                  <a:pt x="3376361" y="1582504"/>
                  <a:pt x="3406670" y="1582504"/>
                  <a:pt x="3424499" y="1600333"/>
                </a:cubicBezTo>
                <a:cubicBezTo>
                  <a:pt x="3442328" y="1618162"/>
                  <a:pt x="3442328" y="1648470"/>
                  <a:pt x="3424499" y="1666299"/>
                </a:cubicBezTo>
                <a:cubicBezTo>
                  <a:pt x="3406670" y="1684128"/>
                  <a:pt x="3378143" y="1684128"/>
                  <a:pt x="3358532" y="1666299"/>
                </a:cubicBezTo>
                <a:close/>
                <a:moveTo>
                  <a:pt x="5082543" y="3390310"/>
                </a:moveTo>
                <a:cubicBezTo>
                  <a:pt x="5064714" y="3372481"/>
                  <a:pt x="5064714" y="3342172"/>
                  <a:pt x="5082543" y="3324343"/>
                </a:cubicBezTo>
                <a:cubicBezTo>
                  <a:pt x="5100372" y="3306514"/>
                  <a:pt x="5130680" y="3306515"/>
                  <a:pt x="5148509" y="3324344"/>
                </a:cubicBezTo>
                <a:cubicBezTo>
                  <a:pt x="5166338" y="3342173"/>
                  <a:pt x="5166338" y="3372481"/>
                  <a:pt x="5148509" y="3390310"/>
                </a:cubicBezTo>
                <a:cubicBezTo>
                  <a:pt x="5130680" y="3408139"/>
                  <a:pt x="5102154" y="3408139"/>
                  <a:pt x="5082543" y="3390310"/>
                </a:cubicBezTo>
                <a:close/>
                <a:moveTo>
                  <a:pt x="2062179" y="369950"/>
                </a:moveTo>
                <a:cubicBezTo>
                  <a:pt x="2044350" y="352121"/>
                  <a:pt x="2044350" y="321812"/>
                  <a:pt x="2062179" y="303983"/>
                </a:cubicBezTo>
                <a:cubicBezTo>
                  <a:pt x="2080008" y="286154"/>
                  <a:pt x="2110316" y="286155"/>
                  <a:pt x="2128145" y="303984"/>
                </a:cubicBezTo>
                <a:cubicBezTo>
                  <a:pt x="2145974" y="321813"/>
                  <a:pt x="2145974" y="352121"/>
                  <a:pt x="2128145" y="369950"/>
                </a:cubicBezTo>
                <a:cubicBezTo>
                  <a:pt x="2108534" y="389563"/>
                  <a:pt x="2080008" y="389563"/>
                  <a:pt x="2062179" y="369950"/>
                </a:cubicBezTo>
                <a:close/>
                <a:moveTo>
                  <a:pt x="3793557" y="2101329"/>
                </a:moveTo>
                <a:cubicBezTo>
                  <a:pt x="3775728" y="2083500"/>
                  <a:pt x="3775728" y="2053191"/>
                  <a:pt x="3793557" y="2035362"/>
                </a:cubicBezTo>
                <a:cubicBezTo>
                  <a:pt x="3811386" y="2017533"/>
                  <a:pt x="3841695" y="2017533"/>
                  <a:pt x="3859524" y="2035362"/>
                </a:cubicBezTo>
                <a:cubicBezTo>
                  <a:pt x="3877353" y="2053191"/>
                  <a:pt x="3877353" y="2083500"/>
                  <a:pt x="3859524" y="2101329"/>
                </a:cubicBezTo>
                <a:cubicBezTo>
                  <a:pt x="3839913" y="2120941"/>
                  <a:pt x="3811386" y="2120941"/>
                  <a:pt x="3793557" y="2101329"/>
                </a:cubicBezTo>
                <a:close/>
                <a:moveTo>
                  <a:pt x="5517567" y="3825338"/>
                </a:moveTo>
                <a:cubicBezTo>
                  <a:pt x="5499738" y="3807509"/>
                  <a:pt x="5499738" y="3777201"/>
                  <a:pt x="5517567" y="3759372"/>
                </a:cubicBezTo>
                <a:cubicBezTo>
                  <a:pt x="5535396" y="3741543"/>
                  <a:pt x="5565704" y="3741543"/>
                  <a:pt x="5583533" y="3759372"/>
                </a:cubicBezTo>
                <a:cubicBezTo>
                  <a:pt x="5601362" y="3777201"/>
                  <a:pt x="5601363" y="3807510"/>
                  <a:pt x="5583534" y="3825339"/>
                </a:cubicBezTo>
                <a:cubicBezTo>
                  <a:pt x="5563923" y="3844952"/>
                  <a:pt x="5535396" y="3844951"/>
                  <a:pt x="5517567" y="3825338"/>
                </a:cubicBezTo>
                <a:close/>
                <a:moveTo>
                  <a:pt x="1771556" y="79338"/>
                </a:moveTo>
                <a:cubicBezTo>
                  <a:pt x="1753727" y="61509"/>
                  <a:pt x="1753727" y="31200"/>
                  <a:pt x="1771556" y="13371"/>
                </a:cubicBezTo>
                <a:cubicBezTo>
                  <a:pt x="1789385" y="-4458"/>
                  <a:pt x="1819694" y="-4458"/>
                  <a:pt x="1837523" y="13371"/>
                </a:cubicBezTo>
                <a:cubicBezTo>
                  <a:pt x="1855352" y="31200"/>
                  <a:pt x="1855352" y="61508"/>
                  <a:pt x="1837523" y="79337"/>
                </a:cubicBezTo>
                <a:cubicBezTo>
                  <a:pt x="1819694" y="98950"/>
                  <a:pt x="1791168" y="98950"/>
                  <a:pt x="1771556" y="79338"/>
                </a:cubicBezTo>
                <a:close/>
                <a:moveTo>
                  <a:pt x="3502935" y="1810716"/>
                </a:moveTo>
                <a:cubicBezTo>
                  <a:pt x="3485106" y="1792887"/>
                  <a:pt x="3485106" y="1762579"/>
                  <a:pt x="3502935" y="1744750"/>
                </a:cubicBezTo>
                <a:cubicBezTo>
                  <a:pt x="3520764" y="1726921"/>
                  <a:pt x="3551072" y="1726921"/>
                  <a:pt x="3568901" y="1744750"/>
                </a:cubicBezTo>
                <a:cubicBezTo>
                  <a:pt x="3586730" y="1762579"/>
                  <a:pt x="3586730" y="1792887"/>
                  <a:pt x="3568901" y="1810716"/>
                </a:cubicBezTo>
                <a:cubicBezTo>
                  <a:pt x="3551072" y="1830329"/>
                  <a:pt x="3522546" y="1830329"/>
                  <a:pt x="3502935" y="1810716"/>
                </a:cubicBezTo>
                <a:close/>
                <a:moveTo>
                  <a:pt x="5226945" y="3534726"/>
                </a:moveTo>
                <a:cubicBezTo>
                  <a:pt x="5209116" y="3516897"/>
                  <a:pt x="5209116" y="3486589"/>
                  <a:pt x="5226945" y="3468760"/>
                </a:cubicBezTo>
                <a:cubicBezTo>
                  <a:pt x="5244774" y="3450931"/>
                  <a:pt x="5275082" y="3450931"/>
                  <a:pt x="5292911" y="3468760"/>
                </a:cubicBezTo>
                <a:cubicBezTo>
                  <a:pt x="5310740" y="3486589"/>
                  <a:pt x="5310740" y="3516897"/>
                  <a:pt x="5292911" y="3534726"/>
                </a:cubicBezTo>
                <a:cubicBezTo>
                  <a:pt x="5275083" y="3554339"/>
                  <a:pt x="5246556" y="3554339"/>
                  <a:pt x="5226945" y="3534726"/>
                </a:cubicBezTo>
                <a:close/>
                <a:moveTo>
                  <a:pt x="1917747" y="225535"/>
                </a:moveTo>
                <a:cubicBezTo>
                  <a:pt x="1899918" y="207706"/>
                  <a:pt x="1899918" y="177398"/>
                  <a:pt x="1917747" y="159569"/>
                </a:cubicBezTo>
                <a:cubicBezTo>
                  <a:pt x="1935576" y="141740"/>
                  <a:pt x="1965885" y="141740"/>
                  <a:pt x="1983714" y="159569"/>
                </a:cubicBezTo>
                <a:cubicBezTo>
                  <a:pt x="2001543" y="177398"/>
                  <a:pt x="2001542" y="207706"/>
                  <a:pt x="1983713" y="225535"/>
                </a:cubicBezTo>
                <a:cubicBezTo>
                  <a:pt x="1964102" y="243364"/>
                  <a:pt x="1935576" y="243364"/>
                  <a:pt x="1917747" y="225535"/>
                </a:cubicBezTo>
                <a:close/>
                <a:moveTo>
                  <a:pt x="3649126" y="1956914"/>
                </a:moveTo>
                <a:cubicBezTo>
                  <a:pt x="3631297" y="1939085"/>
                  <a:pt x="3631297" y="1908777"/>
                  <a:pt x="3649126" y="1890948"/>
                </a:cubicBezTo>
                <a:cubicBezTo>
                  <a:pt x="3666955" y="1873119"/>
                  <a:pt x="3697263" y="1873119"/>
                  <a:pt x="3715092" y="1890948"/>
                </a:cubicBezTo>
                <a:cubicBezTo>
                  <a:pt x="3732921" y="1908777"/>
                  <a:pt x="3732921" y="1939085"/>
                  <a:pt x="3715092" y="1956914"/>
                </a:cubicBezTo>
                <a:cubicBezTo>
                  <a:pt x="3695481" y="1974743"/>
                  <a:pt x="3666955" y="1974743"/>
                  <a:pt x="3649126" y="1956914"/>
                </a:cubicBezTo>
                <a:close/>
                <a:moveTo>
                  <a:pt x="5373136" y="3680924"/>
                </a:moveTo>
                <a:cubicBezTo>
                  <a:pt x="5355307" y="3663095"/>
                  <a:pt x="5355307" y="3632786"/>
                  <a:pt x="5373136" y="3614957"/>
                </a:cubicBezTo>
                <a:cubicBezTo>
                  <a:pt x="5390965" y="3597128"/>
                  <a:pt x="5421273" y="3597128"/>
                  <a:pt x="5439102" y="3614957"/>
                </a:cubicBezTo>
                <a:cubicBezTo>
                  <a:pt x="5456931" y="3632786"/>
                  <a:pt x="5456931" y="3663095"/>
                  <a:pt x="5439102" y="3680924"/>
                </a:cubicBezTo>
                <a:cubicBezTo>
                  <a:pt x="5419491" y="3698753"/>
                  <a:pt x="5390965" y="3698753"/>
                  <a:pt x="5373136" y="3680924"/>
                </a:cubicBezTo>
                <a:close/>
                <a:moveTo>
                  <a:pt x="2351018" y="660563"/>
                </a:moveTo>
                <a:cubicBezTo>
                  <a:pt x="2333189" y="642734"/>
                  <a:pt x="2333189" y="612426"/>
                  <a:pt x="2351018" y="594597"/>
                </a:cubicBezTo>
                <a:cubicBezTo>
                  <a:pt x="2368847" y="576768"/>
                  <a:pt x="2399156" y="576768"/>
                  <a:pt x="2416985" y="594597"/>
                </a:cubicBezTo>
                <a:cubicBezTo>
                  <a:pt x="2434814" y="612426"/>
                  <a:pt x="2434814" y="642734"/>
                  <a:pt x="2416985" y="660563"/>
                </a:cubicBezTo>
                <a:cubicBezTo>
                  <a:pt x="2399156" y="680176"/>
                  <a:pt x="2368848" y="680176"/>
                  <a:pt x="2351018" y="660563"/>
                </a:cubicBezTo>
                <a:close/>
                <a:moveTo>
                  <a:pt x="4082395" y="2391940"/>
                </a:moveTo>
                <a:cubicBezTo>
                  <a:pt x="4064567" y="2374112"/>
                  <a:pt x="4064567" y="2343804"/>
                  <a:pt x="4082396" y="2325975"/>
                </a:cubicBezTo>
                <a:cubicBezTo>
                  <a:pt x="4100225" y="2308146"/>
                  <a:pt x="4130533" y="2308145"/>
                  <a:pt x="4148362" y="2325974"/>
                </a:cubicBezTo>
                <a:cubicBezTo>
                  <a:pt x="4166190" y="2343802"/>
                  <a:pt x="4166190" y="2374110"/>
                  <a:pt x="4148361" y="2391939"/>
                </a:cubicBezTo>
                <a:cubicBezTo>
                  <a:pt x="4130532" y="2411552"/>
                  <a:pt x="4100224" y="2411553"/>
                  <a:pt x="4082395" y="2391940"/>
                </a:cubicBezTo>
                <a:close/>
                <a:moveTo>
                  <a:pt x="2206597" y="516147"/>
                </a:moveTo>
                <a:cubicBezTo>
                  <a:pt x="2188768" y="498318"/>
                  <a:pt x="2188768" y="468010"/>
                  <a:pt x="2206597" y="450181"/>
                </a:cubicBezTo>
                <a:cubicBezTo>
                  <a:pt x="2224426" y="432352"/>
                  <a:pt x="2254734" y="432352"/>
                  <a:pt x="2272563" y="450181"/>
                </a:cubicBezTo>
                <a:cubicBezTo>
                  <a:pt x="2290392" y="468010"/>
                  <a:pt x="2290392" y="498318"/>
                  <a:pt x="2272563" y="516147"/>
                </a:cubicBezTo>
                <a:cubicBezTo>
                  <a:pt x="2254734" y="533976"/>
                  <a:pt x="2224426" y="533976"/>
                  <a:pt x="2206597" y="516147"/>
                </a:cubicBezTo>
                <a:close/>
                <a:moveTo>
                  <a:pt x="3937975" y="2247526"/>
                </a:moveTo>
                <a:cubicBezTo>
                  <a:pt x="3920146" y="2229697"/>
                  <a:pt x="3920146" y="2199388"/>
                  <a:pt x="3937975" y="2181559"/>
                </a:cubicBezTo>
                <a:cubicBezTo>
                  <a:pt x="3955804" y="2163730"/>
                  <a:pt x="3986113" y="2163730"/>
                  <a:pt x="4003942" y="2181559"/>
                </a:cubicBezTo>
                <a:cubicBezTo>
                  <a:pt x="4021771" y="2199388"/>
                  <a:pt x="4021771" y="2229697"/>
                  <a:pt x="4003942" y="2247526"/>
                </a:cubicBezTo>
                <a:cubicBezTo>
                  <a:pt x="3986113" y="2265355"/>
                  <a:pt x="3955804" y="2265355"/>
                  <a:pt x="3937975" y="2247526"/>
                </a:cubicBezTo>
                <a:close/>
                <a:moveTo>
                  <a:pt x="2639860" y="951172"/>
                </a:moveTo>
                <a:cubicBezTo>
                  <a:pt x="2622031" y="933343"/>
                  <a:pt x="2622030" y="903034"/>
                  <a:pt x="2639859" y="885205"/>
                </a:cubicBezTo>
                <a:cubicBezTo>
                  <a:pt x="2657688" y="867376"/>
                  <a:pt x="2687998" y="867376"/>
                  <a:pt x="2705827" y="885205"/>
                </a:cubicBezTo>
                <a:cubicBezTo>
                  <a:pt x="2723655" y="903035"/>
                  <a:pt x="2723655" y="933343"/>
                  <a:pt x="2705828" y="951172"/>
                </a:cubicBezTo>
                <a:cubicBezTo>
                  <a:pt x="2687999" y="970785"/>
                  <a:pt x="2657689" y="970785"/>
                  <a:pt x="2639860" y="951172"/>
                </a:cubicBezTo>
                <a:close/>
                <a:moveTo>
                  <a:pt x="4371230" y="2682542"/>
                </a:moveTo>
                <a:cubicBezTo>
                  <a:pt x="4353401" y="2664714"/>
                  <a:pt x="4353402" y="2634406"/>
                  <a:pt x="4371231" y="2616577"/>
                </a:cubicBezTo>
                <a:cubicBezTo>
                  <a:pt x="4389060" y="2598748"/>
                  <a:pt x="4419369" y="2598747"/>
                  <a:pt x="4437198" y="2616576"/>
                </a:cubicBezTo>
                <a:cubicBezTo>
                  <a:pt x="4455025" y="2634405"/>
                  <a:pt x="4455024" y="2664712"/>
                  <a:pt x="4437197" y="2682541"/>
                </a:cubicBezTo>
                <a:cubicBezTo>
                  <a:pt x="4419369" y="2702155"/>
                  <a:pt x="4389058" y="2702154"/>
                  <a:pt x="4371230" y="2682542"/>
                </a:cubicBezTo>
                <a:close/>
                <a:moveTo>
                  <a:pt x="2495440" y="806760"/>
                </a:moveTo>
                <a:cubicBezTo>
                  <a:pt x="2477611" y="788931"/>
                  <a:pt x="2477611" y="758622"/>
                  <a:pt x="2495440" y="740793"/>
                </a:cubicBezTo>
                <a:cubicBezTo>
                  <a:pt x="2513269" y="722964"/>
                  <a:pt x="2543577" y="722964"/>
                  <a:pt x="2561406" y="740793"/>
                </a:cubicBezTo>
                <a:cubicBezTo>
                  <a:pt x="2579235" y="758622"/>
                  <a:pt x="2579235" y="788930"/>
                  <a:pt x="2561406" y="806759"/>
                </a:cubicBezTo>
                <a:cubicBezTo>
                  <a:pt x="2543577" y="824588"/>
                  <a:pt x="2513269" y="824589"/>
                  <a:pt x="2495440" y="806760"/>
                </a:cubicBezTo>
                <a:close/>
                <a:moveTo>
                  <a:pt x="4226814" y="2538133"/>
                </a:moveTo>
                <a:cubicBezTo>
                  <a:pt x="4208985" y="2520304"/>
                  <a:pt x="4208985" y="2489996"/>
                  <a:pt x="4226814" y="2472167"/>
                </a:cubicBezTo>
                <a:cubicBezTo>
                  <a:pt x="4244643" y="2454338"/>
                  <a:pt x="4274951" y="2454338"/>
                  <a:pt x="4292780" y="2472167"/>
                </a:cubicBezTo>
                <a:cubicBezTo>
                  <a:pt x="4310609" y="2489996"/>
                  <a:pt x="4310608" y="2520303"/>
                  <a:pt x="4292779" y="2538132"/>
                </a:cubicBezTo>
                <a:cubicBezTo>
                  <a:pt x="4274950" y="2555961"/>
                  <a:pt x="4244643" y="2555962"/>
                  <a:pt x="4226814" y="2538133"/>
                </a:cubicBezTo>
                <a:close/>
                <a:moveTo>
                  <a:pt x="2784274" y="1097368"/>
                </a:moveTo>
                <a:cubicBezTo>
                  <a:pt x="2766445" y="1079539"/>
                  <a:pt x="2766445" y="1049231"/>
                  <a:pt x="2784274" y="1031402"/>
                </a:cubicBezTo>
                <a:cubicBezTo>
                  <a:pt x="2802103" y="1013573"/>
                  <a:pt x="2832411" y="1013573"/>
                  <a:pt x="2850240" y="1031402"/>
                </a:cubicBezTo>
                <a:cubicBezTo>
                  <a:pt x="2868069" y="1049231"/>
                  <a:pt x="2868069" y="1079539"/>
                  <a:pt x="2850240" y="1097368"/>
                </a:cubicBezTo>
                <a:cubicBezTo>
                  <a:pt x="2832411" y="1115197"/>
                  <a:pt x="2802103" y="1115197"/>
                  <a:pt x="2784274" y="1097368"/>
                </a:cubicBezTo>
                <a:close/>
                <a:moveTo>
                  <a:pt x="4515641" y="2828736"/>
                </a:moveTo>
                <a:cubicBezTo>
                  <a:pt x="4497815" y="2810910"/>
                  <a:pt x="4497817" y="2780603"/>
                  <a:pt x="4515646" y="2762774"/>
                </a:cubicBezTo>
                <a:cubicBezTo>
                  <a:pt x="4533475" y="2744945"/>
                  <a:pt x="4563782" y="2744943"/>
                  <a:pt x="4581608" y="2762769"/>
                </a:cubicBezTo>
                <a:cubicBezTo>
                  <a:pt x="4599436" y="2780598"/>
                  <a:pt x="4599437" y="2810907"/>
                  <a:pt x="4581608" y="2828736"/>
                </a:cubicBezTo>
                <a:cubicBezTo>
                  <a:pt x="4563779" y="2846565"/>
                  <a:pt x="4533470" y="2846564"/>
                  <a:pt x="4515641" y="2828736"/>
                </a:cubicBezTo>
                <a:close/>
                <a:moveTo>
                  <a:pt x="6239662" y="4552757"/>
                </a:moveTo>
                <a:cubicBezTo>
                  <a:pt x="6221833" y="4534928"/>
                  <a:pt x="6221833" y="4504619"/>
                  <a:pt x="6239662" y="4486791"/>
                </a:cubicBezTo>
                <a:cubicBezTo>
                  <a:pt x="6257491" y="4468962"/>
                  <a:pt x="6287800" y="4468962"/>
                  <a:pt x="6305629" y="4486790"/>
                </a:cubicBezTo>
                <a:cubicBezTo>
                  <a:pt x="6323458" y="4504619"/>
                  <a:pt x="6323458" y="4534928"/>
                  <a:pt x="6305629" y="4552757"/>
                </a:cubicBezTo>
                <a:cubicBezTo>
                  <a:pt x="6287800" y="4570586"/>
                  <a:pt x="6257491" y="4570586"/>
                  <a:pt x="6239662" y="4552757"/>
                </a:cubicBezTo>
                <a:close/>
                <a:moveTo>
                  <a:pt x="2940892" y="1507985"/>
                </a:moveTo>
                <a:cubicBezTo>
                  <a:pt x="2923063" y="1490156"/>
                  <a:pt x="2923063" y="1459847"/>
                  <a:pt x="2940892" y="1442018"/>
                </a:cubicBezTo>
                <a:cubicBezTo>
                  <a:pt x="2958721" y="1424189"/>
                  <a:pt x="2989029" y="1424189"/>
                  <a:pt x="3006858" y="1442018"/>
                </a:cubicBezTo>
                <a:cubicBezTo>
                  <a:pt x="3024687" y="1459847"/>
                  <a:pt x="3024687" y="1490156"/>
                  <a:pt x="3006858" y="1507985"/>
                </a:cubicBezTo>
                <a:cubicBezTo>
                  <a:pt x="2989029" y="1525814"/>
                  <a:pt x="2958721" y="1525814"/>
                  <a:pt x="2940892" y="1507985"/>
                </a:cubicBezTo>
                <a:close/>
                <a:moveTo>
                  <a:pt x="4664903" y="3231996"/>
                </a:moveTo>
                <a:cubicBezTo>
                  <a:pt x="4647074" y="3214167"/>
                  <a:pt x="4647074" y="3183858"/>
                  <a:pt x="4664903" y="3166029"/>
                </a:cubicBezTo>
                <a:cubicBezTo>
                  <a:pt x="4682732" y="3148200"/>
                  <a:pt x="4713040" y="3148200"/>
                  <a:pt x="4730869" y="3166029"/>
                </a:cubicBezTo>
                <a:cubicBezTo>
                  <a:pt x="4748698" y="3183859"/>
                  <a:pt x="4748698" y="3214167"/>
                  <a:pt x="4730869" y="3231996"/>
                </a:cubicBezTo>
                <a:cubicBezTo>
                  <a:pt x="4713040" y="3249825"/>
                  <a:pt x="4682732" y="3249825"/>
                  <a:pt x="4664903" y="3231996"/>
                </a:cubicBezTo>
                <a:close/>
                <a:moveTo>
                  <a:pt x="2796474" y="1363570"/>
                </a:moveTo>
                <a:cubicBezTo>
                  <a:pt x="2778645" y="1345741"/>
                  <a:pt x="2778646" y="1315433"/>
                  <a:pt x="2796475" y="1297604"/>
                </a:cubicBezTo>
                <a:cubicBezTo>
                  <a:pt x="2814303" y="1277991"/>
                  <a:pt x="2842828" y="1277991"/>
                  <a:pt x="2862441" y="1297604"/>
                </a:cubicBezTo>
                <a:cubicBezTo>
                  <a:pt x="2880270" y="1315433"/>
                  <a:pt x="2880270" y="1345741"/>
                  <a:pt x="2862441" y="1363570"/>
                </a:cubicBezTo>
                <a:cubicBezTo>
                  <a:pt x="2844612" y="1381399"/>
                  <a:pt x="2814303" y="1381399"/>
                  <a:pt x="2796474" y="1363570"/>
                </a:cubicBezTo>
                <a:close/>
                <a:moveTo>
                  <a:pt x="4520486" y="3087581"/>
                </a:moveTo>
                <a:cubicBezTo>
                  <a:pt x="4502657" y="3069752"/>
                  <a:pt x="4502657" y="3039444"/>
                  <a:pt x="4520486" y="3021615"/>
                </a:cubicBezTo>
                <a:cubicBezTo>
                  <a:pt x="4538314" y="3002002"/>
                  <a:pt x="4566839" y="3002002"/>
                  <a:pt x="4586452" y="3021615"/>
                </a:cubicBezTo>
                <a:cubicBezTo>
                  <a:pt x="4604281" y="3039444"/>
                  <a:pt x="4604281" y="3069752"/>
                  <a:pt x="4586452" y="3087581"/>
                </a:cubicBezTo>
                <a:cubicBezTo>
                  <a:pt x="4568623" y="3105410"/>
                  <a:pt x="4538314" y="3105410"/>
                  <a:pt x="4520486" y="3087581"/>
                </a:cubicBezTo>
                <a:close/>
                <a:moveTo>
                  <a:pt x="3078602" y="1655592"/>
                </a:moveTo>
                <a:cubicBezTo>
                  <a:pt x="3060773" y="1637763"/>
                  <a:pt x="3060773" y="1607454"/>
                  <a:pt x="3078602" y="1589625"/>
                </a:cubicBezTo>
                <a:cubicBezTo>
                  <a:pt x="3096431" y="1571796"/>
                  <a:pt x="3126740" y="1571796"/>
                  <a:pt x="3144569" y="1589625"/>
                </a:cubicBezTo>
                <a:cubicBezTo>
                  <a:pt x="3162398" y="1607454"/>
                  <a:pt x="3162397" y="1637763"/>
                  <a:pt x="3144568" y="1655592"/>
                </a:cubicBezTo>
                <a:cubicBezTo>
                  <a:pt x="3126740" y="1675204"/>
                  <a:pt x="3096431" y="1675205"/>
                  <a:pt x="3078602" y="1655592"/>
                </a:cubicBezTo>
                <a:close/>
                <a:moveTo>
                  <a:pt x="4802613" y="3379602"/>
                </a:moveTo>
                <a:cubicBezTo>
                  <a:pt x="4784784" y="3361773"/>
                  <a:pt x="4784784" y="3331465"/>
                  <a:pt x="4802613" y="3313636"/>
                </a:cubicBezTo>
                <a:cubicBezTo>
                  <a:pt x="4820442" y="3295807"/>
                  <a:pt x="4850750" y="3295807"/>
                  <a:pt x="4868579" y="3313636"/>
                </a:cubicBezTo>
                <a:cubicBezTo>
                  <a:pt x="4886408" y="3331465"/>
                  <a:pt x="4886408" y="3361773"/>
                  <a:pt x="4868579" y="3379602"/>
                </a:cubicBezTo>
                <a:cubicBezTo>
                  <a:pt x="4850750" y="3399215"/>
                  <a:pt x="4820442" y="3399215"/>
                  <a:pt x="4802613" y="3379602"/>
                </a:cubicBezTo>
                <a:close/>
                <a:moveTo>
                  <a:pt x="1636071" y="214836"/>
                </a:moveTo>
                <a:cubicBezTo>
                  <a:pt x="1618242" y="197007"/>
                  <a:pt x="1618241" y="166699"/>
                  <a:pt x="1636070" y="148870"/>
                </a:cubicBezTo>
                <a:cubicBezTo>
                  <a:pt x="1653899" y="131041"/>
                  <a:pt x="1684208" y="131041"/>
                  <a:pt x="1702037" y="148870"/>
                </a:cubicBezTo>
                <a:cubicBezTo>
                  <a:pt x="1719866" y="166699"/>
                  <a:pt x="1719866" y="197007"/>
                  <a:pt x="1702037" y="214836"/>
                </a:cubicBezTo>
                <a:cubicBezTo>
                  <a:pt x="1684208" y="234449"/>
                  <a:pt x="1653900" y="234449"/>
                  <a:pt x="1636071" y="214836"/>
                </a:cubicBezTo>
                <a:close/>
                <a:moveTo>
                  <a:pt x="3367449" y="1946215"/>
                </a:moveTo>
                <a:cubicBezTo>
                  <a:pt x="3349620" y="1928386"/>
                  <a:pt x="3349620" y="1898077"/>
                  <a:pt x="3367449" y="1880248"/>
                </a:cubicBezTo>
                <a:cubicBezTo>
                  <a:pt x="3385278" y="1862419"/>
                  <a:pt x="3415586" y="1862419"/>
                  <a:pt x="3433415" y="1880248"/>
                </a:cubicBezTo>
                <a:cubicBezTo>
                  <a:pt x="3451244" y="1898077"/>
                  <a:pt x="3451244" y="1928386"/>
                  <a:pt x="3433415" y="1946215"/>
                </a:cubicBezTo>
                <a:cubicBezTo>
                  <a:pt x="3415586" y="1965827"/>
                  <a:pt x="3385278" y="1965827"/>
                  <a:pt x="3367449" y="1946215"/>
                </a:cubicBezTo>
                <a:close/>
                <a:moveTo>
                  <a:pt x="5091459" y="3670225"/>
                </a:moveTo>
                <a:cubicBezTo>
                  <a:pt x="5073630" y="3652396"/>
                  <a:pt x="5073630" y="3622088"/>
                  <a:pt x="5091459" y="3604259"/>
                </a:cubicBezTo>
                <a:cubicBezTo>
                  <a:pt x="5109288" y="3586430"/>
                  <a:pt x="5139597" y="3586430"/>
                  <a:pt x="5157426" y="3604259"/>
                </a:cubicBezTo>
                <a:cubicBezTo>
                  <a:pt x="5175255" y="3622088"/>
                  <a:pt x="5175255" y="3652396"/>
                  <a:pt x="5157426" y="3670225"/>
                </a:cubicBezTo>
                <a:cubicBezTo>
                  <a:pt x="5139597" y="3689838"/>
                  <a:pt x="5109288" y="3689838"/>
                  <a:pt x="5091459" y="3670225"/>
                </a:cubicBezTo>
                <a:close/>
                <a:moveTo>
                  <a:pt x="3222994" y="1801801"/>
                </a:moveTo>
                <a:cubicBezTo>
                  <a:pt x="3205165" y="1783972"/>
                  <a:pt x="3205165" y="1753664"/>
                  <a:pt x="3222994" y="1735835"/>
                </a:cubicBezTo>
                <a:cubicBezTo>
                  <a:pt x="3240823" y="1718006"/>
                  <a:pt x="3271132" y="1718006"/>
                  <a:pt x="3288961" y="1735835"/>
                </a:cubicBezTo>
                <a:cubicBezTo>
                  <a:pt x="3306790" y="1753664"/>
                  <a:pt x="3306790" y="1783972"/>
                  <a:pt x="3288961" y="1801801"/>
                </a:cubicBezTo>
                <a:cubicBezTo>
                  <a:pt x="3271132" y="1819630"/>
                  <a:pt x="3240823" y="1819630"/>
                  <a:pt x="3222994" y="1801801"/>
                </a:cubicBezTo>
                <a:close/>
                <a:moveTo>
                  <a:pt x="4947005" y="3525811"/>
                </a:moveTo>
                <a:cubicBezTo>
                  <a:pt x="4929176" y="3507982"/>
                  <a:pt x="4929176" y="3477674"/>
                  <a:pt x="4947005" y="3459845"/>
                </a:cubicBezTo>
                <a:cubicBezTo>
                  <a:pt x="4964834" y="3442016"/>
                  <a:pt x="4995142" y="3442016"/>
                  <a:pt x="5012971" y="3459845"/>
                </a:cubicBezTo>
                <a:cubicBezTo>
                  <a:pt x="5030800" y="3477674"/>
                  <a:pt x="5030800" y="3507982"/>
                  <a:pt x="5012971" y="3525811"/>
                </a:cubicBezTo>
                <a:cubicBezTo>
                  <a:pt x="4995142" y="3543640"/>
                  <a:pt x="4964834" y="3543640"/>
                  <a:pt x="4947005" y="3525811"/>
                </a:cubicBezTo>
                <a:close/>
                <a:moveTo>
                  <a:pt x="2215510" y="796065"/>
                </a:moveTo>
                <a:cubicBezTo>
                  <a:pt x="2197681" y="778236"/>
                  <a:pt x="2197681" y="747927"/>
                  <a:pt x="2215510" y="730098"/>
                </a:cubicBezTo>
                <a:cubicBezTo>
                  <a:pt x="2233339" y="712269"/>
                  <a:pt x="2263647" y="712269"/>
                  <a:pt x="2281476" y="730098"/>
                </a:cubicBezTo>
                <a:cubicBezTo>
                  <a:pt x="2299305" y="747927"/>
                  <a:pt x="2299305" y="778235"/>
                  <a:pt x="2281476" y="796064"/>
                </a:cubicBezTo>
                <a:cubicBezTo>
                  <a:pt x="2261865" y="815677"/>
                  <a:pt x="2233339" y="815677"/>
                  <a:pt x="2215510" y="796065"/>
                </a:cubicBezTo>
                <a:close/>
                <a:moveTo>
                  <a:pt x="3946887" y="2527442"/>
                </a:moveTo>
                <a:cubicBezTo>
                  <a:pt x="3929058" y="2509613"/>
                  <a:pt x="3929059" y="2479305"/>
                  <a:pt x="3946888" y="2461476"/>
                </a:cubicBezTo>
                <a:cubicBezTo>
                  <a:pt x="3964717" y="2443647"/>
                  <a:pt x="3995025" y="2443647"/>
                  <a:pt x="4012853" y="2461475"/>
                </a:cubicBezTo>
                <a:cubicBezTo>
                  <a:pt x="4030682" y="2479304"/>
                  <a:pt x="4030682" y="2509613"/>
                  <a:pt x="4012853" y="2527442"/>
                </a:cubicBezTo>
                <a:cubicBezTo>
                  <a:pt x="3993241" y="2547053"/>
                  <a:pt x="3964715" y="2547054"/>
                  <a:pt x="3946887" y="2527442"/>
                </a:cubicBezTo>
                <a:close/>
                <a:moveTo>
                  <a:pt x="1924890" y="505450"/>
                </a:moveTo>
                <a:cubicBezTo>
                  <a:pt x="1907061" y="487621"/>
                  <a:pt x="1907061" y="457313"/>
                  <a:pt x="1924890" y="439484"/>
                </a:cubicBezTo>
                <a:cubicBezTo>
                  <a:pt x="1942719" y="421655"/>
                  <a:pt x="1973027" y="421655"/>
                  <a:pt x="1990856" y="439484"/>
                </a:cubicBezTo>
                <a:cubicBezTo>
                  <a:pt x="2008685" y="457313"/>
                  <a:pt x="2008685" y="487621"/>
                  <a:pt x="1990856" y="505450"/>
                </a:cubicBezTo>
                <a:cubicBezTo>
                  <a:pt x="1973027" y="525063"/>
                  <a:pt x="1944502" y="525063"/>
                  <a:pt x="1924890" y="505450"/>
                </a:cubicBezTo>
                <a:close/>
                <a:moveTo>
                  <a:pt x="3656268" y="2236829"/>
                </a:moveTo>
                <a:cubicBezTo>
                  <a:pt x="3638439" y="2219000"/>
                  <a:pt x="3638439" y="2188691"/>
                  <a:pt x="3656268" y="2170862"/>
                </a:cubicBezTo>
                <a:cubicBezTo>
                  <a:pt x="3674097" y="2153033"/>
                  <a:pt x="3704406" y="2153033"/>
                  <a:pt x="3722235" y="2170862"/>
                </a:cubicBezTo>
                <a:cubicBezTo>
                  <a:pt x="3740064" y="2188691"/>
                  <a:pt x="3740064" y="2219000"/>
                  <a:pt x="3722235" y="2236829"/>
                </a:cubicBezTo>
                <a:cubicBezTo>
                  <a:pt x="3704406" y="2256441"/>
                  <a:pt x="3675881" y="2256441"/>
                  <a:pt x="3656268" y="2236829"/>
                </a:cubicBezTo>
                <a:close/>
                <a:moveTo>
                  <a:pt x="5380278" y="3960838"/>
                </a:moveTo>
                <a:cubicBezTo>
                  <a:pt x="5362449" y="3943009"/>
                  <a:pt x="5362449" y="3912701"/>
                  <a:pt x="5380278" y="3894872"/>
                </a:cubicBezTo>
                <a:cubicBezTo>
                  <a:pt x="5398107" y="3877043"/>
                  <a:pt x="5428415" y="3877043"/>
                  <a:pt x="5446244" y="3894872"/>
                </a:cubicBezTo>
                <a:cubicBezTo>
                  <a:pt x="5464073" y="3912701"/>
                  <a:pt x="5464074" y="3943010"/>
                  <a:pt x="5446245" y="3960839"/>
                </a:cubicBezTo>
                <a:cubicBezTo>
                  <a:pt x="5428416" y="3980451"/>
                  <a:pt x="5399891" y="3980451"/>
                  <a:pt x="5380278" y="3960838"/>
                </a:cubicBezTo>
                <a:close/>
                <a:moveTo>
                  <a:pt x="1780454" y="361034"/>
                </a:moveTo>
                <a:cubicBezTo>
                  <a:pt x="1762625" y="343205"/>
                  <a:pt x="1762625" y="312897"/>
                  <a:pt x="1780454" y="295068"/>
                </a:cubicBezTo>
                <a:cubicBezTo>
                  <a:pt x="1798283" y="277239"/>
                  <a:pt x="1828591" y="277239"/>
                  <a:pt x="1846420" y="295068"/>
                </a:cubicBezTo>
                <a:cubicBezTo>
                  <a:pt x="1864249" y="312897"/>
                  <a:pt x="1864249" y="343205"/>
                  <a:pt x="1846420" y="361034"/>
                </a:cubicBezTo>
                <a:cubicBezTo>
                  <a:pt x="1828591" y="378863"/>
                  <a:pt x="1798283" y="378863"/>
                  <a:pt x="1780454" y="361034"/>
                </a:cubicBezTo>
                <a:close/>
                <a:moveTo>
                  <a:pt x="3511832" y="2092413"/>
                </a:moveTo>
                <a:cubicBezTo>
                  <a:pt x="3494003" y="2074584"/>
                  <a:pt x="3494003" y="2044275"/>
                  <a:pt x="3511832" y="2026446"/>
                </a:cubicBezTo>
                <a:cubicBezTo>
                  <a:pt x="3529661" y="2008617"/>
                  <a:pt x="3559970" y="2008617"/>
                  <a:pt x="3577799" y="2026446"/>
                </a:cubicBezTo>
                <a:cubicBezTo>
                  <a:pt x="3595628" y="2044275"/>
                  <a:pt x="3595628" y="2074584"/>
                  <a:pt x="3577799" y="2092413"/>
                </a:cubicBezTo>
                <a:cubicBezTo>
                  <a:pt x="3559970" y="2110242"/>
                  <a:pt x="3529661" y="2110242"/>
                  <a:pt x="3511832" y="2092413"/>
                </a:cubicBezTo>
                <a:close/>
                <a:moveTo>
                  <a:pt x="5235842" y="3816422"/>
                </a:moveTo>
                <a:cubicBezTo>
                  <a:pt x="5218013" y="3798593"/>
                  <a:pt x="5218013" y="3768285"/>
                  <a:pt x="5235842" y="3750456"/>
                </a:cubicBezTo>
                <a:cubicBezTo>
                  <a:pt x="5253671" y="3732627"/>
                  <a:pt x="5283980" y="3732627"/>
                  <a:pt x="5301809" y="3750456"/>
                </a:cubicBezTo>
                <a:cubicBezTo>
                  <a:pt x="5319638" y="3768285"/>
                  <a:pt x="5319638" y="3798593"/>
                  <a:pt x="5301809" y="3816422"/>
                </a:cubicBezTo>
                <a:cubicBezTo>
                  <a:pt x="5283980" y="3834251"/>
                  <a:pt x="5253671" y="3834251"/>
                  <a:pt x="5235842" y="3816422"/>
                </a:cubicBezTo>
                <a:close/>
                <a:moveTo>
                  <a:pt x="2504354" y="1086671"/>
                </a:moveTo>
                <a:cubicBezTo>
                  <a:pt x="2486525" y="1068842"/>
                  <a:pt x="2486525" y="1038533"/>
                  <a:pt x="2504354" y="1020704"/>
                </a:cubicBezTo>
                <a:cubicBezTo>
                  <a:pt x="2522183" y="1002875"/>
                  <a:pt x="2552491" y="1002875"/>
                  <a:pt x="2570320" y="1020704"/>
                </a:cubicBezTo>
                <a:cubicBezTo>
                  <a:pt x="2588149" y="1038533"/>
                  <a:pt x="2588149" y="1068841"/>
                  <a:pt x="2570320" y="1086670"/>
                </a:cubicBezTo>
                <a:cubicBezTo>
                  <a:pt x="2552491" y="1106283"/>
                  <a:pt x="2522183" y="1106283"/>
                  <a:pt x="2504354" y="1086671"/>
                </a:cubicBezTo>
                <a:close/>
                <a:moveTo>
                  <a:pt x="4235724" y="2818040"/>
                </a:moveTo>
                <a:cubicBezTo>
                  <a:pt x="4217895" y="2800212"/>
                  <a:pt x="4217896" y="2769904"/>
                  <a:pt x="4235725" y="2752075"/>
                </a:cubicBezTo>
                <a:cubicBezTo>
                  <a:pt x="4253554" y="2734246"/>
                  <a:pt x="4283862" y="2734246"/>
                  <a:pt x="4301690" y="2752074"/>
                </a:cubicBezTo>
                <a:cubicBezTo>
                  <a:pt x="4319519" y="2769903"/>
                  <a:pt x="4319519" y="2800211"/>
                  <a:pt x="4301690" y="2818040"/>
                </a:cubicBezTo>
                <a:cubicBezTo>
                  <a:pt x="4283861" y="2837653"/>
                  <a:pt x="4253552" y="2837653"/>
                  <a:pt x="4235724" y="2818040"/>
                </a:cubicBezTo>
                <a:close/>
                <a:moveTo>
                  <a:pt x="2359931" y="942257"/>
                </a:moveTo>
                <a:cubicBezTo>
                  <a:pt x="2342103" y="924428"/>
                  <a:pt x="2342102" y="894119"/>
                  <a:pt x="2359931" y="876290"/>
                </a:cubicBezTo>
                <a:cubicBezTo>
                  <a:pt x="2377760" y="858461"/>
                  <a:pt x="2408069" y="858461"/>
                  <a:pt x="2425898" y="876290"/>
                </a:cubicBezTo>
                <a:cubicBezTo>
                  <a:pt x="2443727" y="894119"/>
                  <a:pt x="2443727" y="924428"/>
                  <a:pt x="2425898" y="942257"/>
                </a:cubicBezTo>
                <a:cubicBezTo>
                  <a:pt x="2406287" y="960086"/>
                  <a:pt x="2377760" y="960086"/>
                  <a:pt x="2359931" y="942257"/>
                </a:cubicBezTo>
                <a:close/>
                <a:moveTo>
                  <a:pt x="4091305" y="2673631"/>
                </a:moveTo>
                <a:cubicBezTo>
                  <a:pt x="4073476" y="2655802"/>
                  <a:pt x="4073477" y="2625494"/>
                  <a:pt x="4091306" y="2607665"/>
                </a:cubicBezTo>
                <a:cubicBezTo>
                  <a:pt x="4109135" y="2589836"/>
                  <a:pt x="4139443" y="2589835"/>
                  <a:pt x="4157272" y="2607664"/>
                </a:cubicBezTo>
                <a:cubicBezTo>
                  <a:pt x="4175100" y="2625492"/>
                  <a:pt x="4175100" y="2655801"/>
                  <a:pt x="4157271" y="2673630"/>
                </a:cubicBezTo>
                <a:cubicBezTo>
                  <a:pt x="4137660" y="2691458"/>
                  <a:pt x="4109134" y="2691459"/>
                  <a:pt x="4091305" y="2673631"/>
                </a:cubicBezTo>
                <a:close/>
                <a:moveTo>
                  <a:pt x="2069308" y="651648"/>
                </a:moveTo>
                <a:cubicBezTo>
                  <a:pt x="2051479" y="633819"/>
                  <a:pt x="2051479" y="603510"/>
                  <a:pt x="2069308" y="585681"/>
                </a:cubicBezTo>
                <a:cubicBezTo>
                  <a:pt x="2087137" y="567852"/>
                  <a:pt x="2117446" y="567853"/>
                  <a:pt x="2135275" y="585682"/>
                </a:cubicBezTo>
                <a:cubicBezTo>
                  <a:pt x="2153104" y="603511"/>
                  <a:pt x="2153104" y="633819"/>
                  <a:pt x="2135275" y="651648"/>
                </a:cubicBezTo>
                <a:cubicBezTo>
                  <a:pt x="2117446" y="669477"/>
                  <a:pt x="2088921" y="669477"/>
                  <a:pt x="2069308" y="651648"/>
                </a:cubicBezTo>
                <a:close/>
                <a:moveTo>
                  <a:pt x="3800687" y="2383026"/>
                </a:moveTo>
                <a:cubicBezTo>
                  <a:pt x="3782858" y="2365197"/>
                  <a:pt x="3782858" y="2334889"/>
                  <a:pt x="3800687" y="2317060"/>
                </a:cubicBezTo>
                <a:cubicBezTo>
                  <a:pt x="3818516" y="2299231"/>
                  <a:pt x="3848824" y="2299231"/>
                  <a:pt x="3866653" y="2317060"/>
                </a:cubicBezTo>
                <a:cubicBezTo>
                  <a:pt x="3884482" y="2334889"/>
                  <a:pt x="3884482" y="2365197"/>
                  <a:pt x="3866653" y="2383026"/>
                </a:cubicBezTo>
                <a:cubicBezTo>
                  <a:pt x="3848824" y="2400855"/>
                  <a:pt x="3820300" y="2400855"/>
                  <a:pt x="3800687" y="2383026"/>
                </a:cubicBezTo>
                <a:close/>
                <a:moveTo>
                  <a:pt x="2648771" y="1232867"/>
                </a:moveTo>
                <a:cubicBezTo>
                  <a:pt x="2630942" y="1215038"/>
                  <a:pt x="2630942" y="1184730"/>
                  <a:pt x="2648771" y="1166901"/>
                </a:cubicBezTo>
                <a:cubicBezTo>
                  <a:pt x="2666600" y="1149072"/>
                  <a:pt x="2696910" y="1149072"/>
                  <a:pt x="2714739" y="1166901"/>
                </a:cubicBezTo>
                <a:cubicBezTo>
                  <a:pt x="2732567" y="1184730"/>
                  <a:pt x="2732566" y="1215038"/>
                  <a:pt x="2714739" y="1232867"/>
                </a:cubicBezTo>
                <a:cubicBezTo>
                  <a:pt x="2696910" y="1250696"/>
                  <a:pt x="2666600" y="1250696"/>
                  <a:pt x="2648771" y="1232867"/>
                </a:cubicBezTo>
                <a:close/>
                <a:moveTo>
                  <a:pt x="4380138" y="2964234"/>
                </a:moveTo>
                <a:cubicBezTo>
                  <a:pt x="4362312" y="2946408"/>
                  <a:pt x="4362313" y="2916101"/>
                  <a:pt x="4380142" y="2898272"/>
                </a:cubicBezTo>
                <a:cubicBezTo>
                  <a:pt x="4397971" y="2880443"/>
                  <a:pt x="4428282" y="2880443"/>
                  <a:pt x="4446108" y="2898269"/>
                </a:cubicBezTo>
                <a:cubicBezTo>
                  <a:pt x="4463934" y="2916097"/>
                  <a:pt x="4463935" y="2946407"/>
                  <a:pt x="4446107" y="2964235"/>
                </a:cubicBezTo>
                <a:cubicBezTo>
                  <a:pt x="4428278" y="2982064"/>
                  <a:pt x="4397967" y="2982063"/>
                  <a:pt x="4380138" y="2964234"/>
                </a:cubicBezTo>
                <a:close/>
                <a:moveTo>
                  <a:pt x="2803610" y="1643485"/>
                </a:moveTo>
                <a:cubicBezTo>
                  <a:pt x="2785781" y="1625656"/>
                  <a:pt x="2785781" y="1595347"/>
                  <a:pt x="2803610" y="1577518"/>
                </a:cubicBezTo>
                <a:cubicBezTo>
                  <a:pt x="2823221" y="1559690"/>
                  <a:pt x="2851747" y="1559689"/>
                  <a:pt x="2869576" y="1577518"/>
                </a:cubicBezTo>
                <a:cubicBezTo>
                  <a:pt x="2887405" y="1595347"/>
                  <a:pt x="2887405" y="1625656"/>
                  <a:pt x="2869576" y="1643485"/>
                </a:cubicBezTo>
                <a:cubicBezTo>
                  <a:pt x="2851747" y="1661314"/>
                  <a:pt x="2821439" y="1661314"/>
                  <a:pt x="2803610" y="1643485"/>
                </a:cubicBezTo>
                <a:close/>
                <a:moveTo>
                  <a:pt x="2949804" y="1789679"/>
                </a:moveTo>
                <a:cubicBezTo>
                  <a:pt x="2931975" y="1771850"/>
                  <a:pt x="2931975" y="1741542"/>
                  <a:pt x="2949804" y="1723713"/>
                </a:cubicBezTo>
                <a:cubicBezTo>
                  <a:pt x="2967633" y="1704100"/>
                  <a:pt x="2996158" y="1704100"/>
                  <a:pt x="3015771" y="1723713"/>
                </a:cubicBezTo>
                <a:cubicBezTo>
                  <a:pt x="3033600" y="1741542"/>
                  <a:pt x="3033600" y="1771850"/>
                  <a:pt x="3015771" y="1789679"/>
                </a:cubicBezTo>
                <a:cubicBezTo>
                  <a:pt x="2997942" y="1807508"/>
                  <a:pt x="2967633" y="1807508"/>
                  <a:pt x="2949804" y="1789679"/>
                </a:cubicBezTo>
                <a:close/>
                <a:moveTo>
                  <a:pt x="4527621" y="3367496"/>
                </a:moveTo>
                <a:cubicBezTo>
                  <a:pt x="4509792" y="3349667"/>
                  <a:pt x="4509792" y="3319358"/>
                  <a:pt x="4527621" y="3301530"/>
                </a:cubicBezTo>
                <a:cubicBezTo>
                  <a:pt x="4547232" y="3283700"/>
                  <a:pt x="4575758" y="3283701"/>
                  <a:pt x="4593587" y="3301530"/>
                </a:cubicBezTo>
                <a:cubicBezTo>
                  <a:pt x="4611416" y="3319358"/>
                  <a:pt x="4611416" y="3349667"/>
                  <a:pt x="4593587" y="3367496"/>
                </a:cubicBezTo>
                <a:cubicBezTo>
                  <a:pt x="4575758" y="3385325"/>
                  <a:pt x="4545450" y="3385325"/>
                  <a:pt x="4527621" y="3367496"/>
                </a:cubicBezTo>
                <a:close/>
                <a:moveTo>
                  <a:pt x="4673806" y="3513681"/>
                </a:moveTo>
                <a:cubicBezTo>
                  <a:pt x="4655976" y="3495851"/>
                  <a:pt x="4655977" y="3465543"/>
                  <a:pt x="4673806" y="3447714"/>
                </a:cubicBezTo>
                <a:cubicBezTo>
                  <a:pt x="4691634" y="3428101"/>
                  <a:pt x="4720159" y="3428101"/>
                  <a:pt x="4739772" y="3447715"/>
                </a:cubicBezTo>
                <a:cubicBezTo>
                  <a:pt x="4757600" y="3465542"/>
                  <a:pt x="4757601" y="3495851"/>
                  <a:pt x="4739772" y="3513680"/>
                </a:cubicBezTo>
                <a:cubicBezTo>
                  <a:pt x="4721943" y="3531509"/>
                  <a:pt x="4691634" y="3531509"/>
                  <a:pt x="4673806" y="3513681"/>
                </a:cubicBezTo>
                <a:close/>
                <a:moveTo>
                  <a:pt x="2659190" y="1499071"/>
                </a:moveTo>
                <a:cubicBezTo>
                  <a:pt x="2641361" y="1481242"/>
                  <a:pt x="2641362" y="1450934"/>
                  <a:pt x="2659191" y="1433105"/>
                </a:cubicBezTo>
                <a:cubicBezTo>
                  <a:pt x="2678801" y="1413492"/>
                  <a:pt x="2707328" y="1413492"/>
                  <a:pt x="2725157" y="1433104"/>
                </a:cubicBezTo>
                <a:cubicBezTo>
                  <a:pt x="2742986" y="1450933"/>
                  <a:pt x="2742986" y="1481242"/>
                  <a:pt x="2725157" y="1499071"/>
                </a:cubicBezTo>
                <a:cubicBezTo>
                  <a:pt x="2707328" y="1516900"/>
                  <a:pt x="2677019" y="1516900"/>
                  <a:pt x="2659190" y="1499071"/>
                </a:cubicBezTo>
                <a:close/>
                <a:moveTo>
                  <a:pt x="1500570" y="350336"/>
                </a:moveTo>
                <a:cubicBezTo>
                  <a:pt x="1482741" y="332507"/>
                  <a:pt x="1482741" y="302199"/>
                  <a:pt x="1500570" y="284370"/>
                </a:cubicBezTo>
                <a:cubicBezTo>
                  <a:pt x="1518399" y="266541"/>
                  <a:pt x="1548708" y="266541"/>
                  <a:pt x="1566537" y="284370"/>
                </a:cubicBezTo>
                <a:cubicBezTo>
                  <a:pt x="1584366" y="302199"/>
                  <a:pt x="1584366" y="332507"/>
                  <a:pt x="1566537" y="350336"/>
                </a:cubicBezTo>
                <a:cubicBezTo>
                  <a:pt x="1548708" y="369949"/>
                  <a:pt x="1518400" y="369949"/>
                  <a:pt x="1500570" y="350336"/>
                </a:cubicBezTo>
                <a:close/>
                <a:moveTo>
                  <a:pt x="3231949" y="2081715"/>
                </a:moveTo>
                <a:cubicBezTo>
                  <a:pt x="3214120" y="2063886"/>
                  <a:pt x="3214120" y="2033577"/>
                  <a:pt x="3231949" y="2015748"/>
                </a:cubicBezTo>
                <a:cubicBezTo>
                  <a:pt x="3249778" y="1997919"/>
                  <a:pt x="3280086" y="1997919"/>
                  <a:pt x="3297915" y="2015748"/>
                </a:cubicBezTo>
                <a:cubicBezTo>
                  <a:pt x="3315744" y="2033577"/>
                  <a:pt x="3315744" y="2063886"/>
                  <a:pt x="3297915" y="2081715"/>
                </a:cubicBezTo>
                <a:cubicBezTo>
                  <a:pt x="3280086" y="2101327"/>
                  <a:pt x="3249778" y="2101327"/>
                  <a:pt x="3231949" y="2081715"/>
                </a:cubicBezTo>
                <a:close/>
                <a:moveTo>
                  <a:pt x="4955959" y="3805725"/>
                </a:moveTo>
                <a:cubicBezTo>
                  <a:pt x="4938130" y="3787896"/>
                  <a:pt x="4938130" y="3757588"/>
                  <a:pt x="4955959" y="3739759"/>
                </a:cubicBezTo>
                <a:cubicBezTo>
                  <a:pt x="4973788" y="3721930"/>
                  <a:pt x="5004097" y="3721930"/>
                  <a:pt x="5021926" y="3739759"/>
                </a:cubicBezTo>
                <a:cubicBezTo>
                  <a:pt x="5039755" y="3757588"/>
                  <a:pt x="5039755" y="3787896"/>
                  <a:pt x="5021926" y="3805725"/>
                </a:cubicBezTo>
                <a:cubicBezTo>
                  <a:pt x="5004097" y="3825338"/>
                  <a:pt x="4973788" y="3825338"/>
                  <a:pt x="4955959" y="3805725"/>
                </a:cubicBezTo>
                <a:close/>
                <a:moveTo>
                  <a:pt x="3087493" y="1937296"/>
                </a:moveTo>
                <a:cubicBezTo>
                  <a:pt x="3069664" y="1919467"/>
                  <a:pt x="3069664" y="1889159"/>
                  <a:pt x="3087493" y="1871330"/>
                </a:cubicBezTo>
                <a:cubicBezTo>
                  <a:pt x="3105322" y="1853501"/>
                  <a:pt x="3135631" y="1853501"/>
                  <a:pt x="3153460" y="1871330"/>
                </a:cubicBezTo>
                <a:cubicBezTo>
                  <a:pt x="3171289" y="1889159"/>
                  <a:pt x="3171289" y="1919467"/>
                  <a:pt x="3153460" y="1937296"/>
                </a:cubicBezTo>
                <a:cubicBezTo>
                  <a:pt x="3135631" y="1955125"/>
                  <a:pt x="3105322" y="1955125"/>
                  <a:pt x="3087493" y="1937296"/>
                </a:cubicBezTo>
                <a:close/>
                <a:moveTo>
                  <a:pt x="4811504" y="3661306"/>
                </a:moveTo>
                <a:cubicBezTo>
                  <a:pt x="4793675" y="3643478"/>
                  <a:pt x="4793675" y="3613169"/>
                  <a:pt x="4811504" y="3595340"/>
                </a:cubicBezTo>
                <a:cubicBezTo>
                  <a:pt x="4829333" y="3577511"/>
                  <a:pt x="4859641" y="3577511"/>
                  <a:pt x="4877470" y="3595340"/>
                </a:cubicBezTo>
                <a:cubicBezTo>
                  <a:pt x="4895299" y="3613169"/>
                  <a:pt x="4895299" y="3643478"/>
                  <a:pt x="4877470" y="3661307"/>
                </a:cubicBezTo>
                <a:cubicBezTo>
                  <a:pt x="4859641" y="3679136"/>
                  <a:pt x="4829333" y="3679136"/>
                  <a:pt x="4811504" y="3661306"/>
                </a:cubicBezTo>
                <a:close/>
                <a:moveTo>
                  <a:pt x="1789392" y="640951"/>
                </a:moveTo>
                <a:cubicBezTo>
                  <a:pt x="1771563" y="623122"/>
                  <a:pt x="1771563" y="592813"/>
                  <a:pt x="1789392" y="574984"/>
                </a:cubicBezTo>
                <a:cubicBezTo>
                  <a:pt x="1807221" y="557155"/>
                  <a:pt x="1837529" y="557155"/>
                  <a:pt x="1855358" y="574984"/>
                </a:cubicBezTo>
                <a:cubicBezTo>
                  <a:pt x="1873187" y="592813"/>
                  <a:pt x="1873187" y="623122"/>
                  <a:pt x="1855358" y="640951"/>
                </a:cubicBezTo>
                <a:cubicBezTo>
                  <a:pt x="1837529" y="660563"/>
                  <a:pt x="1807221" y="660564"/>
                  <a:pt x="1789392" y="640951"/>
                </a:cubicBezTo>
                <a:close/>
                <a:moveTo>
                  <a:pt x="3520770" y="2372329"/>
                </a:moveTo>
                <a:cubicBezTo>
                  <a:pt x="3502941" y="2354500"/>
                  <a:pt x="3502941" y="2324192"/>
                  <a:pt x="3520770" y="2306363"/>
                </a:cubicBezTo>
                <a:cubicBezTo>
                  <a:pt x="3538599" y="2288534"/>
                  <a:pt x="3568908" y="2288534"/>
                  <a:pt x="3586737" y="2306363"/>
                </a:cubicBezTo>
                <a:cubicBezTo>
                  <a:pt x="3604566" y="2324192"/>
                  <a:pt x="3604566" y="2354500"/>
                  <a:pt x="3586737" y="2372329"/>
                </a:cubicBezTo>
                <a:cubicBezTo>
                  <a:pt x="3568908" y="2391942"/>
                  <a:pt x="3538599" y="2391942"/>
                  <a:pt x="3520770" y="2372329"/>
                </a:cubicBezTo>
                <a:close/>
                <a:moveTo>
                  <a:pt x="1644955" y="496533"/>
                </a:moveTo>
                <a:cubicBezTo>
                  <a:pt x="1627126" y="478704"/>
                  <a:pt x="1627125" y="448396"/>
                  <a:pt x="1644954" y="430567"/>
                </a:cubicBezTo>
                <a:cubicBezTo>
                  <a:pt x="1662783" y="412738"/>
                  <a:pt x="1693094" y="412738"/>
                  <a:pt x="1710923" y="430567"/>
                </a:cubicBezTo>
                <a:cubicBezTo>
                  <a:pt x="1728750" y="448396"/>
                  <a:pt x="1728750" y="478704"/>
                  <a:pt x="1710923" y="496533"/>
                </a:cubicBezTo>
                <a:cubicBezTo>
                  <a:pt x="1693094" y="514362"/>
                  <a:pt x="1662784" y="514362"/>
                  <a:pt x="1644955" y="496533"/>
                </a:cubicBezTo>
                <a:close/>
                <a:moveTo>
                  <a:pt x="3376333" y="2227912"/>
                </a:moveTo>
                <a:cubicBezTo>
                  <a:pt x="3358504" y="2210083"/>
                  <a:pt x="3358504" y="2179775"/>
                  <a:pt x="3376333" y="2161946"/>
                </a:cubicBezTo>
                <a:cubicBezTo>
                  <a:pt x="3394162" y="2144117"/>
                  <a:pt x="3424472" y="2144117"/>
                  <a:pt x="3442301" y="2161946"/>
                </a:cubicBezTo>
                <a:cubicBezTo>
                  <a:pt x="3460128" y="2179775"/>
                  <a:pt x="3460128" y="2210083"/>
                  <a:pt x="3442301" y="2227912"/>
                </a:cubicBezTo>
                <a:cubicBezTo>
                  <a:pt x="3424472" y="2245741"/>
                  <a:pt x="3394162" y="2245741"/>
                  <a:pt x="3376333" y="2227912"/>
                </a:cubicBezTo>
                <a:close/>
                <a:moveTo>
                  <a:pt x="5100343" y="3951922"/>
                </a:moveTo>
                <a:cubicBezTo>
                  <a:pt x="5082514" y="3934093"/>
                  <a:pt x="5082514" y="3903785"/>
                  <a:pt x="5100343" y="3885956"/>
                </a:cubicBezTo>
                <a:cubicBezTo>
                  <a:pt x="5118172" y="3868127"/>
                  <a:pt x="5148482" y="3868127"/>
                  <a:pt x="5166311" y="3885956"/>
                </a:cubicBezTo>
                <a:cubicBezTo>
                  <a:pt x="5184139" y="3903785"/>
                  <a:pt x="5184138" y="3934093"/>
                  <a:pt x="5166311" y="3951922"/>
                </a:cubicBezTo>
                <a:cubicBezTo>
                  <a:pt x="5148482" y="3969751"/>
                  <a:pt x="5118172" y="3969751"/>
                  <a:pt x="5100343" y="3951922"/>
                </a:cubicBezTo>
                <a:close/>
                <a:moveTo>
                  <a:pt x="2078227" y="931562"/>
                </a:moveTo>
                <a:cubicBezTo>
                  <a:pt x="2060398" y="913733"/>
                  <a:pt x="2060398" y="883425"/>
                  <a:pt x="2078227" y="865596"/>
                </a:cubicBezTo>
                <a:cubicBezTo>
                  <a:pt x="2096056" y="847767"/>
                  <a:pt x="2126365" y="847767"/>
                  <a:pt x="2144194" y="865596"/>
                </a:cubicBezTo>
                <a:cubicBezTo>
                  <a:pt x="2162023" y="883425"/>
                  <a:pt x="2162022" y="913733"/>
                  <a:pt x="2144193" y="931562"/>
                </a:cubicBezTo>
                <a:cubicBezTo>
                  <a:pt x="2126365" y="951175"/>
                  <a:pt x="2096056" y="951175"/>
                  <a:pt x="2078227" y="931562"/>
                </a:cubicBezTo>
                <a:close/>
                <a:moveTo>
                  <a:pt x="1933808" y="787147"/>
                </a:moveTo>
                <a:cubicBezTo>
                  <a:pt x="1915979" y="769318"/>
                  <a:pt x="1915979" y="739010"/>
                  <a:pt x="1933808" y="721181"/>
                </a:cubicBezTo>
                <a:cubicBezTo>
                  <a:pt x="1951637" y="703352"/>
                  <a:pt x="1981945" y="703352"/>
                  <a:pt x="1999774" y="721181"/>
                </a:cubicBezTo>
                <a:cubicBezTo>
                  <a:pt x="2017603" y="739010"/>
                  <a:pt x="2017603" y="769318"/>
                  <a:pt x="1999774" y="787147"/>
                </a:cubicBezTo>
                <a:cubicBezTo>
                  <a:pt x="1981945" y="804976"/>
                  <a:pt x="1951637" y="804976"/>
                  <a:pt x="1933808" y="787147"/>
                </a:cubicBezTo>
                <a:close/>
                <a:moveTo>
                  <a:pt x="2513271" y="1368367"/>
                </a:moveTo>
                <a:cubicBezTo>
                  <a:pt x="2495442" y="1350538"/>
                  <a:pt x="2495442" y="1320230"/>
                  <a:pt x="2513271" y="1302401"/>
                </a:cubicBezTo>
                <a:cubicBezTo>
                  <a:pt x="2531100" y="1284572"/>
                  <a:pt x="2561408" y="1284572"/>
                  <a:pt x="2579237" y="1302401"/>
                </a:cubicBezTo>
                <a:cubicBezTo>
                  <a:pt x="2597066" y="1320230"/>
                  <a:pt x="2597066" y="1350538"/>
                  <a:pt x="2579237" y="1368367"/>
                </a:cubicBezTo>
                <a:cubicBezTo>
                  <a:pt x="2559626" y="1386196"/>
                  <a:pt x="2531100" y="1386196"/>
                  <a:pt x="2513271" y="1368367"/>
                </a:cubicBezTo>
                <a:close/>
                <a:moveTo>
                  <a:pt x="2367070" y="1222171"/>
                </a:moveTo>
                <a:cubicBezTo>
                  <a:pt x="2349241" y="1204342"/>
                  <a:pt x="2349241" y="1174034"/>
                  <a:pt x="2367070" y="1156205"/>
                </a:cubicBezTo>
                <a:cubicBezTo>
                  <a:pt x="2384899" y="1138376"/>
                  <a:pt x="2415207" y="1138376"/>
                  <a:pt x="2433036" y="1156205"/>
                </a:cubicBezTo>
                <a:cubicBezTo>
                  <a:pt x="2450865" y="1174034"/>
                  <a:pt x="2450865" y="1204342"/>
                  <a:pt x="2433036" y="1222171"/>
                </a:cubicBezTo>
                <a:cubicBezTo>
                  <a:pt x="2415207" y="1241784"/>
                  <a:pt x="2386682" y="1241784"/>
                  <a:pt x="2367070" y="1222171"/>
                </a:cubicBezTo>
                <a:close/>
                <a:moveTo>
                  <a:pt x="2222650" y="1077757"/>
                </a:moveTo>
                <a:cubicBezTo>
                  <a:pt x="2204821" y="1059928"/>
                  <a:pt x="2204820" y="1029619"/>
                  <a:pt x="2222649" y="1011790"/>
                </a:cubicBezTo>
                <a:cubicBezTo>
                  <a:pt x="2240478" y="993961"/>
                  <a:pt x="2270787" y="993961"/>
                  <a:pt x="2288616" y="1011790"/>
                </a:cubicBezTo>
                <a:cubicBezTo>
                  <a:pt x="2306445" y="1029619"/>
                  <a:pt x="2306445" y="1059928"/>
                  <a:pt x="2288616" y="1077757"/>
                </a:cubicBezTo>
                <a:cubicBezTo>
                  <a:pt x="2270787" y="1095586"/>
                  <a:pt x="2242260" y="1095586"/>
                  <a:pt x="2222650" y="1077757"/>
                </a:cubicBezTo>
                <a:close/>
                <a:moveTo>
                  <a:pt x="2527450" y="1629695"/>
                </a:moveTo>
                <a:cubicBezTo>
                  <a:pt x="2509621" y="1611866"/>
                  <a:pt x="2509621" y="1581558"/>
                  <a:pt x="2527450" y="1563729"/>
                </a:cubicBezTo>
                <a:cubicBezTo>
                  <a:pt x="2545279" y="1544116"/>
                  <a:pt x="2575587" y="1544116"/>
                  <a:pt x="2593416" y="1563729"/>
                </a:cubicBezTo>
                <a:cubicBezTo>
                  <a:pt x="2611245" y="1581558"/>
                  <a:pt x="2611246" y="1611867"/>
                  <a:pt x="2593417" y="1629696"/>
                </a:cubicBezTo>
                <a:cubicBezTo>
                  <a:pt x="2575588" y="1647525"/>
                  <a:pt x="2545279" y="1647524"/>
                  <a:pt x="2527450" y="1629695"/>
                </a:cubicBezTo>
                <a:close/>
                <a:moveTo>
                  <a:pt x="2665086" y="1777271"/>
                </a:moveTo>
                <a:cubicBezTo>
                  <a:pt x="2647257" y="1759442"/>
                  <a:pt x="2647257" y="1729133"/>
                  <a:pt x="2665086" y="1711304"/>
                </a:cubicBezTo>
                <a:cubicBezTo>
                  <a:pt x="2682915" y="1693475"/>
                  <a:pt x="2713224" y="1693475"/>
                  <a:pt x="2731053" y="1711304"/>
                </a:cubicBezTo>
                <a:cubicBezTo>
                  <a:pt x="2748882" y="1729133"/>
                  <a:pt x="2748881" y="1759442"/>
                  <a:pt x="2731052" y="1777271"/>
                </a:cubicBezTo>
                <a:cubicBezTo>
                  <a:pt x="2713223" y="1795099"/>
                  <a:pt x="2682915" y="1795100"/>
                  <a:pt x="2665086" y="1777271"/>
                </a:cubicBezTo>
                <a:close/>
                <a:moveTo>
                  <a:pt x="2809526" y="1921724"/>
                </a:moveTo>
                <a:cubicBezTo>
                  <a:pt x="2791697" y="1903895"/>
                  <a:pt x="2791696" y="1873587"/>
                  <a:pt x="2809525" y="1855758"/>
                </a:cubicBezTo>
                <a:cubicBezTo>
                  <a:pt x="2827354" y="1837929"/>
                  <a:pt x="2857663" y="1837929"/>
                  <a:pt x="2875492" y="1855758"/>
                </a:cubicBezTo>
                <a:cubicBezTo>
                  <a:pt x="2893321" y="1873587"/>
                  <a:pt x="2893321" y="1903895"/>
                  <a:pt x="2875492" y="1921724"/>
                </a:cubicBezTo>
                <a:cubicBezTo>
                  <a:pt x="2857663" y="1941337"/>
                  <a:pt x="2827355" y="1941337"/>
                  <a:pt x="2809526" y="1921724"/>
                </a:cubicBezTo>
                <a:close/>
                <a:moveTo>
                  <a:pt x="2954007" y="2067926"/>
                </a:moveTo>
                <a:cubicBezTo>
                  <a:pt x="2936178" y="2050097"/>
                  <a:pt x="2936178" y="2019788"/>
                  <a:pt x="2954007" y="2001959"/>
                </a:cubicBezTo>
                <a:cubicBezTo>
                  <a:pt x="2971836" y="1984130"/>
                  <a:pt x="3002145" y="1984130"/>
                  <a:pt x="3019974" y="2001959"/>
                </a:cubicBezTo>
                <a:cubicBezTo>
                  <a:pt x="3037803" y="2019788"/>
                  <a:pt x="3037803" y="2050097"/>
                  <a:pt x="3019974" y="2067926"/>
                </a:cubicBezTo>
                <a:cubicBezTo>
                  <a:pt x="3002145" y="2085754"/>
                  <a:pt x="2973618" y="2085754"/>
                  <a:pt x="2954007" y="2067926"/>
                </a:cubicBezTo>
                <a:close/>
                <a:moveTo>
                  <a:pt x="4678013" y="3791931"/>
                </a:moveTo>
                <a:cubicBezTo>
                  <a:pt x="4660184" y="3774102"/>
                  <a:pt x="4660184" y="3743794"/>
                  <a:pt x="4678013" y="3725965"/>
                </a:cubicBezTo>
                <a:cubicBezTo>
                  <a:pt x="4695842" y="3708136"/>
                  <a:pt x="4726150" y="3708136"/>
                  <a:pt x="4743979" y="3725965"/>
                </a:cubicBezTo>
                <a:cubicBezTo>
                  <a:pt x="4761808" y="3743794"/>
                  <a:pt x="4761808" y="3774102"/>
                  <a:pt x="4743979" y="3791931"/>
                </a:cubicBezTo>
                <a:cubicBezTo>
                  <a:pt x="4726150" y="3809760"/>
                  <a:pt x="4697624" y="3809760"/>
                  <a:pt x="4678013" y="3791931"/>
                </a:cubicBezTo>
                <a:close/>
                <a:moveTo>
                  <a:pt x="1657654" y="771576"/>
                </a:moveTo>
                <a:cubicBezTo>
                  <a:pt x="1639825" y="753747"/>
                  <a:pt x="1639824" y="723439"/>
                  <a:pt x="1657653" y="705610"/>
                </a:cubicBezTo>
                <a:cubicBezTo>
                  <a:pt x="1675482" y="687781"/>
                  <a:pt x="1705791" y="687781"/>
                  <a:pt x="1723620" y="705610"/>
                </a:cubicBezTo>
                <a:cubicBezTo>
                  <a:pt x="1741449" y="723439"/>
                  <a:pt x="1741449" y="753747"/>
                  <a:pt x="1723620" y="771576"/>
                </a:cubicBezTo>
                <a:cubicBezTo>
                  <a:pt x="1704009" y="791189"/>
                  <a:pt x="1675483" y="791189"/>
                  <a:pt x="1657654" y="771576"/>
                </a:cubicBezTo>
                <a:close/>
                <a:moveTo>
                  <a:pt x="3389032" y="2502955"/>
                </a:moveTo>
                <a:cubicBezTo>
                  <a:pt x="3371203" y="2485126"/>
                  <a:pt x="3371203" y="2454817"/>
                  <a:pt x="3389032" y="2436988"/>
                </a:cubicBezTo>
                <a:cubicBezTo>
                  <a:pt x="3406861" y="2419159"/>
                  <a:pt x="3437169" y="2419159"/>
                  <a:pt x="3454998" y="2436988"/>
                </a:cubicBezTo>
                <a:cubicBezTo>
                  <a:pt x="3472827" y="2454817"/>
                  <a:pt x="3472827" y="2485126"/>
                  <a:pt x="3454998" y="2502955"/>
                </a:cubicBezTo>
                <a:cubicBezTo>
                  <a:pt x="3435387" y="2522567"/>
                  <a:pt x="3406861" y="2522567"/>
                  <a:pt x="3389032" y="2502955"/>
                </a:cubicBezTo>
                <a:close/>
                <a:moveTo>
                  <a:pt x="1367031" y="480964"/>
                </a:moveTo>
                <a:cubicBezTo>
                  <a:pt x="1349202" y="463135"/>
                  <a:pt x="1349202" y="432826"/>
                  <a:pt x="1367031" y="414997"/>
                </a:cubicBezTo>
                <a:cubicBezTo>
                  <a:pt x="1384860" y="397168"/>
                  <a:pt x="1415169" y="397168"/>
                  <a:pt x="1432998" y="414997"/>
                </a:cubicBezTo>
                <a:cubicBezTo>
                  <a:pt x="1450827" y="432826"/>
                  <a:pt x="1450826" y="463134"/>
                  <a:pt x="1432997" y="480963"/>
                </a:cubicBezTo>
                <a:cubicBezTo>
                  <a:pt x="1415169" y="500576"/>
                  <a:pt x="1386642" y="500576"/>
                  <a:pt x="1367031" y="480964"/>
                </a:cubicBezTo>
                <a:close/>
                <a:moveTo>
                  <a:pt x="3098410" y="2212342"/>
                </a:moveTo>
                <a:cubicBezTo>
                  <a:pt x="3080581" y="2194513"/>
                  <a:pt x="3080581" y="2164205"/>
                  <a:pt x="3098410" y="2146376"/>
                </a:cubicBezTo>
                <a:cubicBezTo>
                  <a:pt x="3116239" y="2128547"/>
                  <a:pt x="3146547" y="2128547"/>
                  <a:pt x="3164376" y="2146376"/>
                </a:cubicBezTo>
                <a:cubicBezTo>
                  <a:pt x="3182205" y="2164205"/>
                  <a:pt x="3182205" y="2194513"/>
                  <a:pt x="3164376" y="2212342"/>
                </a:cubicBezTo>
                <a:cubicBezTo>
                  <a:pt x="3146547" y="2231955"/>
                  <a:pt x="3118021" y="2231955"/>
                  <a:pt x="3098410" y="2212342"/>
                </a:cubicBezTo>
                <a:close/>
                <a:moveTo>
                  <a:pt x="4822414" y="3936347"/>
                </a:moveTo>
                <a:cubicBezTo>
                  <a:pt x="4804585" y="3918518"/>
                  <a:pt x="4804586" y="3888210"/>
                  <a:pt x="4822415" y="3870381"/>
                </a:cubicBezTo>
                <a:cubicBezTo>
                  <a:pt x="4840243" y="3852552"/>
                  <a:pt x="4870552" y="3852551"/>
                  <a:pt x="4888381" y="3870380"/>
                </a:cubicBezTo>
                <a:cubicBezTo>
                  <a:pt x="4906210" y="3888209"/>
                  <a:pt x="4906209" y="3918518"/>
                  <a:pt x="4888380" y="3936347"/>
                </a:cubicBezTo>
                <a:cubicBezTo>
                  <a:pt x="4870551" y="3955959"/>
                  <a:pt x="4842025" y="3955959"/>
                  <a:pt x="4822414" y="3936347"/>
                </a:cubicBezTo>
                <a:close/>
                <a:moveTo>
                  <a:pt x="1513222" y="627162"/>
                </a:moveTo>
                <a:cubicBezTo>
                  <a:pt x="1495393" y="609333"/>
                  <a:pt x="1495393" y="579024"/>
                  <a:pt x="1513222" y="561195"/>
                </a:cubicBezTo>
                <a:cubicBezTo>
                  <a:pt x="1531051" y="543366"/>
                  <a:pt x="1561359" y="543366"/>
                  <a:pt x="1579188" y="561195"/>
                </a:cubicBezTo>
                <a:cubicBezTo>
                  <a:pt x="1597017" y="579024"/>
                  <a:pt x="1597017" y="609332"/>
                  <a:pt x="1579188" y="627161"/>
                </a:cubicBezTo>
                <a:cubicBezTo>
                  <a:pt x="1559577" y="644990"/>
                  <a:pt x="1531051" y="644990"/>
                  <a:pt x="1513222" y="627162"/>
                </a:cubicBezTo>
                <a:close/>
                <a:moveTo>
                  <a:pt x="3244601" y="2358540"/>
                </a:moveTo>
                <a:cubicBezTo>
                  <a:pt x="3226772" y="2340711"/>
                  <a:pt x="3226772" y="2310403"/>
                  <a:pt x="3244601" y="2292574"/>
                </a:cubicBezTo>
                <a:cubicBezTo>
                  <a:pt x="3262430" y="2274745"/>
                  <a:pt x="3292738" y="2274745"/>
                  <a:pt x="3310567" y="2292574"/>
                </a:cubicBezTo>
                <a:cubicBezTo>
                  <a:pt x="3328396" y="2310403"/>
                  <a:pt x="3328396" y="2340711"/>
                  <a:pt x="3310567" y="2358540"/>
                </a:cubicBezTo>
                <a:cubicBezTo>
                  <a:pt x="3290956" y="2376369"/>
                  <a:pt x="3262430" y="2376369"/>
                  <a:pt x="3244601" y="2358540"/>
                </a:cubicBezTo>
                <a:close/>
                <a:moveTo>
                  <a:pt x="4968604" y="4082544"/>
                </a:moveTo>
                <a:cubicBezTo>
                  <a:pt x="4950775" y="4064715"/>
                  <a:pt x="4950775" y="4034406"/>
                  <a:pt x="4968604" y="4016577"/>
                </a:cubicBezTo>
                <a:cubicBezTo>
                  <a:pt x="4986433" y="3998748"/>
                  <a:pt x="5016742" y="3998748"/>
                  <a:pt x="5034570" y="4016577"/>
                </a:cubicBezTo>
                <a:cubicBezTo>
                  <a:pt x="5052399" y="4034406"/>
                  <a:pt x="5052399" y="4064715"/>
                  <a:pt x="5034570" y="4082544"/>
                </a:cubicBezTo>
                <a:cubicBezTo>
                  <a:pt x="5014960" y="4100373"/>
                  <a:pt x="4986433" y="4100373"/>
                  <a:pt x="4968604" y="4082544"/>
                </a:cubicBezTo>
                <a:close/>
                <a:moveTo>
                  <a:pt x="1946493" y="1062189"/>
                </a:moveTo>
                <a:cubicBezTo>
                  <a:pt x="1928664" y="1044360"/>
                  <a:pt x="1928664" y="1014052"/>
                  <a:pt x="1946493" y="996223"/>
                </a:cubicBezTo>
                <a:cubicBezTo>
                  <a:pt x="1964322" y="978394"/>
                  <a:pt x="1994631" y="978394"/>
                  <a:pt x="2012460" y="996223"/>
                </a:cubicBezTo>
                <a:cubicBezTo>
                  <a:pt x="2030289" y="1014052"/>
                  <a:pt x="2030288" y="1044360"/>
                  <a:pt x="2012459" y="1062189"/>
                </a:cubicBezTo>
                <a:cubicBezTo>
                  <a:pt x="1994630" y="1081802"/>
                  <a:pt x="1964322" y="1081802"/>
                  <a:pt x="1946493" y="1062189"/>
                </a:cubicBezTo>
                <a:close/>
                <a:moveTo>
                  <a:pt x="1802072" y="917773"/>
                </a:moveTo>
                <a:cubicBezTo>
                  <a:pt x="1784243" y="899944"/>
                  <a:pt x="1784242" y="869636"/>
                  <a:pt x="1802071" y="851807"/>
                </a:cubicBezTo>
                <a:cubicBezTo>
                  <a:pt x="1819900" y="833978"/>
                  <a:pt x="1850209" y="833978"/>
                  <a:pt x="1868038" y="851807"/>
                </a:cubicBezTo>
                <a:cubicBezTo>
                  <a:pt x="1885867" y="869636"/>
                  <a:pt x="1885867" y="899944"/>
                  <a:pt x="1868038" y="917773"/>
                </a:cubicBezTo>
                <a:cubicBezTo>
                  <a:pt x="1850209" y="935602"/>
                  <a:pt x="1819901" y="935602"/>
                  <a:pt x="1802072" y="917773"/>
                </a:cubicBezTo>
                <a:close/>
                <a:moveTo>
                  <a:pt x="2235334" y="1352798"/>
                </a:moveTo>
                <a:cubicBezTo>
                  <a:pt x="2217505" y="1334969"/>
                  <a:pt x="2217505" y="1304660"/>
                  <a:pt x="2235334" y="1286831"/>
                </a:cubicBezTo>
                <a:cubicBezTo>
                  <a:pt x="2253163" y="1269003"/>
                  <a:pt x="2283473" y="1269002"/>
                  <a:pt x="2301302" y="1286831"/>
                </a:cubicBezTo>
                <a:cubicBezTo>
                  <a:pt x="2319130" y="1304661"/>
                  <a:pt x="2319129" y="1334969"/>
                  <a:pt x="2301303" y="1352798"/>
                </a:cubicBezTo>
                <a:cubicBezTo>
                  <a:pt x="2283474" y="1372411"/>
                  <a:pt x="2253163" y="1372411"/>
                  <a:pt x="2235334" y="1352798"/>
                </a:cubicBezTo>
                <a:close/>
                <a:moveTo>
                  <a:pt x="2090915" y="1208386"/>
                </a:moveTo>
                <a:cubicBezTo>
                  <a:pt x="2073086" y="1190557"/>
                  <a:pt x="2073086" y="1160248"/>
                  <a:pt x="2090915" y="1142419"/>
                </a:cubicBezTo>
                <a:cubicBezTo>
                  <a:pt x="2108744" y="1124590"/>
                  <a:pt x="2139052" y="1124590"/>
                  <a:pt x="2156881" y="1142419"/>
                </a:cubicBezTo>
                <a:cubicBezTo>
                  <a:pt x="2174710" y="1160248"/>
                  <a:pt x="2174710" y="1190556"/>
                  <a:pt x="2156881" y="1208385"/>
                </a:cubicBezTo>
                <a:cubicBezTo>
                  <a:pt x="2139052" y="1226214"/>
                  <a:pt x="2108744" y="1226215"/>
                  <a:pt x="2090915" y="1208386"/>
                </a:cubicBezTo>
                <a:close/>
                <a:moveTo>
                  <a:pt x="2379749" y="1498994"/>
                </a:moveTo>
                <a:cubicBezTo>
                  <a:pt x="2361920" y="1481165"/>
                  <a:pt x="2361920" y="1450857"/>
                  <a:pt x="2379749" y="1433028"/>
                </a:cubicBezTo>
                <a:cubicBezTo>
                  <a:pt x="2397578" y="1415199"/>
                  <a:pt x="2427886" y="1415199"/>
                  <a:pt x="2445715" y="1433028"/>
                </a:cubicBezTo>
                <a:cubicBezTo>
                  <a:pt x="2463544" y="1450857"/>
                  <a:pt x="2463544" y="1481165"/>
                  <a:pt x="2445715" y="1498994"/>
                </a:cubicBezTo>
                <a:cubicBezTo>
                  <a:pt x="2427886" y="1516823"/>
                  <a:pt x="2397578" y="1516823"/>
                  <a:pt x="2379749" y="1498994"/>
                </a:cubicBezTo>
                <a:close/>
                <a:moveTo>
                  <a:pt x="2536367" y="1909611"/>
                </a:moveTo>
                <a:cubicBezTo>
                  <a:pt x="2518538" y="1891782"/>
                  <a:pt x="2518538" y="1861473"/>
                  <a:pt x="2536367" y="1843644"/>
                </a:cubicBezTo>
                <a:cubicBezTo>
                  <a:pt x="2554196" y="1825816"/>
                  <a:pt x="2584504" y="1825815"/>
                  <a:pt x="2602333" y="1843644"/>
                </a:cubicBezTo>
                <a:cubicBezTo>
                  <a:pt x="2620162" y="1861473"/>
                  <a:pt x="2620162" y="1891782"/>
                  <a:pt x="2602333" y="1909611"/>
                </a:cubicBezTo>
                <a:cubicBezTo>
                  <a:pt x="2584504" y="1927440"/>
                  <a:pt x="2554196" y="1927440"/>
                  <a:pt x="2536367" y="1909611"/>
                </a:cubicBezTo>
                <a:close/>
                <a:moveTo>
                  <a:pt x="2391949" y="1765196"/>
                </a:moveTo>
                <a:cubicBezTo>
                  <a:pt x="2374120" y="1747367"/>
                  <a:pt x="2374120" y="1717059"/>
                  <a:pt x="2391949" y="1699230"/>
                </a:cubicBezTo>
                <a:cubicBezTo>
                  <a:pt x="2409778" y="1679617"/>
                  <a:pt x="2438303" y="1679617"/>
                  <a:pt x="2457916" y="1699230"/>
                </a:cubicBezTo>
                <a:cubicBezTo>
                  <a:pt x="2475745" y="1717059"/>
                  <a:pt x="2475745" y="1747367"/>
                  <a:pt x="2457916" y="1765196"/>
                </a:cubicBezTo>
                <a:cubicBezTo>
                  <a:pt x="2440087" y="1783025"/>
                  <a:pt x="2409778" y="1783025"/>
                  <a:pt x="2391949" y="1765196"/>
                </a:cubicBezTo>
                <a:close/>
                <a:moveTo>
                  <a:pt x="2674077" y="2057218"/>
                </a:moveTo>
                <a:cubicBezTo>
                  <a:pt x="2656248" y="2039389"/>
                  <a:pt x="2656248" y="2009080"/>
                  <a:pt x="2674077" y="1991251"/>
                </a:cubicBezTo>
                <a:cubicBezTo>
                  <a:pt x="2691906" y="1973422"/>
                  <a:pt x="2722214" y="1973422"/>
                  <a:pt x="2740043" y="1991251"/>
                </a:cubicBezTo>
                <a:cubicBezTo>
                  <a:pt x="2757872" y="2009080"/>
                  <a:pt x="2757872" y="2039389"/>
                  <a:pt x="2740043" y="2057218"/>
                </a:cubicBezTo>
                <a:cubicBezTo>
                  <a:pt x="2722214" y="2076831"/>
                  <a:pt x="2691906" y="2076831"/>
                  <a:pt x="2674077" y="2057218"/>
                </a:cubicBezTo>
                <a:close/>
                <a:moveTo>
                  <a:pt x="1231545" y="616462"/>
                </a:moveTo>
                <a:cubicBezTo>
                  <a:pt x="1213716" y="598633"/>
                  <a:pt x="1213716" y="568325"/>
                  <a:pt x="1231545" y="550496"/>
                </a:cubicBezTo>
                <a:cubicBezTo>
                  <a:pt x="1249374" y="532667"/>
                  <a:pt x="1279683" y="532667"/>
                  <a:pt x="1297512" y="550496"/>
                </a:cubicBezTo>
                <a:cubicBezTo>
                  <a:pt x="1315341" y="568325"/>
                  <a:pt x="1315341" y="598633"/>
                  <a:pt x="1297512" y="616462"/>
                </a:cubicBezTo>
                <a:cubicBezTo>
                  <a:pt x="1279683" y="636075"/>
                  <a:pt x="1249374" y="636075"/>
                  <a:pt x="1231545" y="616462"/>
                </a:cubicBezTo>
                <a:close/>
                <a:moveTo>
                  <a:pt x="2962924" y="2347841"/>
                </a:moveTo>
                <a:cubicBezTo>
                  <a:pt x="2945095" y="2330012"/>
                  <a:pt x="2945095" y="2299703"/>
                  <a:pt x="2962924" y="2281874"/>
                </a:cubicBezTo>
                <a:cubicBezTo>
                  <a:pt x="2980753" y="2264045"/>
                  <a:pt x="3011061" y="2264045"/>
                  <a:pt x="3028890" y="2281874"/>
                </a:cubicBezTo>
                <a:cubicBezTo>
                  <a:pt x="3046719" y="2299703"/>
                  <a:pt x="3046719" y="2330012"/>
                  <a:pt x="3028890" y="2347841"/>
                </a:cubicBezTo>
                <a:cubicBezTo>
                  <a:pt x="3011061" y="2367454"/>
                  <a:pt x="2980753" y="2367454"/>
                  <a:pt x="2962924" y="2347841"/>
                </a:cubicBezTo>
                <a:close/>
                <a:moveTo>
                  <a:pt x="4686929" y="4071845"/>
                </a:moveTo>
                <a:cubicBezTo>
                  <a:pt x="4669100" y="4054017"/>
                  <a:pt x="4669100" y="4023708"/>
                  <a:pt x="4686929" y="4005879"/>
                </a:cubicBezTo>
                <a:cubicBezTo>
                  <a:pt x="4704758" y="3988050"/>
                  <a:pt x="4735066" y="3988050"/>
                  <a:pt x="4752895" y="4005879"/>
                </a:cubicBezTo>
                <a:cubicBezTo>
                  <a:pt x="4770724" y="4023708"/>
                  <a:pt x="4770724" y="4054016"/>
                  <a:pt x="4752895" y="4071845"/>
                </a:cubicBezTo>
                <a:cubicBezTo>
                  <a:pt x="4735066" y="4091458"/>
                  <a:pt x="4704757" y="4091458"/>
                  <a:pt x="4686929" y="4071845"/>
                </a:cubicBezTo>
                <a:close/>
                <a:moveTo>
                  <a:pt x="2818469" y="2203427"/>
                </a:moveTo>
                <a:cubicBezTo>
                  <a:pt x="2800640" y="2185598"/>
                  <a:pt x="2800640" y="2155290"/>
                  <a:pt x="2818469" y="2137461"/>
                </a:cubicBezTo>
                <a:cubicBezTo>
                  <a:pt x="2836298" y="2119632"/>
                  <a:pt x="2866606" y="2119632"/>
                  <a:pt x="2884435" y="2137461"/>
                </a:cubicBezTo>
                <a:cubicBezTo>
                  <a:pt x="2902264" y="2155290"/>
                  <a:pt x="2902264" y="2185598"/>
                  <a:pt x="2884435" y="2203427"/>
                </a:cubicBezTo>
                <a:cubicBezTo>
                  <a:pt x="2866606" y="2221256"/>
                  <a:pt x="2836298" y="2221256"/>
                  <a:pt x="2818469" y="2203427"/>
                </a:cubicBezTo>
                <a:close/>
                <a:moveTo>
                  <a:pt x="1810985" y="1197691"/>
                </a:moveTo>
                <a:cubicBezTo>
                  <a:pt x="1793156" y="1179862"/>
                  <a:pt x="1793156" y="1149553"/>
                  <a:pt x="1810985" y="1131724"/>
                </a:cubicBezTo>
                <a:cubicBezTo>
                  <a:pt x="1828814" y="1113895"/>
                  <a:pt x="1859122" y="1113895"/>
                  <a:pt x="1876951" y="1131724"/>
                </a:cubicBezTo>
                <a:cubicBezTo>
                  <a:pt x="1894780" y="1149553"/>
                  <a:pt x="1894780" y="1179861"/>
                  <a:pt x="1876951" y="1197690"/>
                </a:cubicBezTo>
                <a:cubicBezTo>
                  <a:pt x="1857340" y="1217303"/>
                  <a:pt x="1828814" y="1217304"/>
                  <a:pt x="1810985" y="1197691"/>
                </a:cubicBezTo>
                <a:close/>
                <a:moveTo>
                  <a:pt x="1520365" y="907076"/>
                </a:moveTo>
                <a:cubicBezTo>
                  <a:pt x="1502536" y="889247"/>
                  <a:pt x="1502535" y="858939"/>
                  <a:pt x="1520364" y="841110"/>
                </a:cubicBezTo>
                <a:cubicBezTo>
                  <a:pt x="1538193" y="823281"/>
                  <a:pt x="1568502" y="823281"/>
                  <a:pt x="1586331" y="841110"/>
                </a:cubicBezTo>
                <a:cubicBezTo>
                  <a:pt x="1604160" y="858939"/>
                  <a:pt x="1604160" y="889247"/>
                  <a:pt x="1586331" y="907076"/>
                </a:cubicBezTo>
                <a:cubicBezTo>
                  <a:pt x="1568502" y="926689"/>
                  <a:pt x="1539977" y="926689"/>
                  <a:pt x="1520365" y="907076"/>
                </a:cubicBezTo>
                <a:close/>
                <a:moveTo>
                  <a:pt x="1375929" y="762660"/>
                </a:moveTo>
                <a:cubicBezTo>
                  <a:pt x="1358100" y="744831"/>
                  <a:pt x="1358100" y="714523"/>
                  <a:pt x="1375929" y="696694"/>
                </a:cubicBezTo>
                <a:cubicBezTo>
                  <a:pt x="1393758" y="678865"/>
                  <a:pt x="1424066" y="678865"/>
                  <a:pt x="1441895" y="696694"/>
                </a:cubicBezTo>
                <a:cubicBezTo>
                  <a:pt x="1459724" y="714523"/>
                  <a:pt x="1459724" y="744831"/>
                  <a:pt x="1441895" y="762660"/>
                </a:cubicBezTo>
                <a:cubicBezTo>
                  <a:pt x="1424066" y="780489"/>
                  <a:pt x="1393758" y="780489"/>
                  <a:pt x="1375929" y="762660"/>
                </a:cubicBezTo>
                <a:close/>
                <a:moveTo>
                  <a:pt x="3107307" y="2494039"/>
                </a:moveTo>
                <a:cubicBezTo>
                  <a:pt x="3089478" y="2476210"/>
                  <a:pt x="3089478" y="2445901"/>
                  <a:pt x="3107307" y="2428072"/>
                </a:cubicBezTo>
                <a:cubicBezTo>
                  <a:pt x="3125136" y="2410243"/>
                  <a:pt x="3155445" y="2410243"/>
                  <a:pt x="3173274" y="2428072"/>
                </a:cubicBezTo>
                <a:cubicBezTo>
                  <a:pt x="3191103" y="2445901"/>
                  <a:pt x="3191103" y="2476210"/>
                  <a:pt x="3173274" y="2494039"/>
                </a:cubicBezTo>
                <a:cubicBezTo>
                  <a:pt x="3155445" y="2511868"/>
                  <a:pt x="3125136" y="2511868"/>
                  <a:pt x="3107307" y="2494039"/>
                </a:cubicBezTo>
                <a:close/>
                <a:moveTo>
                  <a:pt x="4831311" y="4218042"/>
                </a:moveTo>
                <a:cubicBezTo>
                  <a:pt x="4813482" y="4200213"/>
                  <a:pt x="4813482" y="4169905"/>
                  <a:pt x="4831311" y="4152076"/>
                </a:cubicBezTo>
                <a:cubicBezTo>
                  <a:pt x="4849140" y="4134247"/>
                  <a:pt x="4879448" y="4134247"/>
                  <a:pt x="4897277" y="4152076"/>
                </a:cubicBezTo>
                <a:cubicBezTo>
                  <a:pt x="4915106" y="4169905"/>
                  <a:pt x="4915106" y="4200213"/>
                  <a:pt x="4897277" y="4218042"/>
                </a:cubicBezTo>
                <a:cubicBezTo>
                  <a:pt x="4879448" y="4235871"/>
                  <a:pt x="4849140" y="4235871"/>
                  <a:pt x="4831311" y="4218042"/>
                </a:cubicBezTo>
                <a:close/>
                <a:moveTo>
                  <a:pt x="2099829" y="1488297"/>
                </a:moveTo>
                <a:cubicBezTo>
                  <a:pt x="2082000" y="1470468"/>
                  <a:pt x="2081999" y="1440159"/>
                  <a:pt x="2099828" y="1422330"/>
                </a:cubicBezTo>
                <a:cubicBezTo>
                  <a:pt x="2117657" y="1404501"/>
                  <a:pt x="2147966" y="1404501"/>
                  <a:pt x="2165795" y="1422330"/>
                </a:cubicBezTo>
                <a:cubicBezTo>
                  <a:pt x="2183624" y="1440159"/>
                  <a:pt x="2183624" y="1470467"/>
                  <a:pt x="2165795" y="1488296"/>
                </a:cubicBezTo>
                <a:cubicBezTo>
                  <a:pt x="2147966" y="1507909"/>
                  <a:pt x="2117658" y="1507910"/>
                  <a:pt x="2099829" y="1488297"/>
                </a:cubicBezTo>
                <a:close/>
                <a:moveTo>
                  <a:pt x="1955406" y="1343883"/>
                </a:moveTo>
                <a:cubicBezTo>
                  <a:pt x="1937577" y="1326054"/>
                  <a:pt x="1937577" y="1295745"/>
                  <a:pt x="1955406" y="1277916"/>
                </a:cubicBezTo>
                <a:cubicBezTo>
                  <a:pt x="1973235" y="1260087"/>
                  <a:pt x="2003544" y="1260087"/>
                  <a:pt x="2021373" y="1277916"/>
                </a:cubicBezTo>
                <a:cubicBezTo>
                  <a:pt x="2039202" y="1295745"/>
                  <a:pt x="2039201" y="1326054"/>
                  <a:pt x="2021372" y="1343883"/>
                </a:cubicBezTo>
                <a:cubicBezTo>
                  <a:pt x="2001762" y="1361712"/>
                  <a:pt x="1973235" y="1361712"/>
                  <a:pt x="1955406" y="1343883"/>
                </a:cubicBezTo>
                <a:close/>
                <a:moveTo>
                  <a:pt x="1664783" y="1053274"/>
                </a:moveTo>
                <a:cubicBezTo>
                  <a:pt x="1646954" y="1035445"/>
                  <a:pt x="1646954" y="1005136"/>
                  <a:pt x="1664783" y="987307"/>
                </a:cubicBezTo>
                <a:cubicBezTo>
                  <a:pt x="1682612" y="969478"/>
                  <a:pt x="1712921" y="969479"/>
                  <a:pt x="1730750" y="987308"/>
                </a:cubicBezTo>
                <a:cubicBezTo>
                  <a:pt x="1748579" y="1005137"/>
                  <a:pt x="1748578" y="1035445"/>
                  <a:pt x="1730749" y="1053274"/>
                </a:cubicBezTo>
                <a:cubicBezTo>
                  <a:pt x="1712920" y="1071103"/>
                  <a:pt x="1684396" y="1071103"/>
                  <a:pt x="1664783" y="1053274"/>
                </a:cubicBezTo>
                <a:close/>
                <a:moveTo>
                  <a:pt x="2244246" y="1634493"/>
                </a:moveTo>
                <a:cubicBezTo>
                  <a:pt x="2226417" y="1616664"/>
                  <a:pt x="2226417" y="1586356"/>
                  <a:pt x="2244246" y="1568527"/>
                </a:cubicBezTo>
                <a:cubicBezTo>
                  <a:pt x="2262075" y="1550698"/>
                  <a:pt x="2292385" y="1550697"/>
                  <a:pt x="2310214" y="1568527"/>
                </a:cubicBezTo>
                <a:cubicBezTo>
                  <a:pt x="2328041" y="1586356"/>
                  <a:pt x="2328041" y="1616664"/>
                  <a:pt x="2310214" y="1634493"/>
                </a:cubicBezTo>
                <a:cubicBezTo>
                  <a:pt x="2292385" y="1652322"/>
                  <a:pt x="2262075" y="1652322"/>
                  <a:pt x="2244246" y="1634493"/>
                </a:cubicBezTo>
                <a:close/>
                <a:moveTo>
                  <a:pt x="5699628" y="5089875"/>
                </a:moveTo>
                <a:cubicBezTo>
                  <a:pt x="5681799" y="5072046"/>
                  <a:pt x="5681799" y="5041738"/>
                  <a:pt x="5699628" y="5023909"/>
                </a:cubicBezTo>
                <a:cubicBezTo>
                  <a:pt x="5717457" y="5006080"/>
                  <a:pt x="5747768" y="5006080"/>
                  <a:pt x="5765596" y="5023909"/>
                </a:cubicBezTo>
                <a:cubicBezTo>
                  <a:pt x="5783424" y="5041738"/>
                  <a:pt x="5783424" y="5072046"/>
                  <a:pt x="5765596" y="5089875"/>
                </a:cubicBezTo>
                <a:cubicBezTo>
                  <a:pt x="5747767" y="5107704"/>
                  <a:pt x="5717457" y="5107704"/>
                  <a:pt x="5699628" y="5089875"/>
                </a:cubicBezTo>
                <a:close/>
                <a:moveTo>
                  <a:pt x="2399085" y="2045111"/>
                </a:moveTo>
                <a:cubicBezTo>
                  <a:pt x="2381256" y="2027282"/>
                  <a:pt x="2381256" y="1996974"/>
                  <a:pt x="2399085" y="1979145"/>
                </a:cubicBezTo>
                <a:cubicBezTo>
                  <a:pt x="2418696" y="1961316"/>
                  <a:pt x="2447222" y="1961315"/>
                  <a:pt x="2465051" y="1979144"/>
                </a:cubicBezTo>
                <a:cubicBezTo>
                  <a:pt x="2482880" y="1996973"/>
                  <a:pt x="2482880" y="2027282"/>
                  <a:pt x="2465051" y="2045111"/>
                </a:cubicBezTo>
                <a:cubicBezTo>
                  <a:pt x="2447222" y="2062940"/>
                  <a:pt x="2416914" y="2062940"/>
                  <a:pt x="2399085" y="2045111"/>
                </a:cubicBezTo>
                <a:close/>
                <a:moveTo>
                  <a:pt x="2545279" y="2191305"/>
                </a:moveTo>
                <a:cubicBezTo>
                  <a:pt x="2527450" y="2173476"/>
                  <a:pt x="2527450" y="2143168"/>
                  <a:pt x="2545279" y="2125339"/>
                </a:cubicBezTo>
                <a:cubicBezTo>
                  <a:pt x="2563108" y="2105726"/>
                  <a:pt x="2591633" y="2105726"/>
                  <a:pt x="2611245" y="2125339"/>
                </a:cubicBezTo>
                <a:cubicBezTo>
                  <a:pt x="2629074" y="2143168"/>
                  <a:pt x="2629075" y="2173476"/>
                  <a:pt x="2611246" y="2191305"/>
                </a:cubicBezTo>
                <a:cubicBezTo>
                  <a:pt x="2593417" y="2209134"/>
                  <a:pt x="2563108" y="2209134"/>
                  <a:pt x="2545279" y="2191305"/>
                </a:cubicBezTo>
                <a:close/>
                <a:moveTo>
                  <a:pt x="2254665" y="1900697"/>
                </a:moveTo>
                <a:cubicBezTo>
                  <a:pt x="2236836" y="1882868"/>
                  <a:pt x="2236836" y="1852560"/>
                  <a:pt x="2254665" y="1834731"/>
                </a:cubicBezTo>
                <a:cubicBezTo>
                  <a:pt x="2274276" y="1815118"/>
                  <a:pt x="2302802" y="1815118"/>
                  <a:pt x="2320632" y="1834731"/>
                </a:cubicBezTo>
                <a:cubicBezTo>
                  <a:pt x="2338461" y="1852560"/>
                  <a:pt x="2338461" y="1882868"/>
                  <a:pt x="2320632" y="1900697"/>
                </a:cubicBezTo>
                <a:cubicBezTo>
                  <a:pt x="2302803" y="1918526"/>
                  <a:pt x="2272494" y="1918526"/>
                  <a:pt x="2254665" y="1900697"/>
                </a:cubicBezTo>
                <a:close/>
                <a:moveTo>
                  <a:pt x="1096045" y="751962"/>
                </a:moveTo>
                <a:cubicBezTo>
                  <a:pt x="1078216" y="734133"/>
                  <a:pt x="1078216" y="703825"/>
                  <a:pt x="1096045" y="685996"/>
                </a:cubicBezTo>
                <a:cubicBezTo>
                  <a:pt x="1113874" y="668167"/>
                  <a:pt x="1144183" y="668167"/>
                  <a:pt x="1162012" y="685996"/>
                </a:cubicBezTo>
                <a:cubicBezTo>
                  <a:pt x="1179841" y="703825"/>
                  <a:pt x="1179840" y="734133"/>
                  <a:pt x="1162011" y="751962"/>
                </a:cubicBezTo>
                <a:cubicBezTo>
                  <a:pt x="1144183" y="771575"/>
                  <a:pt x="1113874" y="771575"/>
                  <a:pt x="1096045" y="751962"/>
                </a:cubicBezTo>
                <a:close/>
                <a:moveTo>
                  <a:pt x="2827424" y="2483341"/>
                </a:moveTo>
                <a:cubicBezTo>
                  <a:pt x="2809595" y="2465512"/>
                  <a:pt x="2809595" y="2435203"/>
                  <a:pt x="2827424" y="2417374"/>
                </a:cubicBezTo>
                <a:cubicBezTo>
                  <a:pt x="2845253" y="2399546"/>
                  <a:pt x="2875561" y="2399546"/>
                  <a:pt x="2893390" y="2417374"/>
                </a:cubicBezTo>
                <a:cubicBezTo>
                  <a:pt x="2911219" y="2435203"/>
                  <a:pt x="2911219" y="2465512"/>
                  <a:pt x="2893390" y="2483341"/>
                </a:cubicBezTo>
                <a:cubicBezTo>
                  <a:pt x="2875561" y="2502954"/>
                  <a:pt x="2845253" y="2502954"/>
                  <a:pt x="2827424" y="2483341"/>
                </a:cubicBezTo>
                <a:close/>
                <a:moveTo>
                  <a:pt x="2682968" y="2338922"/>
                </a:moveTo>
                <a:cubicBezTo>
                  <a:pt x="2665139" y="2321093"/>
                  <a:pt x="2665139" y="2290785"/>
                  <a:pt x="2682968" y="2272956"/>
                </a:cubicBezTo>
                <a:cubicBezTo>
                  <a:pt x="2700797" y="2255127"/>
                  <a:pt x="2731106" y="2255127"/>
                  <a:pt x="2748935" y="2272956"/>
                </a:cubicBezTo>
                <a:cubicBezTo>
                  <a:pt x="2766764" y="2290785"/>
                  <a:pt x="2766764" y="2321093"/>
                  <a:pt x="2748935" y="2338922"/>
                </a:cubicBezTo>
                <a:cubicBezTo>
                  <a:pt x="2731106" y="2356751"/>
                  <a:pt x="2700797" y="2356751"/>
                  <a:pt x="2682968" y="2338922"/>
                </a:cubicBezTo>
                <a:close/>
                <a:moveTo>
                  <a:pt x="1384867" y="1042577"/>
                </a:moveTo>
                <a:cubicBezTo>
                  <a:pt x="1367038" y="1024748"/>
                  <a:pt x="1367037" y="994439"/>
                  <a:pt x="1384866" y="976610"/>
                </a:cubicBezTo>
                <a:cubicBezTo>
                  <a:pt x="1402695" y="958781"/>
                  <a:pt x="1433004" y="958781"/>
                  <a:pt x="1450833" y="976610"/>
                </a:cubicBezTo>
                <a:cubicBezTo>
                  <a:pt x="1468662" y="994439"/>
                  <a:pt x="1468662" y="1024748"/>
                  <a:pt x="1450833" y="1042577"/>
                </a:cubicBezTo>
                <a:cubicBezTo>
                  <a:pt x="1433004" y="1062190"/>
                  <a:pt x="1402696" y="1062190"/>
                  <a:pt x="1384867" y="1042577"/>
                </a:cubicBezTo>
                <a:close/>
                <a:moveTo>
                  <a:pt x="1240429" y="898159"/>
                </a:moveTo>
                <a:cubicBezTo>
                  <a:pt x="1222600" y="880330"/>
                  <a:pt x="1222600" y="850022"/>
                  <a:pt x="1240429" y="832193"/>
                </a:cubicBezTo>
                <a:cubicBezTo>
                  <a:pt x="1258258" y="814364"/>
                  <a:pt x="1288568" y="814364"/>
                  <a:pt x="1306398" y="832193"/>
                </a:cubicBezTo>
                <a:cubicBezTo>
                  <a:pt x="1324225" y="850022"/>
                  <a:pt x="1324225" y="880330"/>
                  <a:pt x="1306398" y="898159"/>
                </a:cubicBezTo>
                <a:cubicBezTo>
                  <a:pt x="1288569" y="915988"/>
                  <a:pt x="1258258" y="915988"/>
                  <a:pt x="1240429" y="898159"/>
                </a:cubicBezTo>
                <a:close/>
                <a:moveTo>
                  <a:pt x="2971808" y="2629538"/>
                </a:moveTo>
                <a:cubicBezTo>
                  <a:pt x="2953979" y="2611709"/>
                  <a:pt x="2953979" y="2581401"/>
                  <a:pt x="2971808" y="2563572"/>
                </a:cubicBezTo>
                <a:cubicBezTo>
                  <a:pt x="2989637" y="2545743"/>
                  <a:pt x="3019947" y="2545743"/>
                  <a:pt x="3037776" y="2563572"/>
                </a:cubicBezTo>
                <a:cubicBezTo>
                  <a:pt x="3055603" y="2581401"/>
                  <a:pt x="3055603" y="2611709"/>
                  <a:pt x="3037776" y="2629538"/>
                </a:cubicBezTo>
                <a:cubicBezTo>
                  <a:pt x="3019947" y="2647367"/>
                  <a:pt x="2989637" y="2647367"/>
                  <a:pt x="2971808" y="2629538"/>
                </a:cubicBezTo>
                <a:close/>
                <a:moveTo>
                  <a:pt x="1673702" y="1333189"/>
                </a:moveTo>
                <a:cubicBezTo>
                  <a:pt x="1655873" y="1315360"/>
                  <a:pt x="1655873" y="1285051"/>
                  <a:pt x="1673702" y="1267222"/>
                </a:cubicBezTo>
                <a:cubicBezTo>
                  <a:pt x="1691531" y="1249393"/>
                  <a:pt x="1721839" y="1249393"/>
                  <a:pt x="1739668" y="1267222"/>
                </a:cubicBezTo>
                <a:cubicBezTo>
                  <a:pt x="1757497" y="1285051"/>
                  <a:pt x="1757497" y="1315359"/>
                  <a:pt x="1739668" y="1333188"/>
                </a:cubicBezTo>
                <a:cubicBezTo>
                  <a:pt x="1721839" y="1352801"/>
                  <a:pt x="1691531" y="1352801"/>
                  <a:pt x="1673702" y="1333189"/>
                </a:cubicBezTo>
                <a:close/>
                <a:moveTo>
                  <a:pt x="1529283" y="1188773"/>
                </a:moveTo>
                <a:cubicBezTo>
                  <a:pt x="1511454" y="1170944"/>
                  <a:pt x="1511453" y="1140636"/>
                  <a:pt x="1529282" y="1122807"/>
                </a:cubicBezTo>
                <a:cubicBezTo>
                  <a:pt x="1547111" y="1104978"/>
                  <a:pt x="1577420" y="1104978"/>
                  <a:pt x="1595249" y="1122807"/>
                </a:cubicBezTo>
                <a:cubicBezTo>
                  <a:pt x="1613078" y="1140636"/>
                  <a:pt x="1613078" y="1170944"/>
                  <a:pt x="1595249" y="1188773"/>
                </a:cubicBezTo>
                <a:cubicBezTo>
                  <a:pt x="1577420" y="1206602"/>
                  <a:pt x="1547112" y="1206602"/>
                  <a:pt x="1529283" y="1188773"/>
                </a:cubicBezTo>
                <a:close/>
                <a:moveTo>
                  <a:pt x="2108746" y="1769993"/>
                </a:moveTo>
                <a:cubicBezTo>
                  <a:pt x="2090917" y="1752164"/>
                  <a:pt x="2090917" y="1721856"/>
                  <a:pt x="2108746" y="1704027"/>
                </a:cubicBezTo>
                <a:cubicBezTo>
                  <a:pt x="2126575" y="1686198"/>
                  <a:pt x="2156883" y="1686198"/>
                  <a:pt x="2174712" y="1704027"/>
                </a:cubicBezTo>
                <a:cubicBezTo>
                  <a:pt x="2192541" y="1721856"/>
                  <a:pt x="2192541" y="1752164"/>
                  <a:pt x="2174712" y="1769993"/>
                </a:cubicBezTo>
                <a:cubicBezTo>
                  <a:pt x="2155101" y="1787822"/>
                  <a:pt x="2126575" y="1787822"/>
                  <a:pt x="2108746" y="1769993"/>
                </a:cubicBezTo>
                <a:close/>
                <a:moveTo>
                  <a:pt x="5564128" y="5225375"/>
                </a:moveTo>
                <a:cubicBezTo>
                  <a:pt x="5546299" y="5207547"/>
                  <a:pt x="5546299" y="5177238"/>
                  <a:pt x="5564128" y="5159409"/>
                </a:cubicBezTo>
                <a:cubicBezTo>
                  <a:pt x="5581957" y="5141580"/>
                  <a:pt x="5612266" y="5141580"/>
                  <a:pt x="5630095" y="5159409"/>
                </a:cubicBezTo>
                <a:cubicBezTo>
                  <a:pt x="5647924" y="5177238"/>
                  <a:pt x="5647924" y="5207546"/>
                  <a:pt x="5630095" y="5225375"/>
                </a:cubicBezTo>
                <a:cubicBezTo>
                  <a:pt x="5610484" y="5243204"/>
                  <a:pt x="5581957" y="5243204"/>
                  <a:pt x="5564128" y="5225375"/>
                </a:cubicBezTo>
                <a:close/>
                <a:moveTo>
                  <a:pt x="1962545" y="1623797"/>
                </a:moveTo>
                <a:cubicBezTo>
                  <a:pt x="1944716" y="1605968"/>
                  <a:pt x="1944715" y="1575660"/>
                  <a:pt x="1962544" y="1557831"/>
                </a:cubicBezTo>
                <a:cubicBezTo>
                  <a:pt x="1980373" y="1540002"/>
                  <a:pt x="2010682" y="1540002"/>
                  <a:pt x="2028511" y="1557831"/>
                </a:cubicBezTo>
                <a:cubicBezTo>
                  <a:pt x="2046340" y="1575660"/>
                  <a:pt x="2046340" y="1605968"/>
                  <a:pt x="2028511" y="1623797"/>
                </a:cubicBezTo>
                <a:cubicBezTo>
                  <a:pt x="2010682" y="1643410"/>
                  <a:pt x="1982157" y="1643410"/>
                  <a:pt x="1962545" y="1623797"/>
                </a:cubicBezTo>
                <a:close/>
                <a:moveTo>
                  <a:pt x="1818124" y="1479383"/>
                </a:moveTo>
                <a:cubicBezTo>
                  <a:pt x="1800295" y="1461554"/>
                  <a:pt x="1800295" y="1431245"/>
                  <a:pt x="1818124" y="1413416"/>
                </a:cubicBezTo>
                <a:cubicBezTo>
                  <a:pt x="1835953" y="1395587"/>
                  <a:pt x="1866262" y="1395588"/>
                  <a:pt x="1884091" y="1413417"/>
                </a:cubicBezTo>
                <a:cubicBezTo>
                  <a:pt x="1901920" y="1431246"/>
                  <a:pt x="1901920" y="1461554"/>
                  <a:pt x="1884091" y="1479383"/>
                </a:cubicBezTo>
                <a:cubicBezTo>
                  <a:pt x="1866262" y="1497212"/>
                  <a:pt x="1837735" y="1497212"/>
                  <a:pt x="1818124" y="1479383"/>
                </a:cubicBezTo>
                <a:close/>
                <a:moveTo>
                  <a:pt x="2263584" y="2180611"/>
                </a:moveTo>
                <a:cubicBezTo>
                  <a:pt x="2245755" y="2162782"/>
                  <a:pt x="2245755" y="2132474"/>
                  <a:pt x="2263584" y="2114645"/>
                </a:cubicBezTo>
                <a:cubicBezTo>
                  <a:pt x="2281413" y="2096816"/>
                  <a:pt x="2311721" y="2096816"/>
                  <a:pt x="2329550" y="2114645"/>
                </a:cubicBezTo>
                <a:cubicBezTo>
                  <a:pt x="2347379" y="2132474"/>
                  <a:pt x="2347379" y="2162783"/>
                  <a:pt x="2329550" y="2180612"/>
                </a:cubicBezTo>
                <a:cubicBezTo>
                  <a:pt x="2311721" y="2198441"/>
                  <a:pt x="2281413" y="2198440"/>
                  <a:pt x="2263584" y="2180611"/>
                </a:cubicBezTo>
                <a:close/>
                <a:moveTo>
                  <a:pt x="2119167" y="2036196"/>
                </a:moveTo>
                <a:cubicBezTo>
                  <a:pt x="2101338" y="2018367"/>
                  <a:pt x="2101338" y="1988058"/>
                  <a:pt x="2119167" y="1970229"/>
                </a:cubicBezTo>
                <a:cubicBezTo>
                  <a:pt x="2136996" y="1950616"/>
                  <a:pt x="2167304" y="1950616"/>
                  <a:pt x="2185133" y="1970229"/>
                </a:cubicBezTo>
                <a:cubicBezTo>
                  <a:pt x="2202962" y="1988058"/>
                  <a:pt x="2202962" y="2018367"/>
                  <a:pt x="2185133" y="2036196"/>
                </a:cubicBezTo>
                <a:cubicBezTo>
                  <a:pt x="2167304" y="2054025"/>
                  <a:pt x="2136996" y="2054024"/>
                  <a:pt x="2119167" y="2036196"/>
                </a:cubicBezTo>
                <a:close/>
                <a:moveTo>
                  <a:pt x="2407996" y="2326806"/>
                </a:moveTo>
                <a:cubicBezTo>
                  <a:pt x="2390167" y="2308977"/>
                  <a:pt x="2390168" y="2278669"/>
                  <a:pt x="2407997" y="2260840"/>
                </a:cubicBezTo>
                <a:cubicBezTo>
                  <a:pt x="2425825" y="2241227"/>
                  <a:pt x="2456134" y="2241227"/>
                  <a:pt x="2473963" y="2260839"/>
                </a:cubicBezTo>
                <a:cubicBezTo>
                  <a:pt x="2491792" y="2278668"/>
                  <a:pt x="2491792" y="2308977"/>
                  <a:pt x="2473963" y="2326806"/>
                </a:cubicBezTo>
                <a:cubicBezTo>
                  <a:pt x="2456134" y="2344635"/>
                  <a:pt x="2425825" y="2344635"/>
                  <a:pt x="2407996" y="2326806"/>
                </a:cubicBezTo>
                <a:close/>
                <a:moveTo>
                  <a:pt x="2552402" y="2471220"/>
                </a:moveTo>
                <a:cubicBezTo>
                  <a:pt x="2534573" y="2453391"/>
                  <a:pt x="2534573" y="2423083"/>
                  <a:pt x="2552402" y="2405254"/>
                </a:cubicBezTo>
                <a:cubicBezTo>
                  <a:pt x="2572013" y="2387425"/>
                  <a:pt x="2600540" y="2387425"/>
                  <a:pt x="2618369" y="2405254"/>
                </a:cubicBezTo>
                <a:cubicBezTo>
                  <a:pt x="2636198" y="2423083"/>
                  <a:pt x="2636198" y="2453391"/>
                  <a:pt x="2618369" y="2471220"/>
                </a:cubicBezTo>
                <a:cubicBezTo>
                  <a:pt x="2600540" y="2489049"/>
                  <a:pt x="2570231" y="2489049"/>
                  <a:pt x="2552402" y="2471220"/>
                </a:cubicBezTo>
                <a:close/>
                <a:moveTo>
                  <a:pt x="958762" y="887463"/>
                </a:moveTo>
                <a:cubicBezTo>
                  <a:pt x="940933" y="869634"/>
                  <a:pt x="940934" y="839326"/>
                  <a:pt x="958763" y="821497"/>
                </a:cubicBezTo>
                <a:cubicBezTo>
                  <a:pt x="976592" y="803668"/>
                  <a:pt x="1006900" y="803668"/>
                  <a:pt x="1024729" y="821497"/>
                </a:cubicBezTo>
                <a:cubicBezTo>
                  <a:pt x="1042558" y="839326"/>
                  <a:pt x="1042558" y="869634"/>
                  <a:pt x="1024729" y="887463"/>
                </a:cubicBezTo>
                <a:cubicBezTo>
                  <a:pt x="1006900" y="907076"/>
                  <a:pt x="978375" y="905292"/>
                  <a:pt x="958762" y="887463"/>
                </a:cubicBezTo>
                <a:close/>
                <a:moveTo>
                  <a:pt x="2690141" y="2618842"/>
                </a:moveTo>
                <a:cubicBezTo>
                  <a:pt x="2672312" y="2601013"/>
                  <a:pt x="2672312" y="2570704"/>
                  <a:pt x="2690141" y="2552875"/>
                </a:cubicBezTo>
                <a:cubicBezTo>
                  <a:pt x="2707970" y="2535046"/>
                  <a:pt x="2738278" y="2535046"/>
                  <a:pt x="2756108" y="2552876"/>
                </a:cubicBezTo>
                <a:cubicBezTo>
                  <a:pt x="2773937" y="2570705"/>
                  <a:pt x="2773937" y="2601013"/>
                  <a:pt x="2756108" y="2618842"/>
                </a:cubicBezTo>
                <a:cubicBezTo>
                  <a:pt x="2738278" y="2638455"/>
                  <a:pt x="2709754" y="2636671"/>
                  <a:pt x="2690141" y="2618842"/>
                </a:cubicBezTo>
                <a:close/>
                <a:moveTo>
                  <a:pt x="1249367" y="1178075"/>
                </a:moveTo>
                <a:cubicBezTo>
                  <a:pt x="1231538" y="1160246"/>
                  <a:pt x="1231538" y="1129938"/>
                  <a:pt x="1249367" y="1112109"/>
                </a:cubicBezTo>
                <a:cubicBezTo>
                  <a:pt x="1267196" y="1094280"/>
                  <a:pt x="1297506" y="1094280"/>
                  <a:pt x="1315335" y="1112109"/>
                </a:cubicBezTo>
                <a:cubicBezTo>
                  <a:pt x="1333163" y="1129937"/>
                  <a:pt x="1333163" y="1160246"/>
                  <a:pt x="1315335" y="1178075"/>
                </a:cubicBezTo>
                <a:cubicBezTo>
                  <a:pt x="1297506" y="1197688"/>
                  <a:pt x="1267196" y="1195904"/>
                  <a:pt x="1249367" y="1178075"/>
                </a:cubicBezTo>
                <a:close/>
                <a:moveTo>
                  <a:pt x="1104929" y="1033660"/>
                </a:moveTo>
                <a:cubicBezTo>
                  <a:pt x="1087100" y="1015831"/>
                  <a:pt x="1087100" y="985522"/>
                  <a:pt x="1104929" y="967693"/>
                </a:cubicBezTo>
                <a:cubicBezTo>
                  <a:pt x="1122758" y="949864"/>
                  <a:pt x="1153067" y="949864"/>
                  <a:pt x="1170896" y="967693"/>
                </a:cubicBezTo>
                <a:cubicBezTo>
                  <a:pt x="1188725" y="985522"/>
                  <a:pt x="1188725" y="1015830"/>
                  <a:pt x="1170896" y="1033659"/>
                </a:cubicBezTo>
                <a:cubicBezTo>
                  <a:pt x="1151285" y="1051488"/>
                  <a:pt x="1122758" y="1051489"/>
                  <a:pt x="1104929" y="1033660"/>
                </a:cubicBezTo>
                <a:close/>
                <a:moveTo>
                  <a:pt x="2836308" y="2765038"/>
                </a:moveTo>
                <a:cubicBezTo>
                  <a:pt x="2818479" y="2747209"/>
                  <a:pt x="2818479" y="2716901"/>
                  <a:pt x="2836308" y="2699072"/>
                </a:cubicBezTo>
                <a:cubicBezTo>
                  <a:pt x="2854137" y="2681243"/>
                  <a:pt x="2884445" y="2681243"/>
                  <a:pt x="2902274" y="2699072"/>
                </a:cubicBezTo>
                <a:cubicBezTo>
                  <a:pt x="2920103" y="2716901"/>
                  <a:pt x="2920103" y="2747209"/>
                  <a:pt x="2902274" y="2765038"/>
                </a:cubicBezTo>
                <a:cubicBezTo>
                  <a:pt x="2882663" y="2782867"/>
                  <a:pt x="2854137" y="2782867"/>
                  <a:pt x="2836308" y="2765038"/>
                </a:cubicBezTo>
                <a:close/>
                <a:moveTo>
                  <a:pt x="1393784" y="1324273"/>
                </a:moveTo>
                <a:cubicBezTo>
                  <a:pt x="1375955" y="1306444"/>
                  <a:pt x="1375955" y="1276136"/>
                  <a:pt x="1393784" y="1258307"/>
                </a:cubicBezTo>
                <a:cubicBezTo>
                  <a:pt x="1411613" y="1240478"/>
                  <a:pt x="1441921" y="1240478"/>
                  <a:pt x="1459750" y="1258307"/>
                </a:cubicBezTo>
                <a:cubicBezTo>
                  <a:pt x="1477579" y="1276136"/>
                  <a:pt x="1477579" y="1306444"/>
                  <a:pt x="1459750" y="1324273"/>
                </a:cubicBezTo>
                <a:cubicBezTo>
                  <a:pt x="1441921" y="1342102"/>
                  <a:pt x="1411613" y="1342102"/>
                  <a:pt x="1393784" y="1324273"/>
                </a:cubicBezTo>
                <a:close/>
                <a:moveTo>
                  <a:pt x="1538200" y="1468689"/>
                </a:moveTo>
                <a:cubicBezTo>
                  <a:pt x="1520371" y="1450860"/>
                  <a:pt x="1520371" y="1420552"/>
                  <a:pt x="1538200" y="1402723"/>
                </a:cubicBezTo>
                <a:cubicBezTo>
                  <a:pt x="1556029" y="1384894"/>
                  <a:pt x="1586337" y="1384894"/>
                  <a:pt x="1604166" y="1402723"/>
                </a:cubicBezTo>
                <a:cubicBezTo>
                  <a:pt x="1621995" y="1420552"/>
                  <a:pt x="1621995" y="1450861"/>
                  <a:pt x="1604166" y="1468690"/>
                </a:cubicBezTo>
                <a:cubicBezTo>
                  <a:pt x="1586337" y="1488302"/>
                  <a:pt x="1556029" y="1486518"/>
                  <a:pt x="1538200" y="1468689"/>
                </a:cubicBezTo>
                <a:close/>
                <a:moveTo>
                  <a:pt x="1827047" y="1759298"/>
                </a:moveTo>
                <a:cubicBezTo>
                  <a:pt x="1809218" y="1741469"/>
                  <a:pt x="1809218" y="1711160"/>
                  <a:pt x="1827047" y="1693331"/>
                </a:cubicBezTo>
                <a:cubicBezTo>
                  <a:pt x="1844876" y="1675502"/>
                  <a:pt x="1875185" y="1675502"/>
                  <a:pt x="1893014" y="1693331"/>
                </a:cubicBezTo>
                <a:cubicBezTo>
                  <a:pt x="1910843" y="1711160"/>
                  <a:pt x="1910843" y="1741469"/>
                  <a:pt x="1893014" y="1759298"/>
                </a:cubicBezTo>
                <a:cubicBezTo>
                  <a:pt x="1875184" y="1778910"/>
                  <a:pt x="1844876" y="1777127"/>
                  <a:pt x="1827047" y="1759298"/>
                </a:cubicBezTo>
                <a:close/>
                <a:moveTo>
                  <a:pt x="3558412" y="3490663"/>
                </a:moveTo>
                <a:cubicBezTo>
                  <a:pt x="3540584" y="3472835"/>
                  <a:pt x="3540585" y="3442527"/>
                  <a:pt x="3558414" y="3424698"/>
                </a:cubicBezTo>
                <a:cubicBezTo>
                  <a:pt x="3576243" y="3406869"/>
                  <a:pt x="3606551" y="3406868"/>
                  <a:pt x="3624379" y="3424696"/>
                </a:cubicBezTo>
                <a:cubicBezTo>
                  <a:pt x="3642207" y="3442525"/>
                  <a:pt x="3642207" y="3472833"/>
                  <a:pt x="3624378" y="3490662"/>
                </a:cubicBezTo>
                <a:cubicBezTo>
                  <a:pt x="3606549" y="3510275"/>
                  <a:pt x="3576241" y="3508491"/>
                  <a:pt x="3558412" y="3490663"/>
                </a:cubicBezTo>
                <a:close/>
                <a:moveTo>
                  <a:pt x="5282430" y="5214681"/>
                </a:moveTo>
                <a:cubicBezTo>
                  <a:pt x="5264601" y="5196852"/>
                  <a:pt x="5264601" y="5166544"/>
                  <a:pt x="5282430" y="5148715"/>
                </a:cubicBezTo>
                <a:cubicBezTo>
                  <a:pt x="5300260" y="5130886"/>
                  <a:pt x="5330568" y="5130885"/>
                  <a:pt x="5348397" y="5148714"/>
                </a:cubicBezTo>
                <a:cubicBezTo>
                  <a:pt x="5366226" y="5166543"/>
                  <a:pt x="5366226" y="5196852"/>
                  <a:pt x="5348397" y="5214681"/>
                </a:cubicBezTo>
                <a:cubicBezTo>
                  <a:pt x="5330568" y="5234294"/>
                  <a:pt x="5300259" y="5232510"/>
                  <a:pt x="5282430" y="5214681"/>
                </a:cubicBezTo>
                <a:close/>
                <a:moveTo>
                  <a:pt x="1682625" y="1614884"/>
                </a:moveTo>
                <a:cubicBezTo>
                  <a:pt x="1664796" y="1597055"/>
                  <a:pt x="1664796" y="1566746"/>
                  <a:pt x="1682625" y="1548917"/>
                </a:cubicBezTo>
                <a:cubicBezTo>
                  <a:pt x="1700454" y="1531088"/>
                  <a:pt x="1730762" y="1531088"/>
                  <a:pt x="1748591" y="1548917"/>
                </a:cubicBezTo>
                <a:cubicBezTo>
                  <a:pt x="1766420" y="1566746"/>
                  <a:pt x="1766420" y="1597054"/>
                  <a:pt x="1748591" y="1614883"/>
                </a:cubicBezTo>
                <a:cubicBezTo>
                  <a:pt x="1730762" y="1632712"/>
                  <a:pt x="1700454" y="1632713"/>
                  <a:pt x="1682625" y="1614884"/>
                </a:cubicBezTo>
                <a:close/>
                <a:moveTo>
                  <a:pt x="5138009" y="5070267"/>
                </a:moveTo>
                <a:cubicBezTo>
                  <a:pt x="5120180" y="5052438"/>
                  <a:pt x="5120180" y="5022130"/>
                  <a:pt x="5138009" y="5004301"/>
                </a:cubicBezTo>
                <a:cubicBezTo>
                  <a:pt x="5155838" y="4986472"/>
                  <a:pt x="5186146" y="4986472"/>
                  <a:pt x="5203975" y="5004301"/>
                </a:cubicBezTo>
                <a:cubicBezTo>
                  <a:pt x="5221804" y="5022130"/>
                  <a:pt x="5221804" y="5052438"/>
                  <a:pt x="5203975" y="5070267"/>
                </a:cubicBezTo>
                <a:cubicBezTo>
                  <a:pt x="5186146" y="5088096"/>
                  <a:pt x="5155838" y="5088096"/>
                  <a:pt x="5138009" y="5070267"/>
                </a:cubicBezTo>
                <a:close/>
                <a:moveTo>
                  <a:pt x="1971463" y="1905494"/>
                </a:moveTo>
                <a:cubicBezTo>
                  <a:pt x="1953634" y="1887665"/>
                  <a:pt x="1953634" y="1857356"/>
                  <a:pt x="1971463" y="1839527"/>
                </a:cubicBezTo>
                <a:cubicBezTo>
                  <a:pt x="1989292" y="1821698"/>
                  <a:pt x="2019601" y="1821699"/>
                  <a:pt x="2037430" y="1839528"/>
                </a:cubicBezTo>
                <a:cubicBezTo>
                  <a:pt x="2055259" y="1857357"/>
                  <a:pt x="2055258" y="1887665"/>
                  <a:pt x="2037429" y="1905494"/>
                </a:cubicBezTo>
                <a:cubicBezTo>
                  <a:pt x="2019600" y="1923323"/>
                  <a:pt x="1989292" y="1923323"/>
                  <a:pt x="1971463" y="1905494"/>
                </a:cubicBezTo>
                <a:close/>
                <a:moveTo>
                  <a:pt x="5426846" y="5360876"/>
                </a:moveTo>
                <a:cubicBezTo>
                  <a:pt x="5409017" y="5343047"/>
                  <a:pt x="5409017" y="5312739"/>
                  <a:pt x="5426846" y="5294910"/>
                </a:cubicBezTo>
                <a:cubicBezTo>
                  <a:pt x="5444675" y="5277081"/>
                  <a:pt x="5474983" y="5277081"/>
                  <a:pt x="5492812" y="5294910"/>
                </a:cubicBezTo>
                <a:cubicBezTo>
                  <a:pt x="5510641" y="5312739"/>
                  <a:pt x="5510641" y="5343047"/>
                  <a:pt x="5492812" y="5360876"/>
                </a:cubicBezTo>
                <a:cubicBezTo>
                  <a:pt x="5474983" y="5378705"/>
                  <a:pt x="5444675" y="5378705"/>
                  <a:pt x="5426846" y="5360876"/>
                </a:cubicBezTo>
                <a:close/>
                <a:moveTo>
                  <a:pt x="1983666" y="2169914"/>
                </a:moveTo>
                <a:cubicBezTo>
                  <a:pt x="1965837" y="2152085"/>
                  <a:pt x="1965837" y="2121777"/>
                  <a:pt x="1983666" y="2103948"/>
                </a:cubicBezTo>
                <a:cubicBezTo>
                  <a:pt x="2001495" y="2086119"/>
                  <a:pt x="2031803" y="2086119"/>
                  <a:pt x="2049632" y="2103948"/>
                </a:cubicBezTo>
                <a:cubicBezTo>
                  <a:pt x="2067461" y="2121777"/>
                  <a:pt x="2067461" y="2152086"/>
                  <a:pt x="2049632" y="2169915"/>
                </a:cubicBezTo>
                <a:cubicBezTo>
                  <a:pt x="2031803" y="2187744"/>
                  <a:pt x="2001495" y="2187743"/>
                  <a:pt x="1983666" y="2169914"/>
                </a:cubicBezTo>
                <a:close/>
                <a:moveTo>
                  <a:pt x="2128084" y="2316110"/>
                </a:moveTo>
                <a:cubicBezTo>
                  <a:pt x="2110255" y="2298281"/>
                  <a:pt x="2110255" y="2267973"/>
                  <a:pt x="2128084" y="2250144"/>
                </a:cubicBezTo>
                <a:cubicBezTo>
                  <a:pt x="2145913" y="2232315"/>
                  <a:pt x="2176221" y="2232315"/>
                  <a:pt x="2194050" y="2250144"/>
                </a:cubicBezTo>
                <a:cubicBezTo>
                  <a:pt x="2211879" y="2267973"/>
                  <a:pt x="2211879" y="2298281"/>
                  <a:pt x="2194050" y="2316110"/>
                </a:cubicBezTo>
                <a:cubicBezTo>
                  <a:pt x="2176221" y="2333939"/>
                  <a:pt x="2145913" y="2333939"/>
                  <a:pt x="2128084" y="2316110"/>
                </a:cubicBezTo>
                <a:close/>
                <a:moveTo>
                  <a:pt x="2272494" y="2460525"/>
                </a:moveTo>
                <a:cubicBezTo>
                  <a:pt x="2254665" y="2442696"/>
                  <a:pt x="2254665" y="2412387"/>
                  <a:pt x="2272494" y="2394558"/>
                </a:cubicBezTo>
                <a:cubicBezTo>
                  <a:pt x="2290323" y="2376729"/>
                  <a:pt x="2320632" y="2376729"/>
                  <a:pt x="2338461" y="2394558"/>
                </a:cubicBezTo>
                <a:cubicBezTo>
                  <a:pt x="2356290" y="2412387"/>
                  <a:pt x="2356290" y="2442696"/>
                  <a:pt x="2338461" y="2460525"/>
                </a:cubicBezTo>
                <a:cubicBezTo>
                  <a:pt x="2320632" y="2478354"/>
                  <a:pt x="2290323" y="2478354"/>
                  <a:pt x="2272494" y="2460525"/>
                </a:cubicBezTo>
                <a:close/>
                <a:moveTo>
                  <a:pt x="2416905" y="2606721"/>
                </a:moveTo>
                <a:cubicBezTo>
                  <a:pt x="2399076" y="2588892"/>
                  <a:pt x="2399076" y="2558582"/>
                  <a:pt x="2416905" y="2540755"/>
                </a:cubicBezTo>
                <a:cubicBezTo>
                  <a:pt x="2434733" y="2522926"/>
                  <a:pt x="2465042" y="2522926"/>
                  <a:pt x="2482871" y="2540755"/>
                </a:cubicBezTo>
                <a:cubicBezTo>
                  <a:pt x="2500700" y="2558582"/>
                  <a:pt x="2500700" y="2588892"/>
                  <a:pt x="2482871" y="2606721"/>
                </a:cubicBezTo>
                <a:cubicBezTo>
                  <a:pt x="2465042" y="2624550"/>
                  <a:pt x="2434733" y="2624550"/>
                  <a:pt x="2416905" y="2606721"/>
                </a:cubicBezTo>
                <a:close/>
                <a:moveTo>
                  <a:pt x="829934" y="1019758"/>
                </a:moveTo>
                <a:cubicBezTo>
                  <a:pt x="812105" y="1001929"/>
                  <a:pt x="812105" y="971621"/>
                  <a:pt x="829934" y="953792"/>
                </a:cubicBezTo>
                <a:cubicBezTo>
                  <a:pt x="847763" y="935963"/>
                  <a:pt x="878072" y="935962"/>
                  <a:pt x="895900" y="953791"/>
                </a:cubicBezTo>
                <a:cubicBezTo>
                  <a:pt x="913729" y="971620"/>
                  <a:pt x="913730" y="1001929"/>
                  <a:pt x="895901" y="1019758"/>
                </a:cubicBezTo>
                <a:cubicBezTo>
                  <a:pt x="878072" y="1037587"/>
                  <a:pt x="847763" y="1037587"/>
                  <a:pt x="829934" y="1019758"/>
                </a:cubicBezTo>
                <a:close/>
                <a:moveTo>
                  <a:pt x="2561313" y="2751136"/>
                </a:moveTo>
                <a:cubicBezTo>
                  <a:pt x="2543484" y="2733307"/>
                  <a:pt x="2543484" y="2702999"/>
                  <a:pt x="2561313" y="2685170"/>
                </a:cubicBezTo>
                <a:cubicBezTo>
                  <a:pt x="2579142" y="2667341"/>
                  <a:pt x="2609450" y="2667341"/>
                  <a:pt x="2627279" y="2685170"/>
                </a:cubicBezTo>
                <a:cubicBezTo>
                  <a:pt x="2645108" y="2702999"/>
                  <a:pt x="2645108" y="2733307"/>
                  <a:pt x="2627279" y="2751136"/>
                </a:cubicBezTo>
                <a:cubicBezTo>
                  <a:pt x="2609450" y="2768965"/>
                  <a:pt x="2579142" y="2768965"/>
                  <a:pt x="2561313" y="2751136"/>
                </a:cubicBezTo>
                <a:close/>
                <a:moveTo>
                  <a:pt x="1402703" y="1604188"/>
                </a:moveTo>
                <a:cubicBezTo>
                  <a:pt x="1384874" y="1586359"/>
                  <a:pt x="1384873" y="1556050"/>
                  <a:pt x="1402702" y="1538221"/>
                </a:cubicBezTo>
                <a:cubicBezTo>
                  <a:pt x="1420531" y="1520392"/>
                  <a:pt x="1450840" y="1520393"/>
                  <a:pt x="1468669" y="1538222"/>
                </a:cubicBezTo>
                <a:cubicBezTo>
                  <a:pt x="1486498" y="1556051"/>
                  <a:pt x="1486498" y="1586359"/>
                  <a:pt x="1468669" y="1604188"/>
                </a:cubicBezTo>
                <a:cubicBezTo>
                  <a:pt x="1449058" y="1622017"/>
                  <a:pt x="1420532" y="1622017"/>
                  <a:pt x="1402703" y="1604188"/>
                </a:cubicBezTo>
                <a:close/>
                <a:moveTo>
                  <a:pt x="4858087" y="5059572"/>
                </a:moveTo>
                <a:cubicBezTo>
                  <a:pt x="4840258" y="5041743"/>
                  <a:pt x="4840258" y="5011435"/>
                  <a:pt x="4858087" y="4993606"/>
                </a:cubicBezTo>
                <a:cubicBezTo>
                  <a:pt x="4875916" y="4975777"/>
                  <a:pt x="4906224" y="4975777"/>
                  <a:pt x="4924053" y="4993606"/>
                </a:cubicBezTo>
                <a:cubicBezTo>
                  <a:pt x="4941882" y="5011435"/>
                  <a:pt x="4941882" y="5041743"/>
                  <a:pt x="4924053" y="5059572"/>
                </a:cubicBezTo>
                <a:cubicBezTo>
                  <a:pt x="4904442" y="5077401"/>
                  <a:pt x="4875916" y="5077401"/>
                  <a:pt x="4858087" y="5059572"/>
                </a:cubicBezTo>
                <a:close/>
                <a:moveTo>
                  <a:pt x="1112082" y="1313576"/>
                </a:moveTo>
                <a:cubicBezTo>
                  <a:pt x="1094253" y="1295747"/>
                  <a:pt x="1094253" y="1265439"/>
                  <a:pt x="1112082" y="1247610"/>
                </a:cubicBezTo>
                <a:cubicBezTo>
                  <a:pt x="1129911" y="1229781"/>
                  <a:pt x="1160220" y="1229781"/>
                  <a:pt x="1178049" y="1247610"/>
                </a:cubicBezTo>
                <a:cubicBezTo>
                  <a:pt x="1195878" y="1265439"/>
                  <a:pt x="1195878" y="1295747"/>
                  <a:pt x="1178049" y="1313576"/>
                </a:cubicBezTo>
                <a:cubicBezTo>
                  <a:pt x="1160220" y="1331405"/>
                  <a:pt x="1131695" y="1331405"/>
                  <a:pt x="1112082" y="1313576"/>
                </a:cubicBezTo>
                <a:close/>
                <a:moveTo>
                  <a:pt x="967644" y="1169160"/>
                </a:moveTo>
                <a:cubicBezTo>
                  <a:pt x="949815" y="1151331"/>
                  <a:pt x="949815" y="1121023"/>
                  <a:pt x="967644" y="1103194"/>
                </a:cubicBezTo>
                <a:cubicBezTo>
                  <a:pt x="985473" y="1085365"/>
                  <a:pt x="1015781" y="1085365"/>
                  <a:pt x="1033610" y="1103194"/>
                </a:cubicBezTo>
                <a:cubicBezTo>
                  <a:pt x="1051439" y="1121023"/>
                  <a:pt x="1051439" y="1151331"/>
                  <a:pt x="1033610" y="1169160"/>
                </a:cubicBezTo>
                <a:cubicBezTo>
                  <a:pt x="1015781" y="1186989"/>
                  <a:pt x="985473" y="1186989"/>
                  <a:pt x="967644" y="1169160"/>
                </a:cubicBezTo>
                <a:close/>
                <a:moveTo>
                  <a:pt x="2699022" y="2900539"/>
                </a:moveTo>
                <a:cubicBezTo>
                  <a:pt x="2681193" y="2882710"/>
                  <a:pt x="2681193" y="2852401"/>
                  <a:pt x="2699022" y="2834572"/>
                </a:cubicBezTo>
                <a:cubicBezTo>
                  <a:pt x="2716851" y="2816743"/>
                  <a:pt x="2747160" y="2816743"/>
                  <a:pt x="2764989" y="2834572"/>
                </a:cubicBezTo>
                <a:cubicBezTo>
                  <a:pt x="2782818" y="2852401"/>
                  <a:pt x="2782818" y="2882710"/>
                  <a:pt x="2764989" y="2900539"/>
                </a:cubicBezTo>
                <a:cubicBezTo>
                  <a:pt x="2747160" y="2918368"/>
                  <a:pt x="2716851" y="2918368"/>
                  <a:pt x="2699022" y="2900539"/>
                </a:cubicBezTo>
                <a:close/>
                <a:moveTo>
                  <a:pt x="1691544" y="1894796"/>
                </a:moveTo>
                <a:cubicBezTo>
                  <a:pt x="1673715" y="1876967"/>
                  <a:pt x="1673715" y="1846659"/>
                  <a:pt x="1691544" y="1828830"/>
                </a:cubicBezTo>
                <a:cubicBezTo>
                  <a:pt x="1709373" y="1811001"/>
                  <a:pt x="1739682" y="1811001"/>
                  <a:pt x="1757511" y="1828830"/>
                </a:cubicBezTo>
                <a:cubicBezTo>
                  <a:pt x="1775340" y="1846659"/>
                  <a:pt x="1775340" y="1876967"/>
                  <a:pt x="1757511" y="1894796"/>
                </a:cubicBezTo>
                <a:cubicBezTo>
                  <a:pt x="1739682" y="1912625"/>
                  <a:pt x="1709373" y="1912625"/>
                  <a:pt x="1691544" y="1894796"/>
                </a:cubicBezTo>
                <a:close/>
                <a:moveTo>
                  <a:pt x="3422910" y="3626162"/>
                </a:moveTo>
                <a:cubicBezTo>
                  <a:pt x="3405081" y="3608333"/>
                  <a:pt x="3405082" y="3578026"/>
                  <a:pt x="3422911" y="3560197"/>
                </a:cubicBezTo>
                <a:cubicBezTo>
                  <a:pt x="3440740" y="3542368"/>
                  <a:pt x="3471048" y="3542367"/>
                  <a:pt x="3488877" y="3560196"/>
                </a:cubicBezTo>
                <a:cubicBezTo>
                  <a:pt x="3506704" y="3578023"/>
                  <a:pt x="3506704" y="3608331"/>
                  <a:pt x="3488875" y="3626160"/>
                </a:cubicBezTo>
                <a:cubicBezTo>
                  <a:pt x="3471046" y="3643989"/>
                  <a:pt x="3440738" y="3643989"/>
                  <a:pt x="3422910" y="3626162"/>
                </a:cubicBezTo>
                <a:close/>
                <a:moveTo>
                  <a:pt x="5146928" y="5350179"/>
                </a:moveTo>
                <a:cubicBezTo>
                  <a:pt x="5129099" y="5332350"/>
                  <a:pt x="5129099" y="5302042"/>
                  <a:pt x="5146928" y="5284213"/>
                </a:cubicBezTo>
                <a:cubicBezTo>
                  <a:pt x="5164757" y="5266384"/>
                  <a:pt x="5195065" y="5266384"/>
                  <a:pt x="5212894" y="5284213"/>
                </a:cubicBezTo>
                <a:cubicBezTo>
                  <a:pt x="5230723" y="5302042"/>
                  <a:pt x="5230723" y="5332350"/>
                  <a:pt x="5212894" y="5350179"/>
                </a:cubicBezTo>
                <a:cubicBezTo>
                  <a:pt x="5195065" y="5368008"/>
                  <a:pt x="5164757" y="5368008"/>
                  <a:pt x="5146928" y="5350179"/>
                </a:cubicBezTo>
                <a:close/>
                <a:moveTo>
                  <a:pt x="1547125" y="1750386"/>
                </a:moveTo>
                <a:cubicBezTo>
                  <a:pt x="1529296" y="1732557"/>
                  <a:pt x="1529296" y="1702249"/>
                  <a:pt x="1547125" y="1684420"/>
                </a:cubicBezTo>
                <a:cubicBezTo>
                  <a:pt x="1564954" y="1666591"/>
                  <a:pt x="1595262" y="1666591"/>
                  <a:pt x="1613091" y="1684420"/>
                </a:cubicBezTo>
                <a:cubicBezTo>
                  <a:pt x="1630920" y="1702249"/>
                  <a:pt x="1630920" y="1732557"/>
                  <a:pt x="1613091" y="1750386"/>
                </a:cubicBezTo>
                <a:cubicBezTo>
                  <a:pt x="1595262" y="1768215"/>
                  <a:pt x="1564954" y="1768215"/>
                  <a:pt x="1547125" y="1750386"/>
                </a:cubicBezTo>
                <a:close/>
                <a:moveTo>
                  <a:pt x="5002509" y="5205770"/>
                </a:moveTo>
                <a:cubicBezTo>
                  <a:pt x="4984680" y="5187941"/>
                  <a:pt x="4984680" y="5157633"/>
                  <a:pt x="5002509" y="5139804"/>
                </a:cubicBezTo>
                <a:cubicBezTo>
                  <a:pt x="5020338" y="5121975"/>
                  <a:pt x="5050646" y="5121975"/>
                  <a:pt x="5068475" y="5139804"/>
                </a:cubicBezTo>
                <a:cubicBezTo>
                  <a:pt x="5086304" y="5157633"/>
                  <a:pt x="5086304" y="5187941"/>
                  <a:pt x="5068475" y="5205770"/>
                </a:cubicBezTo>
                <a:cubicBezTo>
                  <a:pt x="5050646" y="5223599"/>
                  <a:pt x="5020338" y="5223599"/>
                  <a:pt x="5002509" y="5205770"/>
                </a:cubicBezTo>
                <a:close/>
                <a:moveTo>
                  <a:pt x="1256501" y="1459774"/>
                </a:moveTo>
                <a:cubicBezTo>
                  <a:pt x="1238672" y="1441945"/>
                  <a:pt x="1238672" y="1411637"/>
                  <a:pt x="1256501" y="1393808"/>
                </a:cubicBezTo>
                <a:cubicBezTo>
                  <a:pt x="1274330" y="1375979"/>
                  <a:pt x="1304639" y="1375979"/>
                  <a:pt x="1322468" y="1393808"/>
                </a:cubicBezTo>
                <a:cubicBezTo>
                  <a:pt x="1340297" y="1411637"/>
                  <a:pt x="1340296" y="1441945"/>
                  <a:pt x="1322467" y="1459774"/>
                </a:cubicBezTo>
                <a:cubicBezTo>
                  <a:pt x="1304638" y="1477603"/>
                  <a:pt x="1276112" y="1477603"/>
                  <a:pt x="1256501" y="1459774"/>
                </a:cubicBezTo>
                <a:close/>
                <a:moveTo>
                  <a:pt x="1835963" y="2040993"/>
                </a:moveTo>
                <a:cubicBezTo>
                  <a:pt x="1818134" y="2023164"/>
                  <a:pt x="1818133" y="1992856"/>
                  <a:pt x="1835962" y="1975027"/>
                </a:cubicBezTo>
                <a:cubicBezTo>
                  <a:pt x="1853791" y="1957198"/>
                  <a:pt x="1884100" y="1957198"/>
                  <a:pt x="1901929" y="1975027"/>
                </a:cubicBezTo>
                <a:cubicBezTo>
                  <a:pt x="1919758" y="1992856"/>
                  <a:pt x="1919758" y="2023164"/>
                  <a:pt x="1901929" y="2040993"/>
                </a:cubicBezTo>
                <a:cubicBezTo>
                  <a:pt x="1884100" y="2058822"/>
                  <a:pt x="1853792" y="2058822"/>
                  <a:pt x="1835963" y="2040993"/>
                </a:cubicBezTo>
                <a:close/>
                <a:moveTo>
                  <a:pt x="3567324" y="3772355"/>
                </a:moveTo>
                <a:cubicBezTo>
                  <a:pt x="3549500" y="3754531"/>
                  <a:pt x="3549506" y="3724228"/>
                  <a:pt x="3567335" y="3706399"/>
                </a:cubicBezTo>
                <a:cubicBezTo>
                  <a:pt x="3585164" y="3688570"/>
                  <a:pt x="3615466" y="3688564"/>
                  <a:pt x="3633291" y="3706389"/>
                </a:cubicBezTo>
                <a:cubicBezTo>
                  <a:pt x="3651118" y="3724216"/>
                  <a:pt x="3651119" y="3754526"/>
                  <a:pt x="3633290" y="3772355"/>
                </a:cubicBezTo>
                <a:cubicBezTo>
                  <a:pt x="3615461" y="3790184"/>
                  <a:pt x="3585152" y="3790182"/>
                  <a:pt x="3567324" y="3772355"/>
                </a:cubicBezTo>
                <a:close/>
                <a:moveTo>
                  <a:pt x="5291345" y="5496376"/>
                </a:moveTo>
                <a:cubicBezTo>
                  <a:pt x="5273516" y="5478547"/>
                  <a:pt x="5273516" y="5448238"/>
                  <a:pt x="5291345" y="5430409"/>
                </a:cubicBezTo>
                <a:cubicBezTo>
                  <a:pt x="5309174" y="5412580"/>
                  <a:pt x="5339482" y="5412580"/>
                  <a:pt x="5357311" y="5430409"/>
                </a:cubicBezTo>
                <a:cubicBezTo>
                  <a:pt x="5375140" y="5448238"/>
                  <a:pt x="5375140" y="5478547"/>
                  <a:pt x="5357311" y="5496376"/>
                </a:cubicBezTo>
                <a:cubicBezTo>
                  <a:pt x="5339482" y="5514205"/>
                  <a:pt x="5309174" y="5514205"/>
                  <a:pt x="5291345" y="5496376"/>
                </a:cubicBezTo>
                <a:close/>
                <a:moveTo>
                  <a:pt x="2137003" y="2596014"/>
                </a:moveTo>
                <a:cubicBezTo>
                  <a:pt x="2119174" y="2578185"/>
                  <a:pt x="2119174" y="2547877"/>
                  <a:pt x="2137003" y="2530048"/>
                </a:cubicBezTo>
                <a:cubicBezTo>
                  <a:pt x="2154825" y="2512227"/>
                  <a:pt x="2183349" y="2512226"/>
                  <a:pt x="2202962" y="2530055"/>
                </a:cubicBezTo>
                <a:cubicBezTo>
                  <a:pt x="2220791" y="2547884"/>
                  <a:pt x="2220791" y="2578193"/>
                  <a:pt x="2202969" y="2596015"/>
                </a:cubicBezTo>
                <a:cubicBezTo>
                  <a:pt x="2185140" y="2613844"/>
                  <a:pt x="2154832" y="2613843"/>
                  <a:pt x="2137003" y="2596014"/>
                </a:cubicBezTo>
                <a:close/>
                <a:moveTo>
                  <a:pt x="1992591" y="2451603"/>
                </a:moveTo>
                <a:cubicBezTo>
                  <a:pt x="1974762" y="2433774"/>
                  <a:pt x="1974762" y="2403466"/>
                  <a:pt x="1992591" y="2385637"/>
                </a:cubicBezTo>
                <a:cubicBezTo>
                  <a:pt x="2010412" y="2367816"/>
                  <a:pt x="2038939" y="2367816"/>
                  <a:pt x="2058550" y="2385644"/>
                </a:cubicBezTo>
                <a:cubicBezTo>
                  <a:pt x="2076378" y="2403473"/>
                  <a:pt x="2076379" y="2433782"/>
                  <a:pt x="2058557" y="2451604"/>
                </a:cubicBezTo>
                <a:cubicBezTo>
                  <a:pt x="2040728" y="2469432"/>
                  <a:pt x="2010420" y="2469432"/>
                  <a:pt x="1992591" y="2451603"/>
                </a:cubicBezTo>
                <a:close/>
                <a:moveTo>
                  <a:pt x="1846392" y="2305405"/>
                </a:moveTo>
                <a:cubicBezTo>
                  <a:pt x="1828563" y="2287576"/>
                  <a:pt x="1828563" y="2257268"/>
                  <a:pt x="1846392" y="2239439"/>
                </a:cubicBezTo>
                <a:cubicBezTo>
                  <a:pt x="1865995" y="2221618"/>
                  <a:pt x="1894521" y="2221618"/>
                  <a:pt x="1912350" y="2239447"/>
                </a:cubicBezTo>
                <a:cubicBezTo>
                  <a:pt x="1930179" y="2257276"/>
                  <a:pt x="1930179" y="2287584"/>
                  <a:pt x="1912358" y="2305405"/>
                </a:cubicBezTo>
                <a:cubicBezTo>
                  <a:pt x="1894529" y="2323234"/>
                  <a:pt x="1864221" y="2323234"/>
                  <a:pt x="1846392" y="2305405"/>
                </a:cubicBezTo>
                <a:close/>
                <a:moveTo>
                  <a:pt x="3570391" y="4029413"/>
                </a:moveTo>
                <a:cubicBezTo>
                  <a:pt x="3552561" y="4011583"/>
                  <a:pt x="3552560" y="3981275"/>
                  <a:pt x="3570390" y="3963446"/>
                </a:cubicBezTo>
                <a:cubicBezTo>
                  <a:pt x="3589997" y="3945620"/>
                  <a:pt x="3618524" y="3945620"/>
                  <a:pt x="3636354" y="3963450"/>
                </a:cubicBezTo>
                <a:cubicBezTo>
                  <a:pt x="3654184" y="3981281"/>
                  <a:pt x="3654185" y="4011589"/>
                  <a:pt x="3636359" y="4029415"/>
                </a:cubicBezTo>
                <a:cubicBezTo>
                  <a:pt x="3618530" y="4047244"/>
                  <a:pt x="3588221" y="4047244"/>
                  <a:pt x="3570391" y="4029413"/>
                </a:cubicBezTo>
                <a:close/>
                <a:moveTo>
                  <a:pt x="2281411" y="2742212"/>
                </a:moveTo>
                <a:cubicBezTo>
                  <a:pt x="2263582" y="2724383"/>
                  <a:pt x="2263582" y="2694075"/>
                  <a:pt x="2281411" y="2676246"/>
                </a:cubicBezTo>
                <a:cubicBezTo>
                  <a:pt x="2299233" y="2658424"/>
                  <a:pt x="2329541" y="2658424"/>
                  <a:pt x="2347370" y="2676253"/>
                </a:cubicBezTo>
                <a:cubicBezTo>
                  <a:pt x="2365199" y="2694082"/>
                  <a:pt x="2365199" y="2724390"/>
                  <a:pt x="2347377" y="2742212"/>
                </a:cubicBezTo>
                <a:cubicBezTo>
                  <a:pt x="2329548" y="2760041"/>
                  <a:pt x="2299240" y="2760041"/>
                  <a:pt x="2281411" y="2742212"/>
                </a:cubicBezTo>
                <a:close/>
                <a:moveTo>
                  <a:pt x="2425819" y="2886627"/>
                </a:moveTo>
                <a:cubicBezTo>
                  <a:pt x="2407990" y="2868798"/>
                  <a:pt x="2407991" y="2838489"/>
                  <a:pt x="2425820" y="2820660"/>
                </a:cubicBezTo>
                <a:cubicBezTo>
                  <a:pt x="2443642" y="2802838"/>
                  <a:pt x="2473950" y="2802838"/>
                  <a:pt x="2491779" y="2820667"/>
                </a:cubicBezTo>
                <a:cubicBezTo>
                  <a:pt x="2509608" y="2838496"/>
                  <a:pt x="2509608" y="2868805"/>
                  <a:pt x="2491786" y="2886627"/>
                </a:cubicBezTo>
                <a:cubicBezTo>
                  <a:pt x="2473957" y="2904456"/>
                  <a:pt x="2443648" y="2904456"/>
                  <a:pt x="2425819" y="2886627"/>
                </a:cubicBezTo>
                <a:close/>
                <a:moveTo>
                  <a:pt x="694439" y="1155250"/>
                </a:moveTo>
                <a:cubicBezTo>
                  <a:pt x="676610" y="1137421"/>
                  <a:pt x="676610" y="1107113"/>
                  <a:pt x="694439" y="1089284"/>
                </a:cubicBezTo>
                <a:cubicBezTo>
                  <a:pt x="712263" y="1071460"/>
                  <a:pt x="742571" y="1071460"/>
                  <a:pt x="760400" y="1089289"/>
                </a:cubicBezTo>
                <a:cubicBezTo>
                  <a:pt x="778229" y="1107118"/>
                  <a:pt x="778230" y="1137426"/>
                  <a:pt x="760405" y="1155251"/>
                </a:cubicBezTo>
                <a:cubicBezTo>
                  <a:pt x="742576" y="1173079"/>
                  <a:pt x="712268" y="1173079"/>
                  <a:pt x="694439" y="1155250"/>
                </a:cubicBezTo>
                <a:close/>
                <a:moveTo>
                  <a:pt x="2570249" y="3032829"/>
                </a:moveTo>
                <a:cubicBezTo>
                  <a:pt x="2552420" y="3015000"/>
                  <a:pt x="2552421" y="2984691"/>
                  <a:pt x="2570249" y="2966863"/>
                </a:cubicBezTo>
                <a:cubicBezTo>
                  <a:pt x="2588072" y="2949040"/>
                  <a:pt x="2618380" y="2949040"/>
                  <a:pt x="2636209" y="2966869"/>
                </a:cubicBezTo>
                <a:cubicBezTo>
                  <a:pt x="2654038" y="2984698"/>
                  <a:pt x="2654038" y="3015007"/>
                  <a:pt x="2636216" y="3032829"/>
                </a:cubicBezTo>
                <a:cubicBezTo>
                  <a:pt x="2618387" y="3050658"/>
                  <a:pt x="2588078" y="3050658"/>
                  <a:pt x="2570249" y="3032829"/>
                </a:cubicBezTo>
                <a:close/>
                <a:moveTo>
                  <a:pt x="838869" y="1301453"/>
                </a:moveTo>
                <a:cubicBezTo>
                  <a:pt x="821040" y="1283624"/>
                  <a:pt x="821040" y="1253315"/>
                  <a:pt x="838869" y="1235486"/>
                </a:cubicBezTo>
                <a:cubicBezTo>
                  <a:pt x="856693" y="1217662"/>
                  <a:pt x="887002" y="1217662"/>
                  <a:pt x="904831" y="1235491"/>
                </a:cubicBezTo>
                <a:cubicBezTo>
                  <a:pt x="922660" y="1253320"/>
                  <a:pt x="922660" y="1283628"/>
                  <a:pt x="904835" y="1301453"/>
                </a:cubicBezTo>
                <a:cubicBezTo>
                  <a:pt x="887006" y="1319282"/>
                  <a:pt x="856698" y="1319282"/>
                  <a:pt x="838869" y="1301453"/>
                </a:cubicBezTo>
                <a:close/>
                <a:moveTo>
                  <a:pt x="976587" y="1449070"/>
                </a:moveTo>
                <a:cubicBezTo>
                  <a:pt x="958758" y="1431241"/>
                  <a:pt x="958758" y="1400932"/>
                  <a:pt x="976587" y="1383103"/>
                </a:cubicBezTo>
                <a:cubicBezTo>
                  <a:pt x="994416" y="1365274"/>
                  <a:pt x="1024720" y="1365280"/>
                  <a:pt x="1042549" y="1383109"/>
                </a:cubicBezTo>
                <a:cubicBezTo>
                  <a:pt x="1060378" y="1400937"/>
                  <a:pt x="1060383" y="1431241"/>
                  <a:pt x="1042554" y="1449070"/>
                </a:cubicBezTo>
                <a:cubicBezTo>
                  <a:pt x="1024725" y="1466899"/>
                  <a:pt x="994416" y="1466899"/>
                  <a:pt x="976587" y="1449070"/>
                </a:cubicBezTo>
                <a:close/>
                <a:moveTo>
                  <a:pt x="1265424" y="1739682"/>
                </a:moveTo>
                <a:cubicBezTo>
                  <a:pt x="1247595" y="1721853"/>
                  <a:pt x="1247595" y="1691544"/>
                  <a:pt x="1265424" y="1673715"/>
                </a:cubicBezTo>
                <a:cubicBezTo>
                  <a:pt x="1283253" y="1655886"/>
                  <a:pt x="1313556" y="1655892"/>
                  <a:pt x="1331385" y="1673721"/>
                </a:cubicBezTo>
                <a:cubicBezTo>
                  <a:pt x="1349214" y="1691550"/>
                  <a:pt x="1349219" y="1721853"/>
                  <a:pt x="1331390" y="1739682"/>
                </a:cubicBezTo>
                <a:cubicBezTo>
                  <a:pt x="1313561" y="1757511"/>
                  <a:pt x="1283253" y="1757511"/>
                  <a:pt x="1265424" y="1739682"/>
                </a:cubicBezTo>
                <a:close/>
                <a:moveTo>
                  <a:pt x="4720807" y="5195068"/>
                </a:moveTo>
                <a:cubicBezTo>
                  <a:pt x="4702978" y="5177239"/>
                  <a:pt x="4702977" y="5146931"/>
                  <a:pt x="4720806" y="5129102"/>
                </a:cubicBezTo>
                <a:cubicBezTo>
                  <a:pt x="4738635" y="5111273"/>
                  <a:pt x="4768940" y="5111276"/>
                  <a:pt x="4786769" y="5129105"/>
                </a:cubicBezTo>
                <a:cubicBezTo>
                  <a:pt x="4804598" y="5146934"/>
                  <a:pt x="4804602" y="5177239"/>
                  <a:pt x="4786773" y="5195068"/>
                </a:cubicBezTo>
                <a:cubicBezTo>
                  <a:pt x="4768944" y="5212897"/>
                  <a:pt x="4738635" y="5212897"/>
                  <a:pt x="4720807" y="5195068"/>
                </a:cubicBezTo>
                <a:close/>
                <a:moveTo>
                  <a:pt x="1121004" y="1595267"/>
                </a:moveTo>
                <a:cubicBezTo>
                  <a:pt x="1103175" y="1577438"/>
                  <a:pt x="1103174" y="1547130"/>
                  <a:pt x="1121004" y="1529301"/>
                </a:cubicBezTo>
                <a:cubicBezTo>
                  <a:pt x="1138832" y="1511472"/>
                  <a:pt x="1169136" y="1511477"/>
                  <a:pt x="1186965" y="1529306"/>
                </a:cubicBezTo>
                <a:cubicBezTo>
                  <a:pt x="1204794" y="1547135"/>
                  <a:pt x="1204799" y="1577438"/>
                  <a:pt x="1186970" y="1595267"/>
                </a:cubicBezTo>
                <a:cubicBezTo>
                  <a:pt x="1169141" y="1613096"/>
                  <a:pt x="1138833" y="1613096"/>
                  <a:pt x="1121004" y="1595267"/>
                </a:cubicBezTo>
                <a:close/>
                <a:moveTo>
                  <a:pt x="3431832" y="3907847"/>
                </a:moveTo>
                <a:cubicBezTo>
                  <a:pt x="3414008" y="3890023"/>
                  <a:pt x="3414014" y="3859720"/>
                  <a:pt x="3431843" y="3841892"/>
                </a:cubicBezTo>
                <a:cubicBezTo>
                  <a:pt x="3449672" y="3824063"/>
                  <a:pt x="3479966" y="3824065"/>
                  <a:pt x="3497790" y="3841890"/>
                </a:cubicBezTo>
                <a:cubicBezTo>
                  <a:pt x="3515617" y="3859717"/>
                  <a:pt x="3515627" y="3890018"/>
                  <a:pt x="3497798" y="3907847"/>
                </a:cubicBezTo>
                <a:cubicBezTo>
                  <a:pt x="3478187" y="3925676"/>
                  <a:pt x="3449660" y="3925674"/>
                  <a:pt x="3431832" y="3907847"/>
                </a:cubicBezTo>
                <a:close/>
                <a:moveTo>
                  <a:pt x="1700468" y="2176488"/>
                </a:moveTo>
                <a:cubicBezTo>
                  <a:pt x="1682639" y="2158659"/>
                  <a:pt x="1682639" y="2128350"/>
                  <a:pt x="1700468" y="2110521"/>
                </a:cubicBezTo>
                <a:cubicBezTo>
                  <a:pt x="1718297" y="2092692"/>
                  <a:pt x="1748599" y="2092699"/>
                  <a:pt x="1766428" y="2110528"/>
                </a:cubicBezTo>
                <a:cubicBezTo>
                  <a:pt x="1784257" y="2128357"/>
                  <a:pt x="1784263" y="2158659"/>
                  <a:pt x="1766434" y="2176488"/>
                </a:cubicBezTo>
                <a:cubicBezTo>
                  <a:pt x="1746823" y="2194316"/>
                  <a:pt x="1718297" y="2194317"/>
                  <a:pt x="1700468" y="2176488"/>
                </a:cubicBezTo>
                <a:close/>
                <a:moveTo>
                  <a:pt x="1554270" y="2030292"/>
                </a:moveTo>
                <a:cubicBezTo>
                  <a:pt x="1536441" y="2012463"/>
                  <a:pt x="1536441" y="1982154"/>
                  <a:pt x="1554270" y="1964325"/>
                </a:cubicBezTo>
                <a:cubicBezTo>
                  <a:pt x="1572099" y="1946496"/>
                  <a:pt x="1602401" y="1946502"/>
                  <a:pt x="1620230" y="1964331"/>
                </a:cubicBezTo>
                <a:cubicBezTo>
                  <a:pt x="1638059" y="1982160"/>
                  <a:pt x="1638065" y="2012463"/>
                  <a:pt x="1620236" y="2030291"/>
                </a:cubicBezTo>
                <a:cubicBezTo>
                  <a:pt x="1602407" y="2048120"/>
                  <a:pt x="1573881" y="2048120"/>
                  <a:pt x="1554270" y="2030292"/>
                </a:cubicBezTo>
                <a:close/>
                <a:moveTo>
                  <a:pt x="5155848" y="5631873"/>
                </a:moveTo>
                <a:cubicBezTo>
                  <a:pt x="5138019" y="5614044"/>
                  <a:pt x="5138020" y="5583735"/>
                  <a:pt x="5155848" y="5565906"/>
                </a:cubicBezTo>
                <a:cubicBezTo>
                  <a:pt x="5173677" y="5548077"/>
                  <a:pt x="5203982" y="5548081"/>
                  <a:pt x="5221811" y="5565910"/>
                </a:cubicBezTo>
                <a:cubicBezTo>
                  <a:pt x="5239640" y="5583739"/>
                  <a:pt x="5239643" y="5614044"/>
                  <a:pt x="5221815" y="5631872"/>
                </a:cubicBezTo>
                <a:cubicBezTo>
                  <a:pt x="5202204" y="5649701"/>
                  <a:pt x="5173677" y="5649702"/>
                  <a:pt x="5155848" y="5631873"/>
                </a:cubicBezTo>
                <a:close/>
                <a:moveTo>
                  <a:pt x="5009651" y="5485677"/>
                </a:moveTo>
                <a:cubicBezTo>
                  <a:pt x="4991822" y="5467848"/>
                  <a:pt x="4991822" y="5437540"/>
                  <a:pt x="5009651" y="5419711"/>
                </a:cubicBezTo>
                <a:cubicBezTo>
                  <a:pt x="5027480" y="5401882"/>
                  <a:pt x="5057785" y="5401885"/>
                  <a:pt x="5075613" y="5419714"/>
                </a:cubicBezTo>
                <a:cubicBezTo>
                  <a:pt x="5093443" y="5437543"/>
                  <a:pt x="5093446" y="5467848"/>
                  <a:pt x="5075617" y="5485677"/>
                </a:cubicBezTo>
                <a:cubicBezTo>
                  <a:pt x="5057788" y="5503506"/>
                  <a:pt x="5029262" y="5503506"/>
                  <a:pt x="5009651" y="5485677"/>
                </a:cubicBezTo>
                <a:close/>
                <a:moveTo>
                  <a:pt x="1409846" y="1885879"/>
                </a:moveTo>
                <a:cubicBezTo>
                  <a:pt x="1392017" y="1868050"/>
                  <a:pt x="1392017" y="1837742"/>
                  <a:pt x="1409846" y="1819913"/>
                </a:cubicBezTo>
                <a:cubicBezTo>
                  <a:pt x="1427675" y="1802084"/>
                  <a:pt x="1457978" y="1802090"/>
                  <a:pt x="1475807" y="1819919"/>
                </a:cubicBezTo>
                <a:cubicBezTo>
                  <a:pt x="1493636" y="1837748"/>
                  <a:pt x="1493641" y="1868050"/>
                  <a:pt x="1475812" y="1885879"/>
                </a:cubicBezTo>
                <a:cubicBezTo>
                  <a:pt x="1457983" y="1903708"/>
                  <a:pt x="1429459" y="1903708"/>
                  <a:pt x="1409846" y="1885879"/>
                </a:cubicBezTo>
                <a:close/>
                <a:moveTo>
                  <a:pt x="4865228" y="5341265"/>
                </a:moveTo>
                <a:cubicBezTo>
                  <a:pt x="4847399" y="5323436"/>
                  <a:pt x="4847399" y="5293128"/>
                  <a:pt x="4865228" y="5275299"/>
                </a:cubicBezTo>
                <a:cubicBezTo>
                  <a:pt x="4883057" y="5257470"/>
                  <a:pt x="4913361" y="5257474"/>
                  <a:pt x="4931190" y="5275303"/>
                </a:cubicBezTo>
                <a:cubicBezTo>
                  <a:pt x="4949019" y="5293132"/>
                  <a:pt x="4949023" y="5323436"/>
                  <a:pt x="4931194" y="5341266"/>
                </a:cubicBezTo>
                <a:cubicBezTo>
                  <a:pt x="4913365" y="5359094"/>
                  <a:pt x="4884841" y="5359094"/>
                  <a:pt x="4865228" y="5341265"/>
                </a:cubicBezTo>
                <a:close/>
                <a:moveTo>
                  <a:pt x="1710890" y="2440906"/>
                </a:moveTo>
                <a:cubicBezTo>
                  <a:pt x="1693061" y="2423077"/>
                  <a:pt x="1693060" y="2392771"/>
                  <a:pt x="1710890" y="2374941"/>
                </a:cubicBezTo>
                <a:cubicBezTo>
                  <a:pt x="1728720" y="2357111"/>
                  <a:pt x="1759029" y="2357110"/>
                  <a:pt x="1776858" y="2374939"/>
                </a:cubicBezTo>
                <a:cubicBezTo>
                  <a:pt x="1794687" y="2392768"/>
                  <a:pt x="1794686" y="2423078"/>
                  <a:pt x="1776856" y="2440907"/>
                </a:cubicBezTo>
                <a:cubicBezTo>
                  <a:pt x="1759027" y="2458737"/>
                  <a:pt x="1728719" y="2458735"/>
                  <a:pt x="1710890" y="2440906"/>
                </a:cubicBezTo>
                <a:close/>
                <a:moveTo>
                  <a:pt x="1855310" y="2587105"/>
                </a:moveTo>
                <a:cubicBezTo>
                  <a:pt x="1837481" y="2569276"/>
                  <a:pt x="1837481" y="2538968"/>
                  <a:pt x="1855310" y="2521139"/>
                </a:cubicBezTo>
                <a:cubicBezTo>
                  <a:pt x="1873139" y="2503310"/>
                  <a:pt x="1903449" y="2503308"/>
                  <a:pt x="1921278" y="2521137"/>
                </a:cubicBezTo>
                <a:cubicBezTo>
                  <a:pt x="1939107" y="2538966"/>
                  <a:pt x="1939106" y="2569276"/>
                  <a:pt x="1921276" y="2587105"/>
                </a:cubicBezTo>
                <a:cubicBezTo>
                  <a:pt x="1903447" y="2604935"/>
                  <a:pt x="1873139" y="2604934"/>
                  <a:pt x="1855310" y="2587105"/>
                </a:cubicBezTo>
                <a:close/>
                <a:moveTo>
                  <a:pt x="1999717" y="2731515"/>
                </a:moveTo>
                <a:cubicBezTo>
                  <a:pt x="1981888" y="2713686"/>
                  <a:pt x="1981888" y="2683379"/>
                  <a:pt x="1999717" y="2665550"/>
                </a:cubicBezTo>
                <a:cubicBezTo>
                  <a:pt x="2017547" y="2647720"/>
                  <a:pt x="2047856" y="2647719"/>
                  <a:pt x="2065685" y="2665548"/>
                </a:cubicBezTo>
                <a:cubicBezTo>
                  <a:pt x="2083514" y="2683377"/>
                  <a:pt x="2083513" y="2713686"/>
                  <a:pt x="2065683" y="2731516"/>
                </a:cubicBezTo>
                <a:cubicBezTo>
                  <a:pt x="2047854" y="2749345"/>
                  <a:pt x="2017546" y="2749344"/>
                  <a:pt x="1999717" y="2731515"/>
                </a:cubicBezTo>
                <a:close/>
                <a:moveTo>
                  <a:pt x="2290317" y="3022128"/>
                </a:moveTo>
                <a:cubicBezTo>
                  <a:pt x="2272488" y="3004299"/>
                  <a:pt x="2272487" y="2973991"/>
                  <a:pt x="2290316" y="2956162"/>
                </a:cubicBezTo>
                <a:cubicBezTo>
                  <a:pt x="2308146" y="2938333"/>
                  <a:pt x="2336673" y="2938332"/>
                  <a:pt x="2356284" y="2956161"/>
                </a:cubicBezTo>
                <a:cubicBezTo>
                  <a:pt x="2374113" y="2973990"/>
                  <a:pt x="2374112" y="3004299"/>
                  <a:pt x="2356282" y="3022129"/>
                </a:cubicBezTo>
                <a:cubicBezTo>
                  <a:pt x="2338453" y="3039958"/>
                  <a:pt x="2308146" y="3039957"/>
                  <a:pt x="2290317" y="3022128"/>
                </a:cubicBezTo>
                <a:close/>
                <a:moveTo>
                  <a:pt x="558936" y="1290752"/>
                </a:moveTo>
                <a:cubicBezTo>
                  <a:pt x="541107" y="1272923"/>
                  <a:pt x="541107" y="1242615"/>
                  <a:pt x="558936" y="1224786"/>
                </a:cubicBezTo>
                <a:cubicBezTo>
                  <a:pt x="576766" y="1206956"/>
                  <a:pt x="605292" y="1206956"/>
                  <a:pt x="624903" y="1224785"/>
                </a:cubicBezTo>
                <a:cubicBezTo>
                  <a:pt x="642732" y="1242614"/>
                  <a:pt x="642732" y="1272923"/>
                  <a:pt x="624903" y="1290752"/>
                </a:cubicBezTo>
                <a:cubicBezTo>
                  <a:pt x="607073" y="1308581"/>
                  <a:pt x="576765" y="1308581"/>
                  <a:pt x="558936" y="1290752"/>
                </a:cubicBezTo>
                <a:close/>
                <a:moveTo>
                  <a:pt x="847808" y="1581368"/>
                </a:moveTo>
                <a:cubicBezTo>
                  <a:pt x="829979" y="1563539"/>
                  <a:pt x="829979" y="1533231"/>
                  <a:pt x="847808" y="1515402"/>
                </a:cubicBezTo>
                <a:cubicBezTo>
                  <a:pt x="865637" y="1497573"/>
                  <a:pt x="895946" y="1497572"/>
                  <a:pt x="913775" y="1515401"/>
                </a:cubicBezTo>
                <a:cubicBezTo>
                  <a:pt x="931604" y="1533230"/>
                  <a:pt x="931604" y="1563539"/>
                  <a:pt x="913775" y="1581368"/>
                </a:cubicBezTo>
                <a:cubicBezTo>
                  <a:pt x="895945" y="1599197"/>
                  <a:pt x="865637" y="1599197"/>
                  <a:pt x="847808" y="1581368"/>
                </a:cubicBezTo>
                <a:close/>
                <a:moveTo>
                  <a:pt x="2434748" y="3168329"/>
                </a:moveTo>
                <a:cubicBezTo>
                  <a:pt x="2416919" y="3150500"/>
                  <a:pt x="2416919" y="3120191"/>
                  <a:pt x="2434749" y="3102362"/>
                </a:cubicBezTo>
                <a:cubicBezTo>
                  <a:pt x="2452578" y="3084533"/>
                  <a:pt x="2481103" y="3084532"/>
                  <a:pt x="2500716" y="3102361"/>
                </a:cubicBezTo>
                <a:cubicBezTo>
                  <a:pt x="2518545" y="3120190"/>
                  <a:pt x="2518544" y="3150499"/>
                  <a:pt x="2500715" y="3168328"/>
                </a:cubicBezTo>
                <a:cubicBezTo>
                  <a:pt x="2482886" y="3186158"/>
                  <a:pt x="2452577" y="3186158"/>
                  <a:pt x="2434748" y="3168329"/>
                </a:cubicBezTo>
                <a:close/>
                <a:moveTo>
                  <a:pt x="703368" y="1436952"/>
                </a:moveTo>
                <a:cubicBezTo>
                  <a:pt x="685539" y="1419123"/>
                  <a:pt x="685539" y="1388815"/>
                  <a:pt x="703368" y="1370986"/>
                </a:cubicBezTo>
                <a:cubicBezTo>
                  <a:pt x="721198" y="1353156"/>
                  <a:pt x="749722" y="1353156"/>
                  <a:pt x="769335" y="1370985"/>
                </a:cubicBezTo>
                <a:cubicBezTo>
                  <a:pt x="787164" y="1388814"/>
                  <a:pt x="787164" y="1419123"/>
                  <a:pt x="769335" y="1436952"/>
                </a:cubicBezTo>
                <a:cubicBezTo>
                  <a:pt x="751505" y="1454781"/>
                  <a:pt x="721197" y="1454781"/>
                  <a:pt x="703368" y="1436952"/>
                </a:cubicBezTo>
                <a:close/>
                <a:moveTo>
                  <a:pt x="2144126" y="2877714"/>
                </a:moveTo>
                <a:cubicBezTo>
                  <a:pt x="2126297" y="2859885"/>
                  <a:pt x="2126296" y="2829577"/>
                  <a:pt x="2144126" y="2811747"/>
                </a:cubicBezTo>
                <a:cubicBezTo>
                  <a:pt x="2163737" y="2793918"/>
                  <a:pt x="2192264" y="2793917"/>
                  <a:pt x="2210093" y="2811746"/>
                </a:cubicBezTo>
                <a:cubicBezTo>
                  <a:pt x="2227922" y="2829575"/>
                  <a:pt x="2227922" y="2859884"/>
                  <a:pt x="2210092" y="2877714"/>
                </a:cubicBezTo>
                <a:cubicBezTo>
                  <a:pt x="2192262" y="2895543"/>
                  <a:pt x="2161955" y="2895543"/>
                  <a:pt x="2144126" y="2877714"/>
                </a:cubicBezTo>
                <a:close/>
                <a:moveTo>
                  <a:pt x="1129924" y="1875183"/>
                </a:moveTo>
                <a:cubicBezTo>
                  <a:pt x="1112095" y="1857356"/>
                  <a:pt x="1112095" y="1827045"/>
                  <a:pt x="1129924" y="1809217"/>
                </a:cubicBezTo>
                <a:cubicBezTo>
                  <a:pt x="1147753" y="1791388"/>
                  <a:pt x="1178062" y="1791387"/>
                  <a:pt x="1195891" y="1809216"/>
                </a:cubicBezTo>
                <a:cubicBezTo>
                  <a:pt x="1213720" y="1827045"/>
                  <a:pt x="1213719" y="1857356"/>
                  <a:pt x="1195890" y="1875183"/>
                </a:cubicBezTo>
                <a:cubicBezTo>
                  <a:pt x="1178062" y="1893012"/>
                  <a:pt x="1147753" y="1893012"/>
                  <a:pt x="1129924" y="1875183"/>
                </a:cubicBezTo>
                <a:close/>
                <a:moveTo>
                  <a:pt x="985502" y="1730768"/>
                </a:moveTo>
                <a:cubicBezTo>
                  <a:pt x="967673" y="1712939"/>
                  <a:pt x="967673" y="1682630"/>
                  <a:pt x="985502" y="1664801"/>
                </a:cubicBezTo>
                <a:cubicBezTo>
                  <a:pt x="1003331" y="1646972"/>
                  <a:pt x="1033640" y="1646972"/>
                  <a:pt x="1051469" y="1664801"/>
                </a:cubicBezTo>
                <a:cubicBezTo>
                  <a:pt x="1069298" y="1682630"/>
                  <a:pt x="1069298" y="1712938"/>
                  <a:pt x="1051468" y="1730767"/>
                </a:cubicBezTo>
                <a:cubicBezTo>
                  <a:pt x="1033640" y="1748596"/>
                  <a:pt x="1003331" y="1748597"/>
                  <a:pt x="985502" y="1730768"/>
                </a:cubicBezTo>
                <a:close/>
                <a:moveTo>
                  <a:pt x="1418768" y="2165793"/>
                </a:moveTo>
                <a:cubicBezTo>
                  <a:pt x="1400939" y="2147964"/>
                  <a:pt x="1400940" y="2117655"/>
                  <a:pt x="1418768" y="2099827"/>
                </a:cubicBezTo>
                <a:cubicBezTo>
                  <a:pt x="1436597" y="2081998"/>
                  <a:pt x="1466906" y="2081997"/>
                  <a:pt x="1484735" y="2099826"/>
                </a:cubicBezTo>
                <a:cubicBezTo>
                  <a:pt x="1502564" y="2117655"/>
                  <a:pt x="1502563" y="2147964"/>
                  <a:pt x="1484734" y="2165793"/>
                </a:cubicBezTo>
                <a:cubicBezTo>
                  <a:pt x="1466906" y="2183621"/>
                  <a:pt x="1436597" y="2183622"/>
                  <a:pt x="1418768" y="2165793"/>
                </a:cubicBezTo>
                <a:close/>
                <a:moveTo>
                  <a:pt x="4874150" y="5621178"/>
                </a:moveTo>
                <a:cubicBezTo>
                  <a:pt x="4856321" y="5603350"/>
                  <a:pt x="4856321" y="5573041"/>
                  <a:pt x="4874150" y="5555212"/>
                </a:cubicBezTo>
                <a:cubicBezTo>
                  <a:pt x="4891979" y="5537383"/>
                  <a:pt x="4922287" y="5537383"/>
                  <a:pt x="4940116" y="5555212"/>
                </a:cubicBezTo>
                <a:cubicBezTo>
                  <a:pt x="4957945" y="5573041"/>
                  <a:pt x="4957945" y="5603349"/>
                  <a:pt x="4940116" y="5621178"/>
                </a:cubicBezTo>
                <a:cubicBezTo>
                  <a:pt x="4922287" y="5639007"/>
                  <a:pt x="4891979" y="5639007"/>
                  <a:pt x="4874150" y="5621178"/>
                </a:cubicBezTo>
                <a:close/>
                <a:moveTo>
                  <a:pt x="1274348" y="2021379"/>
                </a:moveTo>
                <a:cubicBezTo>
                  <a:pt x="1256519" y="2003550"/>
                  <a:pt x="1256519" y="1973241"/>
                  <a:pt x="1274348" y="1955412"/>
                </a:cubicBezTo>
                <a:cubicBezTo>
                  <a:pt x="1292177" y="1937583"/>
                  <a:pt x="1322486" y="1937583"/>
                  <a:pt x="1340315" y="1955412"/>
                </a:cubicBezTo>
                <a:cubicBezTo>
                  <a:pt x="1358144" y="1973241"/>
                  <a:pt x="1358143" y="2003549"/>
                  <a:pt x="1340314" y="2021379"/>
                </a:cubicBezTo>
                <a:cubicBezTo>
                  <a:pt x="1322485" y="2039207"/>
                  <a:pt x="1292177" y="2039208"/>
                  <a:pt x="1274348" y="2021379"/>
                </a:cubicBezTo>
                <a:close/>
                <a:moveTo>
                  <a:pt x="4729730" y="5476765"/>
                </a:moveTo>
                <a:cubicBezTo>
                  <a:pt x="4711901" y="5458936"/>
                  <a:pt x="4711901" y="5428627"/>
                  <a:pt x="4729730" y="5410798"/>
                </a:cubicBezTo>
                <a:cubicBezTo>
                  <a:pt x="4747559" y="5392969"/>
                  <a:pt x="4777868" y="5392969"/>
                  <a:pt x="4795697" y="5410798"/>
                </a:cubicBezTo>
                <a:cubicBezTo>
                  <a:pt x="4813526" y="5428627"/>
                  <a:pt x="4813525" y="5458935"/>
                  <a:pt x="4795696" y="5476765"/>
                </a:cubicBezTo>
                <a:cubicBezTo>
                  <a:pt x="4777867" y="5494593"/>
                  <a:pt x="4747559" y="5494594"/>
                  <a:pt x="4729730" y="5476765"/>
                </a:cubicBezTo>
                <a:close/>
                <a:moveTo>
                  <a:pt x="1563187" y="2311989"/>
                </a:moveTo>
                <a:cubicBezTo>
                  <a:pt x="1545358" y="2294160"/>
                  <a:pt x="1545358" y="2263851"/>
                  <a:pt x="1563187" y="2246022"/>
                </a:cubicBezTo>
                <a:cubicBezTo>
                  <a:pt x="1581015" y="2228193"/>
                  <a:pt x="1611324" y="2228193"/>
                  <a:pt x="1629153" y="2246022"/>
                </a:cubicBezTo>
                <a:cubicBezTo>
                  <a:pt x="1646982" y="2263851"/>
                  <a:pt x="1646982" y="2294160"/>
                  <a:pt x="1629153" y="2311988"/>
                </a:cubicBezTo>
                <a:cubicBezTo>
                  <a:pt x="1611324" y="2329817"/>
                  <a:pt x="1581016" y="2329818"/>
                  <a:pt x="1563187" y="2311989"/>
                </a:cubicBezTo>
                <a:close/>
                <a:moveTo>
                  <a:pt x="5018567" y="5767373"/>
                </a:moveTo>
                <a:cubicBezTo>
                  <a:pt x="5000738" y="5749544"/>
                  <a:pt x="5000739" y="5719236"/>
                  <a:pt x="5018567" y="5701407"/>
                </a:cubicBezTo>
                <a:cubicBezTo>
                  <a:pt x="5036396" y="5683578"/>
                  <a:pt x="5066705" y="5683578"/>
                  <a:pt x="5084534" y="5701407"/>
                </a:cubicBezTo>
                <a:cubicBezTo>
                  <a:pt x="5102363" y="5719236"/>
                  <a:pt x="5102363" y="5749544"/>
                  <a:pt x="5084534" y="5767373"/>
                </a:cubicBezTo>
                <a:cubicBezTo>
                  <a:pt x="5066705" y="5785202"/>
                  <a:pt x="5036396" y="5785202"/>
                  <a:pt x="5018567" y="5767373"/>
                </a:cubicBezTo>
                <a:close/>
                <a:moveTo>
                  <a:pt x="1575390" y="2576407"/>
                </a:moveTo>
                <a:cubicBezTo>
                  <a:pt x="1557561" y="2558578"/>
                  <a:pt x="1557561" y="2528270"/>
                  <a:pt x="1575390" y="2510440"/>
                </a:cubicBezTo>
                <a:cubicBezTo>
                  <a:pt x="1593219" y="2492612"/>
                  <a:pt x="1623528" y="2492611"/>
                  <a:pt x="1641357" y="2510440"/>
                </a:cubicBezTo>
                <a:cubicBezTo>
                  <a:pt x="1659186" y="2528269"/>
                  <a:pt x="1659185" y="2558579"/>
                  <a:pt x="1641357" y="2576407"/>
                </a:cubicBezTo>
                <a:cubicBezTo>
                  <a:pt x="1623527" y="2594236"/>
                  <a:pt x="1593219" y="2594236"/>
                  <a:pt x="1575390" y="2576407"/>
                </a:cubicBezTo>
                <a:close/>
                <a:moveTo>
                  <a:pt x="1719807" y="2722604"/>
                </a:moveTo>
                <a:cubicBezTo>
                  <a:pt x="1701978" y="2704775"/>
                  <a:pt x="1701978" y="2674466"/>
                  <a:pt x="1719808" y="2656636"/>
                </a:cubicBezTo>
                <a:cubicBezTo>
                  <a:pt x="1737636" y="2637025"/>
                  <a:pt x="1767945" y="2638808"/>
                  <a:pt x="1785774" y="2656637"/>
                </a:cubicBezTo>
                <a:cubicBezTo>
                  <a:pt x="1803603" y="2674466"/>
                  <a:pt x="1803602" y="2704775"/>
                  <a:pt x="1785774" y="2722603"/>
                </a:cubicBezTo>
                <a:cubicBezTo>
                  <a:pt x="1767944" y="2740432"/>
                  <a:pt x="1737636" y="2740433"/>
                  <a:pt x="1719807" y="2722604"/>
                </a:cubicBezTo>
                <a:close/>
                <a:moveTo>
                  <a:pt x="1864217" y="2867019"/>
                </a:moveTo>
                <a:cubicBezTo>
                  <a:pt x="1846388" y="2849190"/>
                  <a:pt x="1846388" y="2818881"/>
                  <a:pt x="1864218" y="2801052"/>
                </a:cubicBezTo>
                <a:cubicBezTo>
                  <a:pt x="1882046" y="2783224"/>
                  <a:pt x="1912355" y="2783223"/>
                  <a:pt x="1930184" y="2801052"/>
                </a:cubicBezTo>
                <a:cubicBezTo>
                  <a:pt x="1948013" y="2818881"/>
                  <a:pt x="1948012" y="2849190"/>
                  <a:pt x="1930184" y="2867018"/>
                </a:cubicBezTo>
                <a:cubicBezTo>
                  <a:pt x="1912354" y="2884848"/>
                  <a:pt x="1882046" y="2884848"/>
                  <a:pt x="1864217" y="2867019"/>
                </a:cubicBezTo>
                <a:close/>
                <a:moveTo>
                  <a:pt x="2008628" y="3013213"/>
                </a:moveTo>
                <a:cubicBezTo>
                  <a:pt x="1990799" y="2995384"/>
                  <a:pt x="1990799" y="2965076"/>
                  <a:pt x="2008628" y="2947246"/>
                </a:cubicBezTo>
                <a:cubicBezTo>
                  <a:pt x="2026457" y="2927634"/>
                  <a:pt x="2056765" y="2929417"/>
                  <a:pt x="2074594" y="2947246"/>
                </a:cubicBezTo>
                <a:cubicBezTo>
                  <a:pt x="2092424" y="2965075"/>
                  <a:pt x="2092423" y="2995384"/>
                  <a:pt x="2074595" y="3013213"/>
                </a:cubicBezTo>
                <a:cubicBezTo>
                  <a:pt x="2056765" y="3031042"/>
                  <a:pt x="2026457" y="3031042"/>
                  <a:pt x="2008628" y="3013213"/>
                </a:cubicBezTo>
                <a:close/>
                <a:moveTo>
                  <a:pt x="2153034" y="3157629"/>
                </a:moveTo>
                <a:cubicBezTo>
                  <a:pt x="2135205" y="3139800"/>
                  <a:pt x="2135205" y="3109492"/>
                  <a:pt x="2153034" y="3091663"/>
                </a:cubicBezTo>
                <a:cubicBezTo>
                  <a:pt x="2170862" y="3073834"/>
                  <a:pt x="2201171" y="3073834"/>
                  <a:pt x="2219000" y="3091663"/>
                </a:cubicBezTo>
                <a:cubicBezTo>
                  <a:pt x="2236829" y="3109492"/>
                  <a:pt x="2236829" y="3139800"/>
                  <a:pt x="2219000" y="3157629"/>
                </a:cubicBezTo>
                <a:cubicBezTo>
                  <a:pt x="2201171" y="3175458"/>
                  <a:pt x="2170863" y="3175458"/>
                  <a:pt x="2153034" y="3157629"/>
                </a:cubicBezTo>
                <a:close/>
                <a:moveTo>
                  <a:pt x="421653" y="1426253"/>
                </a:moveTo>
                <a:cubicBezTo>
                  <a:pt x="403824" y="1408424"/>
                  <a:pt x="403824" y="1378116"/>
                  <a:pt x="421653" y="1360286"/>
                </a:cubicBezTo>
                <a:cubicBezTo>
                  <a:pt x="439482" y="1342458"/>
                  <a:pt x="469790" y="1342457"/>
                  <a:pt x="487619" y="1360286"/>
                </a:cubicBezTo>
                <a:cubicBezTo>
                  <a:pt x="505448" y="1378115"/>
                  <a:pt x="505448" y="1408424"/>
                  <a:pt x="487620" y="1426253"/>
                </a:cubicBezTo>
                <a:cubicBezTo>
                  <a:pt x="469790" y="1444082"/>
                  <a:pt x="439482" y="1444082"/>
                  <a:pt x="421653" y="1426253"/>
                </a:cubicBezTo>
                <a:close/>
                <a:moveTo>
                  <a:pt x="856735" y="1863063"/>
                </a:moveTo>
                <a:cubicBezTo>
                  <a:pt x="838906" y="1845234"/>
                  <a:pt x="838906" y="1814926"/>
                  <a:pt x="856735" y="1797096"/>
                </a:cubicBezTo>
                <a:cubicBezTo>
                  <a:pt x="874564" y="1777484"/>
                  <a:pt x="903088" y="1779268"/>
                  <a:pt x="922702" y="1797097"/>
                </a:cubicBezTo>
                <a:cubicBezTo>
                  <a:pt x="940531" y="1814926"/>
                  <a:pt x="940530" y="1845234"/>
                  <a:pt x="922701" y="1863063"/>
                </a:cubicBezTo>
                <a:cubicBezTo>
                  <a:pt x="904872" y="1880892"/>
                  <a:pt x="874564" y="1880892"/>
                  <a:pt x="856735" y="1863063"/>
                </a:cubicBezTo>
                <a:close/>
                <a:moveTo>
                  <a:pt x="2441904" y="3448245"/>
                </a:moveTo>
                <a:cubicBezTo>
                  <a:pt x="2424075" y="3430416"/>
                  <a:pt x="2424075" y="3400108"/>
                  <a:pt x="2441904" y="3382279"/>
                </a:cubicBezTo>
                <a:cubicBezTo>
                  <a:pt x="2461515" y="3364450"/>
                  <a:pt x="2490042" y="3364450"/>
                  <a:pt x="2507871" y="3382279"/>
                </a:cubicBezTo>
                <a:cubicBezTo>
                  <a:pt x="2525700" y="3400108"/>
                  <a:pt x="2525699" y="3430417"/>
                  <a:pt x="2507870" y="3448246"/>
                </a:cubicBezTo>
                <a:cubicBezTo>
                  <a:pt x="2490042" y="3466074"/>
                  <a:pt x="2459733" y="3466074"/>
                  <a:pt x="2441904" y="3448245"/>
                </a:cubicBezTo>
                <a:close/>
                <a:moveTo>
                  <a:pt x="710524" y="1716869"/>
                </a:moveTo>
                <a:cubicBezTo>
                  <a:pt x="692695" y="1699040"/>
                  <a:pt x="692695" y="1668732"/>
                  <a:pt x="710524" y="1650903"/>
                </a:cubicBezTo>
                <a:cubicBezTo>
                  <a:pt x="730135" y="1633074"/>
                  <a:pt x="758661" y="1633073"/>
                  <a:pt x="776490" y="1650902"/>
                </a:cubicBezTo>
                <a:cubicBezTo>
                  <a:pt x="794319" y="1668731"/>
                  <a:pt x="794319" y="1699040"/>
                  <a:pt x="776490" y="1716869"/>
                </a:cubicBezTo>
                <a:cubicBezTo>
                  <a:pt x="758661" y="1734698"/>
                  <a:pt x="728353" y="1734698"/>
                  <a:pt x="710524" y="1716869"/>
                </a:cubicBezTo>
                <a:close/>
                <a:moveTo>
                  <a:pt x="2297465" y="3303827"/>
                </a:moveTo>
                <a:cubicBezTo>
                  <a:pt x="2279638" y="3285998"/>
                  <a:pt x="2279637" y="3255689"/>
                  <a:pt x="2297465" y="3237861"/>
                </a:cubicBezTo>
                <a:cubicBezTo>
                  <a:pt x="2315293" y="3218248"/>
                  <a:pt x="2345604" y="3220031"/>
                  <a:pt x="2363433" y="3237860"/>
                </a:cubicBezTo>
                <a:cubicBezTo>
                  <a:pt x="2381262" y="3255689"/>
                  <a:pt x="2381262" y="3285998"/>
                  <a:pt x="2363433" y="3303827"/>
                </a:cubicBezTo>
                <a:cubicBezTo>
                  <a:pt x="2345604" y="3321656"/>
                  <a:pt x="2315294" y="3321656"/>
                  <a:pt x="2297465" y="3303827"/>
                </a:cubicBezTo>
                <a:close/>
                <a:moveTo>
                  <a:pt x="566084" y="1572451"/>
                </a:moveTo>
                <a:cubicBezTo>
                  <a:pt x="548257" y="1554621"/>
                  <a:pt x="548257" y="1524313"/>
                  <a:pt x="566084" y="1506484"/>
                </a:cubicBezTo>
                <a:cubicBezTo>
                  <a:pt x="583913" y="1486872"/>
                  <a:pt x="614224" y="1488655"/>
                  <a:pt x="632053" y="1506484"/>
                </a:cubicBezTo>
                <a:cubicBezTo>
                  <a:pt x="649882" y="1524313"/>
                  <a:pt x="649881" y="1554622"/>
                  <a:pt x="632052" y="1572450"/>
                </a:cubicBezTo>
                <a:cubicBezTo>
                  <a:pt x="614223" y="1590279"/>
                  <a:pt x="583913" y="1590280"/>
                  <a:pt x="566084" y="1572451"/>
                </a:cubicBezTo>
                <a:close/>
                <a:moveTo>
                  <a:pt x="1138845" y="2155096"/>
                </a:moveTo>
                <a:cubicBezTo>
                  <a:pt x="1121016" y="2137267"/>
                  <a:pt x="1121015" y="2106958"/>
                  <a:pt x="1138844" y="2089129"/>
                </a:cubicBezTo>
                <a:cubicBezTo>
                  <a:pt x="1156674" y="2071300"/>
                  <a:pt x="1186982" y="2071300"/>
                  <a:pt x="1204811" y="2089129"/>
                </a:cubicBezTo>
                <a:cubicBezTo>
                  <a:pt x="1222640" y="2106958"/>
                  <a:pt x="1222640" y="2137266"/>
                  <a:pt x="1204811" y="2155096"/>
                </a:cubicBezTo>
                <a:cubicBezTo>
                  <a:pt x="1186982" y="2174709"/>
                  <a:pt x="1156674" y="2174709"/>
                  <a:pt x="1138845" y="2155096"/>
                </a:cubicBezTo>
                <a:close/>
                <a:moveTo>
                  <a:pt x="4594227" y="5610482"/>
                </a:moveTo>
                <a:cubicBezTo>
                  <a:pt x="4576398" y="5592653"/>
                  <a:pt x="4576398" y="5562345"/>
                  <a:pt x="4594227" y="5544515"/>
                </a:cubicBezTo>
                <a:cubicBezTo>
                  <a:pt x="4612056" y="5526686"/>
                  <a:pt x="4642364" y="5526686"/>
                  <a:pt x="4660193" y="5544515"/>
                </a:cubicBezTo>
                <a:cubicBezTo>
                  <a:pt x="4678022" y="5562344"/>
                  <a:pt x="4678022" y="5592653"/>
                  <a:pt x="4660193" y="5610482"/>
                </a:cubicBezTo>
                <a:cubicBezTo>
                  <a:pt x="4642364" y="5630095"/>
                  <a:pt x="4612056" y="5630095"/>
                  <a:pt x="4594227" y="5610482"/>
                </a:cubicBezTo>
                <a:close/>
                <a:moveTo>
                  <a:pt x="994424" y="2010684"/>
                </a:moveTo>
                <a:cubicBezTo>
                  <a:pt x="976595" y="1992855"/>
                  <a:pt x="976594" y="1962546"/>
                  <a:pt x="994423" y="1944717"/>
                </a:cubicBezTo>
                <a:cubicBezTo>
                  <a:pt x="1012252" y="1926888"/>
                  <a:pt x="1042561" y="1926888"/>
                  <a:pt x="1060390" y="1944717"/>
                </a:cubicBezTo>
                <a:cubicBezTo>
                  <a:pt x="1078219" y="1962546"/>
                  <a:pt x="1078219" y="1992855"/>
                  <a:pt x="1060390" y="2010683"/>
                </a:cubicBezTo>
                <a:cubicBezTo>
                  <a:pt x="1040779" y="2028512"/>
                  <a:pt x="1012253" y="2028513"/>
                  <a:pt x="994424" y="2010684"/>
                </a:cubicBezTo>
                <a:close/>
                <a:moveTo>
                  <a:pt x="1283269" y="2301291"/>
                </a:moveTo>
                <a:cubicBezTo>
                  <a:pt x="1265440" y="2283462"/>
                  <a:pt x="1265439" y="2253154"/>
                  <a:pt x="1283268" y="2235325"/>
                </a:cubicBezTo>
                <a:cubicBezTo>
                  <a:pt x="1301098" y="2217496"/>
                  <a:pt x="1331406" y="2217496"/>
                  <a:pt x="1349235" y="2235325"/>
                </a:cubicBezTo>
                <a:cubicBezTo>
                  <a:pt x="1367064" y="2253154"/>
                  <a:pt x="1367064" y="2283462"/>
                  <a:pt x="1349235" y="2301291"/>
                </a:cubicBezTo>
                <a:cubicBezTo>
                  <a:pt x="1331406" y="2319120"/>
                  <a:pt x="1301098" y="2319120"/>
                  <a:pt x="1283269" y="2301291"/>
                </a:cubicBezTo>
                <a:close/>
                <a:moveTo>
                  <a:pt x="1427684" y="2445707"/>
                </a:moveTo>
                <a:cubicBezTo>
                  <a:pt x="1409855" y="2427878"/>
                  <a:pt x="1409854" y="2397570"/>
                  <a:pt x="1427683" y="2379740"/>
                </a:cubicBezTo>
                <a:cubicBezTo>
                  <a:pt x="1445512" y="2361911"/>
                  <a:pt x="1475821" y="2361912"/>
                  <a:pt x="1493650" y="2379741"/>
                </a:cubicBezTo>
                <a:cubicBezTo>
                  <a:pt x="1511479" y="2397569"/>
                  <a:pt x="1511479" y="2427878"/>
                  <a:pt x="1493650" y="2445707"/>
                </a:cubicBezTo>
                <a:cubicBezTo>
                  <a:pt x="1475821" y="2465320"/>
                  <a:pt x="1445513" y="2465320"/>
                  <a:pt x="1427684" y="2445707"/>
                </a:cubicBezTo>
                <a:close/>
                <a:moveTo>
                  <a:pt x="4738650" y="5756677"/>
                </a:moveTo>
                <a:cubicBezTo>
                  <a:pt x="4720821" y="5738848"/>
                  <a:pt x="4720821" y="5708540"/>
                  <a:pt x="4738650" y="5690711"/>
                </a:cubicBezTo>
                <a:cubicBezTo>
                  <a:pt x="4756479" y="5672881"/>
                  <a:pt x="4786788" y="5672881"/>
                  <a:pt x="4804617" y="5690710"/>
                </a:cubicBezTo>
                <a:cubicBezTo>
                  <a:pt x="4822446" y="5708539"/>
                  <a:pt x="4822446" y="5738848"/>
                  <a:pt x="4804616" y="5756677"/>
                </a:cubicBezTo>
                <a:cubicBezTo>
                  <a:pt x="4786787" y="5774506"/>
                  <a:pt x="4756479" y="5774506"/>
                  <a:pt x="4738650" y="5756677"/>
                </a:cubicBezTo>
                <a:close/>
                <a:moveTo>
                  <a:pt x="4883064" y="5901092"/>
                </a:moveTo>
                <a:cubicBezTo>
                  <a:pt x="4865235" y="5883263"/>
                  <a:pt x="4865235" y="5852954"/>
                  <a:pt x="4883064" y="5835125"/>
                </a:cubicBezTo>
                <a:cubicBezTo>
                  <a:pt x="4900893" y="5817296"/>
                  <a:pt x="4931202" y="5817296"/>
                  <a:pt x="4949031" y="5835125"/>
                </a:cubicBezTo>
                <a:cubicBezTo>
                  <a:pt x="4966860" y="5852954"/>
                  <a:pt x="4966860" y="5883262"/>
                  <a:pt x="4949030" y="5901092"/>
                </a:cubicBezTo>
                <a:cubicBezTo>
                  <a:pt x="4931201" y="5920705"/>
                  <a:pt x="4900893" y="5920705"/>
                  <a:pt x="4883064" y="5901092"/>
                </a:cubicBezTo>
                <a:close/>
                <a:moveTo>
                  <a:pt x="1584309" y="2858105"/>
                </a:moveTo>
                <a:cubicBezTo>
                  <a:pt x="1566480" y="2840276"/>
                  <a:pt x="1566479" y="2809968"/>
                  <a:pt x="1584309" y="2792139"/>
                </a:cubicBezTo>
                <a:cubicBezTo>
                  <a:pt x="1602137" y="2772526"/>
                  <a:pt x="1630662" y="2772526"/>
                  <a:pt x="1650275" y="2792139"/>
                </a:cubicBezTo>
                <a:cubicBezTo>
                  <a:pt x="1668104" y="2809968"/>
                  <a:pt x="1668104" y="2840276"/>
                  <a:pt x="1650275" y="2858105"/>
                </a:cubicBezTo>
                <a:cubicBezTo>
                  <a:pt x="1632446" y="2875934"/>
                  <a:pt x="1602138" y="2875934"/>
                  <a:pt x="1584309" y="2858105"/>
                </a:cubicBezTo>
                <a:close/>
                <a:moveTo>
                  <a:pt x="1438107" y="2711906"/>
                </a:moveTo>
                <a:cubicBezTo>
                  <a:pt x="1420278" y="2694077"/>
                  <a:pt x="1420278" y="2663769"/>
                  <a:pt x="1438108" y="2645940"/>
                </a:cubicBezTo>
                <a:cubicBezTo>
                  <a:pt x="1457718" y="2628111"/>
                  <a:pt x="1486245" y="2628111"/>
                  <a:pt x="1504074" y="2645940"/>
                </a:cubicBezTo>
                <a:cubicBezTo>
                  <a:pt x="1521903" y="2663769"/>
                  <a:pt x="1521903" y="2694078"/>
                  <a:pt x="1504074" y="2711906"/>
                </a:cubicBezTo>
                <a:cubicBezTo>
                  <a:pt x="1486245" y="2729735"/>
                  <a:pt x="1455936" y="2729735"/>
                  <a:pt x="1438107" y="2711906"/>
                </a:cubicBezTo>
                <a:close/>
                <a:moveTo>
                  <a:pt x="1728718" y="3002518"/>
                </a:moveTo>
                <a:cubicBezTo>
                  <a:pt x="1710889" y="2984689"/>
                  <a:pt x="1710889" y="2954381"/>
                  <a:pt x="1728718" y="2936551"/>
                </a:cubicBezTo>
                <a:cubicBezTo>
                  <a:pt x="1746547" y="2918723"/>
                  <a:pt x="1775073" y="2918722"/>
                  <a:pt x="1794684" y="2936551"/>
                </a:cubicBezTo>
                <a:cubicBezTo>
                  <a:pt x="1812513" y="2954380"/>
                  <a:pt x="1812513" y="2984689"/>
                  <a:pt x="1794684" y="3002518"/>
                </a:cubicBezTo>
                <a:cubicBezTo>
                  <a:pt x="1776855" y="3020347"/>
                  <a:pt x="1746547" y="3020347"/>
                  <a:pt x="1728718" y="3002518"/>
                </a:cubicBezTo>
                <a:close/>
                <a:moveTo>
                  <a:pt x="1873128" y="3148711"/>
                </a:moveTo>
                <a:cubicBezTo>
                  <a:pt x="1855299" y="3130882"/>
                  <a:pt x="1855299" y="3100574"/>
                  <a:pt x="1873128" y="3082745"/>
                </a:cubicBezTo>
                <a:cubicBezTo>
                  <a:pt x="1890957" y="3063133"/>
                  <a:pt x="1921265" y="3063132"/>
                  <a:pt x="1939094" y="3082745"/>
                </a:cubicBezTo>
                <a:cubicBezTo>
                  <a:pt x="1956923" y="3100574"/>
                  <a:pt x="1956923" y="3130883"/>
                  <a:pt x="1939094" y="3148712"/>
                </a:cubicBezTo>
                <a:cubicBezTo>
                  <a:pt x="1921265" y="3166541"/>
                  <a:pt x="1890957" y="3166540"/>
                  <a:pt x="1873128" y="3148711"/>
                </a:cubicBezTo>
                <a:close/>
                <a:moveTo>
                  <a:pt x="2017535" y="3293128"/>
                </a:moveTo>
                <a:cubicBezTo>
                  <a:pt x="1999706" y="3275299"/>
                  <a:pt x="1999705" y="3244991"/>
                  <a:pt x="2017534" y="3227162"/>
                </a:cubicBezTo>
                <a:cubicBezTo>
                  <a:pt x="2035363" y="3209333"/>
                  <a:pt x="2065672" y="3209333"/>
                  <a:pt x="2083501" y="3227162"/>
                </a:cubicBezTo>
                <a:cubicBezTo>
                  <a:pt x="2101330" y="3244991"/>
                  <a:pt x="2101330" y="3275300"/>
                  <a:pt x="2083501" y="3293128"/>
                </a:cubicBezTo>
                <a:cubicBezTo>
                  <a:pt x="2065672" y="3310957"/>
                  <a:pt x="2035364" y="3310957"/>
                  <a:pt x="2017535" y="3293128"/>
                </a:cubicBezTo>
                <a:close/>
                <a:moveTo>
                  <a:pt x="286154" y="1561752"/>
                </a:moveTo>
                <a:cubicBezTo>
                  <a:pt x="268325" y="1543923"/>
                  <a:pt x="268325" y="1513615"/>
                  <a:pt x="286154" y="1495786"/>
                </a:cubicBezTo>
                <a:cubicBezTo>
                  <a:pt x="303983" y="1477957"/>
                  <a:pt x="334291" y="1477957"/>
                  <a:pt x="352120" y="1495786"/>
                </a:cubicBezTo>
                <a:cubicBezTo>
                  <a:pt x="369949" y="1513614"/>
                  <a:pt x="369949" y="1543923"/>
                  <a:pt x="352120" y="1561752"/>
                </a:cubicBezTo>
                <a:cubicBezTo>
                  <a:pt x="334291" y="1579581"/>
                  <a:pt x="303983" y="1579581"/>
                  <a:pt x="286154" y="1561752"/>
                </a:cubicBezTo>
                <a:close/>
                <a:moveTo>
                  <a:pt x="2306402" y="3583745"/>
                </a:moveTo>
                <a:cubicBezTo>
                  <a:pt x="2288575" y="3565915"/>
                  <a:pt x="2288574" y="3535607"/>
                  <a:pt x="2306402" y="3517778"/>
                </a:cubicBezTo>
                <a:cubicBezTo>
                  <a:pt x="2324231" y="3499949"/>
                  <a:pt x="2354541" y="3499949"/>
                  <a:pt x="2372370" y="3517778"/>
                </a:cubicBezTo>
                <a:cubicBezTo>
                  <a:pt x="2390199" y="3535607"/>
                  <a:pt x="2390199" y="3565916"/>
                  <a:pt x="2372370" y="3583745"/>
                </a:cubicBezTo>
                <a:cubicBezTo>
                  <a:pt x="2354541" y="3601574"/>
                  <a:pt x="2324231" y="3601574"/>
                  <a:pt x="2306402" y="3583745"/>
                </a:cubicBezTo>
                <a:close/>
                <a:moveTo>
                  <a:pt x="575021" y="1852368"/>
                </a:moveTo>
                <a:cubicBezTo>
                  <a:pt x="557194" y="1834539"/>
                  <a:pt x="557194" y="1804231"/>
                  <a:pt x="575021" y="1786402"/>
                </a:cubicBezTo>
                <a:cubicBezTo>
                  <a:pt x="592850" y="1768573"/>
                  <a:pt x="623160" y="1768573"/>
                  <a:pt x="640989" y="1786402"/>
                </a:cubicBezTo>
                <a:cubicBezTo>
                  <a:pt x="658818" y="1804231"/>
                  <a:pt x="658818" y="1834539"/>
                  <a:pt x="640990" y="1852368"/>
                </a:cubicBezTo>
                <a:cubicBezTo>
                  <a:pt x="623161" y="1870197"/>
                  <a:pt x="592850" y="1870197"/>
                  <a:pt x="575021" y="1852368"/>
                </a:cubicBezTo>
                <a:close/>
                <a:moveTo>
                  <a:pt x="2161965" y="3439328"/>
                </a:moveTo>
                <a:cubicBezTo>
                  <a:pt x="2144136" y="3421499"/>
                  <a:pt x="2144136" y="3391191"/>
                  <a:pt x="2161965" y="3373362"/>
                </a:cubicBezTo>
                <a:cubicBezTo>
                  <a:pt x="2179794" y="3353750"/>
                  <a:pt x="2210103" y="3353749"/>
                  <a:pt x="2227931" y="3373362"/>
                </a:cubicBezTo>
                <a:cubicBezTo>
                  <a:pt x="2245760" y="3391191"/>
                  <a:pt x="2245760" y="3421500"/>
                  <a:pt x="2227931" y="3439329"/>
                </a:cubicBezTo>
                <a:cubicBezTo>
                  <a:pt x="2210102" y="3457158"/>
                  <a:pt x="2179794" y="3457157"/>
                  <a:pt x="2161965" y="3439328"/>
                </a:cubicBezTo>
                <a:close/>
                <a:moveTo>
                  <a:pt x="430585" y="1707952"/>
                </a:moveTo>
                <a:cubicBezTo>
                  <a:pt x="412756" y="1690123"/>
                  <a:pt x="412756" y="1659815"/>
                  <a:pt x="430585" y="1641986"/>
                </a:cubicBezTo>
                <a:cubicBezTo>
                  <a:pt x="448413" y="1622373"/>
                  <a:pt x="478722" y="1622373"/>
                  <a:pt x="496551" y="1641986"/>
                </a:cubicBezTo>
                <a:cubicBezTo>
                  <a:pt x="514380" y="1659815"/>
                  <a:pt x="514380" y="1690123"/>
                  <a:pt x="496551" y="1707952"/>
                </a:cubicBezTo>
                <a:cubicBezTo>
                  <a:pt x="478722" y="1725781"/>
                  <a:pt x="448414" y="1725781"/>
                  <a:pt x="430585" y="1707952"/>
                </a:cubicBezTo>
                <a:close/>
                <a:moveTo>
                  <a:pt x="719452" y="1998562"/>
                </a:moveTo>
                <a:cubicBezTo>
                  <a:pt x="701623" y="1980733"/>
                  <a:pt x="701623" y="1950425"/>
                  <a:pt x="719452" y="1932596"/>
                </a:cubicBezTo>
                <a:cubicBezTo>
                  <a:pt x="737280" y="1912983"/>
                  <a:pt x="767589" y="1912983"/>
                  <a:pt x="785418" y="1932596"/>
                </a:cubicBezTo>
                <a:cubicBezTo>
                  <a:pt x="803247" y="1950425"/>
                  <a:pt x="803247" y="1980733"/>
                  <a:pt x="785418" y="1998562"/>
                </a:cubicBezTo>
                <a:cubicBezTo>
                  <a:pt x="767589" y="2016391"/>
                  <a:pt x="737281" y="2016391"/>
                  <a:pt x="719452" y="1998562"/>
                </a:cubicBezTo>
                <a:close/>
                <a:moveTo>
                  <a:pt x="863831" y="2142984"/>
                </a:moveTo>
                <a:cubicBezTo>
                  <a:pt x="846002" y="2125155"/>
                  <a:pt x="846003" y="2094847"/>
                  <a:pt x="863832" y="2077018"/>
                </a:cubicBezTo>
                <a:cubicBezTo>
                  <a:pt x="881660" y="2059189"/>
                  <a:pt x="911969" y="2059189"/>
                  <a:pt x="929798" y="2077018"/>
                </a:cubicBezTo>
                <a:cubicBezTo>
                  <a:pt x="947627" y="2094847"/>
                  <a:pt x="947627" y="2125156"/>
                  <a:pt x="929798" y="2142984"/>
                </a:cubicBezTo>
                <a:cubicBezTo>
                  <a:pt x="911969" y="2160813"/>
                  <a:pt x="881660" y="2160813"/>
                  <a:pt x="863831" y="2142984"/>
                </a:cubicBezTo>
                <a:close/>
                <a:moveTo>
                  <a:pt x="1292186" y="2581207"/>
                </a:moveTo>
                <a:cubicBezTo>
                  <a:pt x="1274357" y="2563378"/>
                  <a:pt x="1274357" y="2533069"/>
                  <a:pt x="1292186" y="2515240"/>
                </a:cubicBezTo>
                <a:cubicBezTo>
                  <a:pt x="1310015" y="2497411"/>
                  <a:pt x="1340324" y="2497412"/>
                  <a:pt x="1358153" y="2515241"/>
                </a:cubicBezTo>
                <a:cubicBezTo>
                  <a:pt x="1375982" y="2533070"/>
                  <a:pt x="1375982" y="2563378"/>
                  <a:pt x="1358153" y="2581207"/>
                </a:cubicBezTo>
                <a:cubicBezTo>
                  <a:pt x="1338542" y="2600820"/>
                  <a:pt x="1310016" y="2600820"/>
                  <a:pt x="1292186" y="2581207"/>
                </a:cubicBezTo>
                <a:close/>
                <a:moveTo>
                  <a:pt x="4747567" y="6036592"/>
                </a:moveTo>
                <a:cubicBezTo>
                  <a:pt x="4729738" y="6018763"/>
                  <a:pt x="4729738" y="5988454"/>
                  <a:pt x="4747567" y="5970625"/>
                </a:cubicBezTo>
                <a:cubicBezTo>
                  <a:pt x="4765396" y="5952796"/>
                  <a:pt x="4795704" y="5952796"/>
                  <a:pt x="4813533" y="5970625"/>
                </a:cubicBezTo>
                <a:cubicBezTo>
                  <a:pt x="4831362" y="5988454"/>
                  <a:pt x="4831362" y="6018763"/>
                  <a:pt x="4813533" y="6036592"/>
                </a:cubicBezTo>
                <a:cubicBezTo>
                  <a:pt x="4793922" y="6056204"/>
                  <a:pt x="4765396" y="6056204"/>
                  <a:pt x="4747567" y="6036592"/>
                </a:cubicBezTo>
                <a:close/>
                <a:moveTo>
                  <a:pt x="1147767" y="2436793"/>
                </a:moveTo>
                <a:cubicBezTo>
                  <a:pt x="1129938" y="2418964"/>
                  <a:pt x="1129938" y="2388655"/>
                  <a:pt x="1147767" y="2370826"/>
                </a:cubicBezTo>
                <a:cubicBezTo>
                  <a:pt x="1165596" y="2352997"/>
                  <a:pt x="1195905" y="2352997"/>
                  <a:pt x="1213734" y="2370826"/>
                </a:cubicBezTo>
                <a:cubicBezTo>
                  <a:pt x="1231563" y="2388655"/>
                  <a:pt x="1231562" y="2418964"/>
                  <a:pt x="1213734" y="2436792"/>
                </a:cubicBezTo>
                <a:cubicBezTo>
                  <a:pt x="1194123" y="2454621"/>
                  <a:pt x="1165596" y="2454622"/>
                  <a:pt x="1147767" y="2436793"/>
                </a:cubicBezTo>
                <a:close/>
                <a:moveTo>
                  <a:pt x="4603149" y="5892178"/>
                </a:moveTo>
                <a:cubicBezTo>
                  <a:pt x="4585320" y="5874349"/>
                  <a:pt x="4585320" y="5844041"/>
                  <a:pt x="4603149" y="5826212"/>
                </a:cubicBezTo>
                <a:cubicBezTo>
                  <a:pt x="4620978" y="5808383"/>
                  <a:pt x="4651286" y="5808383"/>
                  <a:pt x="4669115" y="5826212"/>
                </a:cubicBezTo>
                <a:cubicBezTo>
                  <a:pt x="4686944" y="5844041"/>
                  <a:pt x="4686944" y="5874349"/>
                  <a:pt x="4669115" y="5892178"/>
                </a:cubicBezTo>
                <a:cubicBezTo>
                  <a:pt x="4649504" y="5910007"/>
                  <a:pt x="4620978" y="5910007"/>
                  <a:pt x="4603149" y="5892178"/>
                </a:cubicBezTo>
                <a:close/>
                <a:moveTo>
                  <a:pt x="1001562" y="2290599"/>
                </a:moveTo>
                <a:cubicBezTo>
                  <a:pt x="983733" y="2272770"/>
                  <a:pt x="983733" y="2242462"/>
                  <a:pt x="1001562" y="2224633"/>
                </a:cubicBezTo>
                <a:cubicBezTo>
                  <a:pt x="1019391" y="2206804"/>
                  <a:pt x="1049700" y="2206804"/>
                  <a:pt x="1067528" y="2224633"/>
                </a:cubicBezTo>
                <a:cubicBezTo>
                  <a:pt x="1085357" y="2242462"/>
                  <a:pt x="1085357" y="2272770"/>
                  <a:pt x="1067528" y="2290599"/>
                </a:cubicBezTo>
                <a:cubicBezTo>
                  <a:pt x="1049700" y="2310212"/>
                  <a:pt x="1021175" y="2310212"/>
                  <a:pt x="1001562" y="2290599"/>
                </a:cubicBezTo>
                <a:close/>
                <a:moveTo>
                  <a:pt x="1302604" y="2847407"/>
                </a:moveTo>
                <a:cubicBezTo>
                  <a:pt x="1284777" y="2829578"/>
                  <a:pt x="1284777" y="2799270"/>
                  <a:pt x="1302604" y="2781441"/>
                </a:cubicBezTo>
                <a:cubicBezTo>
                  <a:pt x="1320434" y="2763611"/>
                  <a:pt x="1350744" y="2763612"/>
                  <a:pt x="1368573" y="2781441"/>
                </a:cubicBezTo>
                <a:cubicBezTo>
                  <a:pt x="1386402" y="2799270"/>
                  <a:pt x="1386402" y="2829578"/>
                  <a:pt x="1368573" y="2847408"/>
                </a:cubicBezTo>
                <a:cubicBezTo>
                  <a:pt x="1350744" y="2865237"/>
                  <a:pt x="1320433" y="2865237"/>
                  <a:pt x="1302604" y="2847407"/>
                </a:cubicBezTo>
                <a:close/>
                <a:moveTo>
                  <a:pt x="1447023" y="2993604"/>
                </a:moveTo>
                <a:cubicBezTo>
                  <a:pt x="1429194" y="2975775"/>
                  <a:pt x="1429194" y="2945467"/>
                  <a:pt x="1447023" y="2927638"/>
                </a:cubicBezTo>
                <a:cubicBezTo>
                  <a:pt x="1464853" y="2908024"/>
                  <a:pt x="1495161" y="2908024"/>
                  <a:pt x="1512990" y="2927637"/>
                </a:cubicBezTo>
                <a:cubicBezTo>
                  <a:pt x="1530819" y="2945466"/>
                  <a:pt x="1530820" y="2975774"/>
                  <a:pt x="1512990" y="2993604"/>
                </a:cubicBezTo>
                <a:cubicBezTo>
                  <a:pt x="1495161" y="3011433"/>
                  <a:pt x="1464852" y="3011433"/>
                  <a:pt x="1447023" y="2993604"/>
                </a:cubicBezTo>
                <a:close/>
                <a:moveTo>
                  <a:pt x="1591435" y="3138018"/>
                </a:moveTo>
                <a:cubicBezTo>
                  <a:pt x="1573607" y="3120189"/>
                  <a:pt x="1573607" y="3089881"/>
                  <a:pt x="1591436" y="3072052"/>
                </a:cubicBezTo>
                <a:cubicBezTo>
                  <a:pt x="1611047" y="3054222"/>
                  <a:pt x="1639573" y="3054222"/>
                  <a:pt x="1657402" y="3072051"/>
                </a:cubicBezTo>
                <a:cubicBezTo>
                  <a:pt x="1675231" y="3089880"/>
                  <a:pt x="1675232" y="3120188"/>
                  <a:pt x="1657402" y="3138018"/>
                </a:cubicBezTo>
                <a:cubicBezTo>
                  <a:pt x="1639573" y="3155847"/>
                  <a:pt x="1609264" y="3155847"/>
                  <a:pt x="1591435" y="3138018"/>
                </a:cubicBezTo>
                <a:close/>
                <a:moveTo>
                  <a:pt x="1882034" y="3428629"/>
                </a:moveTo>
                <a:cubicBezTo>
                  <a:pt x="1864205" y="3410800"/>
                  <a:pt x="1864205" y="3380491"/>
                  <a:pt x="1882034" y="3362662"/>
                </a:cubicBezTo>
                <a:cubicBezTo>
                  <a:pt x="1899864" y="3344833"/>
                  <a:pt x="1928388" y="3344833"/>
                  <a:pt x="1948001" y="3362662"/>
                </a:cubicBezTo>
                <a:cubicBezTo>
                  <a:pt x="1965830" y="3380491"/>
                  <a:pt x="1965830" y="3410799"/>
                  <a:pt x="1948000" y="3428629"/>
                </a:cubicBezTo>
                <a:cubicBezTo>
                  <a:pt x="1930171" y="3446458"/>
                  <a:pt x="1899863" y="3446458"/>
                  <a:pt x="1882034" y="3428629"/>
                </a:cubicBezTo>
                <a:close/>
                <a:moveTo>
                  <a:pt x="150654" y="1697252"/>
                </a:moveTo>
                <a:cubicBezTo>
                  <a:pt x="132825" y="1679423"/>
                  <a:pt x="132825" y="1649115"/>
                  <a:pt x="150654" y="1631286"/>
                </a:cubicBezTo>
                <a:cubicBezTo>
                  <a:pt x="168483" y="1613456"/>
                  <a:pt x="197007" y="1613456"/>
                  <a:pt x="216620" y="1631286"/>
                </a:cubicBezTo>
                <a:cubicBezTo>
                  <a:pt x="234449" y="1649114"/>
                  <a:pt x="234450" y="1679423"/>
                  <a:pt x="216620" y="1697252"/>
                </a:cubicBezTo>
                <a:cubicBezTo>
                  <a:pt x="198791" y="1715081"/>
                  <a:pt x="168483" y="1715081"/>
                  <a:pt x="150654" y="1697252"/>
                </a:cubicBezTo>
                <a:close/>
                <a:moveTo>
                  <a:pt x="3606036" y="5152637"/>
                </a:moveTo>
                <a:cubicBezTo>
                  <a:pt x="3588207" y="5134808"/>
                  <a:pt x="3588207" y="5104500"/>
                  <a:pt x="3606036" y="5086671"/>
                </a:cubicBezTo>
                <a:cubicBezTo>
                  <a:pt x="3623865" y="5068842"/>
                  <a:pt x="3652390" y="5068842"/>
                  <a:pt x="3672003" y="5086671"/>
                </a:cubicBezTo>
                <a:cubicBezTo>
                  <a:pt x="3689832" y="5104500"/>
                  <a:pt x="3689832" y="5134808"/>
                  <a:pt x="3672003" y="5152637"/>
                </a:cubicBezTo>
                <a:cubicBezTo>
                  <a:pt x="3654174" y="5170466"/>
                  <a:pt x="3623865" y="5170466"/>
                  <a:pt x="3606036" y="5152637"/>
                </a:cubicBezTo>
                <a:close/>
                <a:moveTo>
                  <a:pt x="2170903" y="3719243"/>
                </a:moveTo>
                <a:cubicBezTo>
                  <a:pt x="2153074" y="3701414"/>
                  <a:pt x="2153073" y="3671106"/>
                  <a:pt x="2170902" y="3653277"/>
                </a:cubicBezTo>
                <a:cubicBezTo>
                  <a:pt x="2188732" y="3635447"/>
                  <a:pt x="2219040" y="3635447"/>
                  <a:pt x="2236869" y="3653276"/>
                </a:cubicBezTo>
                <a:cubicBezTo>
                  <a:pt x="2254698" y="3671105"/>
                  <a:pt x="2254698" y="3701413"/>
                  <a:pt x="2236869" y="3719243"/>
                </a:cubicBezTo>
                <a:cubicBezTo>
                  <a:pt x="2219040" y="3737072"/>
                  <a:pt x="2188732" y="3737072"/>
                  <a:pt x="2170903" y="3719243"/>
                </a:cubicBezTo>
                <a:close/>
                <a:moveTo>
                  <a:pt x="439522" y="1987866"/>
                </a:moveTo>
                <a:cubicBezTo>
                  <a:pt x="421693" y="1970037"/>
                  <a:pt x="421693" y="1939729"/>
                  <a:pt x="439522" y="1921900"/>
                </a:cubicBezTo>
                <a:cubicBezTo>
                  <a:pt x="457352" y="1904071"/>
                  <a:pt x="487660" y="1904071"/>
                  <a:pt x="505489" y="1921900"/>
                </a:cubicBezTo>
                <a:cubicBezTo>
                  <a:pt x="523318" y="1939729"/>
                  <a:pt x="523318" y="1970037"/>
                  <a:pt x="505489" y="1987866"/>
                </a:cubicBezTo>
                <a:cubicBezTo>
                  <a:pt x="487660" y="2005695"/>
                  <a:pt x="457351" y="2005695"/>
                  <a:pt x="439522" y="1987866"/>
                </a:cubicBezTo>
                <a:close/>
                <a:moveTo>
                  <a:pt x="2026466" y="3574828"/>
                </a:moveTo>
                <a:cubicBezTo>
                  <a:pt x="2008637" y="3556999"/>
                  <a:pt x="2008637" y="3526690"/>
                  <a:pt x="2026466" y="3508861"/>
                </a:cubicBezTo>
                <a:cubicBezTo>
                  <a:pt x="2044296" y="3489248"/>
                  <a:pt x="2072820" y="3489248"/>
                  <a:pt x="2092433" y="3508861"/>
                </a:cubicBezTo>
                <a:cubicBezTo>
                  <a:pt x="2110262" y="3526690"/>
                  <a:pt x="2110262" y="3556998"/>
                  <a:pt x="2092432" y="3574828"/>
                </a:cubicBezTo>
                <a:cubicBezTo>
                  <a:pt x="2074603" y="3592657"/>
                  <a:pt x="2044295" y="3592657"/>
                  <a:pt x="2026466" y="3574828"/>
                </a:cubicBezTo>
                <a:close/>
                <a:moveTo>
                  <a:pt x="295086" y="1843451"/>
                </a:moveTo>
                <a:cubicBezTo>
                  <a:pt x="277257" y="1825622"/>
                  <a:pt x="277257" y="1795314"/>
                  <a:pt x="295086" y="1777485"/>
                </a:cubicBezTo>
                <a:cubicBezTo>
                  <a:pt x="312915" y="1757871"/>
                  <a:pt x="341440" y="1757871"/>
                  <a:pt x="361052" y="1777484"/>
                </a:cubicBezTo>
                <a:cubicBezTo>
                  <a:pt x="378881" y="1795313"/>
                  <a:pt x="378882" y="1825622"/>
                  <a:pt x="361052" y="1843451"/>
                </a:cubicBezTo>
                <a:cubicBezTo>
                  <a:pt x="343223" y="1861280"/>
                  <a:pt x="312915" y="1861280"/>
                  <a:pt x="295086" y="1843451"/>
                </a:cubicBezTo>
                <a:close/>
                <a:moveTo>
                  <a:pt x="1735843" y="3284213"/>
                </a:moveTo>
                <a:cubicBezTo>
                  <a:pt x="1718014" y="3266384"/>
                  <a:pt x="1718014" y="3236075"/>
                  <a:pt x="1735843" y="3218246"/>
                </a:cubicBezTo>
                <a:cubicBezTo>
                  <a:pt x="1755455" y="3198633"/>
                  <a:pt x="1783981" y="3198633"/>
                  <a:pt x="1801810" y="3218246"/>
                </a:cubicBezTo>
                <a:cubicBezTo>
                  <a:pt x="1819639" y="3236075"/>
                  <a:pt x="1819640" y="3266383"/>
                  <a:pt x="1801810" y="3284213"/>
                </a:cubicBezTo>
                <a:cubicBezTo>
                  <a:pt x="1783981" y="3302042"/>
                  <a:pt x="1753672" y="3302042"/>
                  <a:pt x="1735843" y="3284213"/>
                </a:cubicBezTo>
                <a:close/>
                <a:moveTo>
                  <a:pt x="3459846" y="5008222"/>
                </a:moveTo>
                <a:cubicBezTo>
                  <a:pt x="3442017" y="4990393"/>
                  <a:pt x="3442017" y="4960084"/>
                  <a:pt x="3459846" y="4942255"/>
                </a:cubicBezTo>
                <a:cubicBezTo>
                  <a:pt x="3479457" y="4922642"/>
                  <a:pt x="3507983" y="4922643"/>
                  <a:pt x="3525813" y="4942255"/>
                </a:cubicBezTo>
                <a:cubicBezTo>
                  <a:pt x="3543642" y="4960084"/>
                  <a:pt x="3543641" y="4990393"/>
                  <a:pt x="3525812" y="5008222"/>
                </a:cubicBezTo>
                <a:cubicBezTo>
                  <a:pt x="3507983" y="5026051"/>
                  <a:pt x="3477675" y="5026051"/>
                  <a:pt x="3459846" y="5008222"/>
                </a:cubicBezTo>
                <a:close/>
                <a:moveTo>
                  <a:pt x="2315330" y="3865439"/>
                </a:moveTo>
                <a:cubicBezTo>
                  <a:pt x="2297501" y="3847610"/>
                  <a:pt x="2297501" y="3817302"/>
                  <a:pt x="2315330" y="3799473"/>
                </a:cubicBezTo>
                <a:cubicBezTo>
                  <a:pt x="2333159" y="3779860"/>
                  <a:pt x="2363467" y="3779860"/>
                  <a:pt x="2381297" y="3799472"/>
                </a:cubicBezTo>
                <a:cubicBezTo>
                  <a:pt x="2399126" y="3817301"/>
                  <a:pt x="2399126" y="3847610"/>
                  <a:pt x="2381296" y="3865439"/>
                </a:cubicBezTo>
                <a:cubicBezTo>
                  <a:pt x="2363467" y="3883268"/>
                  <a:pt x="2333159" y="3883268"/>
                  <a:pt x="2315330" y="3865439"/>
                </a:cubicBezTo>
                <a:close/>
                <a:moveTo>
                  <a:pt x="583949" y="2134063"/>
                </a:moveTo>
                <a:cubicBezTo>
                  <a:pt x="566120" y="2116234"/>
                  <a:pt x="566121" y="2085925"/>
                  <a:pt x="583949" y="2068097"/>
                </a:cubicBezTo>
                <a:cubicBezTo>
                  <a:pt x="601779" y="2048483"/>
                  <a:pt x="632087" y="2048483"/>
                  <a:pt x="649916" y="2068096"/>
                </a:cubicBezTo>
                <a:cubicBezTo>
                  <a:pt x="667745" y="2085925"/>
                  <a:pt x="667745" y="2116234"/>
                  <a:pt x="649916" y="2134063"/>
                </a:cubicBezTo>
                <a:cubicBezTo>
                  <a:pt x="632087" y="2151892"/>
                  <a:pt x="601778" y="2151892"/>
                  <a:pt x="583949" y="2134063"/>
                </a:cubicBezTo>
                <a:close/>
                <a:moveTo>
                  <a:pt x="2459709" y="4009852"/>
                </a:moveTo>
                <a:cubicBezTo>
                  <a:pt x="2441881" y="3992024"/>
                  <a:pt x="2441881" y="3961717"/>
                  <a:pt x="2459710" y="3943888"/>
                </a:cubicBezTo>
                <a:cubicBezTo>
                  <a:pt x="2477540" y="3926058"/>
                  <a:pt x="2507847" y="3926057"/>
                  <a:pt x="2525676" y="3943885"/>
                </a:cubicBezTo>
                <a:cubicBezTo>
                  <a:pt x="2543505" y="3961714"/>
                  <a:pt x="2543504" y="3992022"/>
                  <a:pt x="2525674" y="4009852"/>
                </a:cubicBezTo>
                <a:cubicBezTo>
                  <a:pt x="2507845" y="4027681"/>
                  <a:pt x="2477538" y="4027681"/>
                  <a:pt x="2459709" y="4009852"/>
                </a:cubicBezTo>
                <a:close/>
                <a:moveTo>
                  <a:pt x="728331" y="2278479"/>
                </a:moveTo>
                <a:cubicBezTo>
                  <a:pt x="710502" y="2260650"/>
                  <a:pt x="710502" y="2230341"/>
                  <a:pt x="728331" y="2212513"/>
                </a:cubicBezTo>
                <a:cubicBezTo>
                  <a:pt x="746161" y="2194683"/>
                  <a:pt x="776469" y="2194683"/>
                  <a:pt x="794298" y="2212512"/>
                </a:cubicBezTo>
                <a:cubicBezTo>
                  <a:pt x="812127" y="2230341"/>
                  <a:pt x="812127" y="2260650"/>
                  <a:pt x="794298" y="2278479"/>
                </a:cubicBezTo>
                <a:cubicBezTo>
                  <a:pt x="776469" y="2296308"/>
                  <a:pt x="746160" y="2296308"/>
                  <a:pt x="728331" y="2278479"/>
                </a:cubicBezTo>
                <a:close/>
                <a:moveTo>
                  <a:pt x="872725" y="2424688"/>
                </a:moveTo>
                <a:cubicBezTo>
                  <a:pt x="854896" y="2406859"/>
                  <a:pt x="854896" y="2376551"/>
                  <a:pt x="872725" y="2358722"/>
                </a:cubicBezTo>
                <a:cubicBezTo>
                  <a:pt x="890554" y="2339109"/>
                  <a:pt x="920862" y="2339108"/>
                  <a:pt x="938691" y="2358721"/>
                </a:cubicBezTo>
                <a:cubicBezTo>
                  <a:pt x="956520" y="2376550"/>
                  <a:pt x="956520" y="2406859"/>
                  <a:pt x="938691" y="2424688"/>
                </a:cubicBezTo>
                <a:cubicBezTo>
                  <a:pt x="920862" y="2442517"/>
                  <a:pt x="890554" y="2442517"/>
                  <a:pt x="872725" y="2424688"/>
                </a:cubicBezTo>
                <a:close/>
                <a:moveTo>
                  <a:pt x="1154901" y="2716707"/>
                </a:moveTo>
                <a:cubicBezTo>
                  <a:pt x="1137072" y="2698878"/>
                  <a:pt x="1137072" y="2668570"/>
                  <a:pt x="1154901" y="2650741"/>
                </a:cubicBezTo>
                <a:cubicBezTo>
                  <a:pt x="1172731" y="2632911"/>
                  <a:pt x="1203039" y="2632911"/>
                  <a:pt x="1220868" y="2650740"/>
                </a:cubicBezTo>
                <a:cubicBezTo>
                  <a:pt x="1238697" y="2668569"/>
                  <a:pt x="1238697" y="2698878"/>
                  <a:pt x="1220868" y="2716707"/>
                </a:cubicBezTo>
                <a:cubicBezTo>
                  <a:pt x="1203039" y="2736320"/>
                  <a:pt x="1174514" y="2736320"/>
                  <a:pt x="1154901" y="2716707"/>
                </a:cubicBezTo>
                <a:close/>
                <a:moveTo>
                  <a:pt x="1010485" y="2572294"/>
                </a:moveTo>
                <a:cubicBezTo>
                  <a:pt x="992656" y="2554465"/>
                  <a:pt x="992655" y="2524156"/>
                  <a:pt x="1010484" y="2506327"/>
                </a:cubicBezTo>
                <a:cubicBezTo>
                  <a:pt x="1028314" y="2488498"/>
                  <a:pt x="1058622" y="2488498"/>
                  <a:pt x="1076451" y="2506327"/>
                </a:cubicBezTo>
                <a:cubicBezTo>
                  <a:pt x="1094280" y="2524156"/>
                  <a:pt x="1094280" y="2554464"/>
                  <a:pt x="1076451" y="2572294"/>
                </a:cubicBezTo>
                <a:cubicBezTo>
                  <a:pt x="1058622" y="2590122"/>
                  <a:pt x="1028314" y="2590123"/>
                  <a:pt x="1010485" y="2572294"/>
                </a:cubicBezTo>
                <a:close/>
                <a:moveTo>
                  <a:pt x="4610282" y="6172092"/>
                </a:moveTo>
                <a:cubicBezTo>
                  <a:pt x="4592453" y="6154263"/>
                  <a:pt x="4592453" y="6123954"/>
                  <a:pt x="4610282" y="6106126"/>
                </a:cubicBezTo>
                <a:cubicBezTo>
                  <a:pt x="4628112" y="6088296"/>
                  <a:pt x="4658420" y="6088296"/>
                  <a:pt x="4676249" y="6106125"/>
                </a:cubicBezTo>
                <a:cubicBezTo>
                  <a:pt x="4694078" y="6123954"/>
                  <a:pt x="4694078" y="6154263"/>
                  <a:pt x="4676249" y="6172092"/>
                </a:cubicBezTo>
                <a:cubicBezTo>
                  <a:pt x="4658420" y="6191705"/>
                  <a:pt x="4629895" y="6191705"/>
                  <a:pt x="4610282" y="6172092"/>
                </a:cubicBezTo>
                <a:close/>
                <a:moveTo>
                  <a:pt x="4465866" y="6027679"/>
                </a:moveTo>
                <a:cubicBezTo>
                  <a:pt x="4448037" y="6009850"/>
                  <a:pt x="4448037" y="5979542"/>
                  <a:pt x="4465866" y="5961713"/>
                </a:cubicBezTo>
                <a:cubicBezTo>
                  <a:pt x="4483695" y="5943883"/>
                  <a:pt x="4514004" y="5943883"/>
                  <a:pt x="4531833" y="5961712"/>
                </a:cubicBezTo>
                <a:cubicBezTo>
                  <a:pt x="4549662" y="5979541"/>
                  <a:pt x="4549662" y="6009850"/>
                  <a:pt x="4531833" y="6027679"/>
                </a:cubicBezTo>
                <a:cubicBezTo>
                  <a:pt x="4514004" y="6045508"/>
                  <a:pt x="4483695" y="6045508"/>
                  <a:pt x="4465866" y="6027679"/>
                </a:cubicBezTo>
                <a:close/>
                <a:moveTo>
                  <a:pt x="1167100" y="2982908"/>
                </a:moveTo>
                <a:cubicBezTo>
                  <a:pt x="1149271" y="2965079"/>
                  <a:pt x="1149271" y="2934770"/>
                  <a:pt x="1167100" y="2916942"/>
                </a:cubicBezTo>
                <a:cubicBezTo>
                  <a:pt x="1184929" y="2899113"/>
                  <a:pt x="1215237" y="2899113"/>
                  <a:pt x="1233066" y="2916942"/>
                </a:cubicBezTo>
                <a:cubicBezTo>
                  <a:pt x="1250895" y="2934771"/>
                  <a:pt x="1250896" y="2965079"/>
                  <a:pt x="1233067" y="2982908"/>
                </a:cubicBezTo>
                <a:cubicBezTo>
                  <a:pt x="1215238" y="3000737"/>
                  <a:pt x="1184929" y="3000737"/>
                  <a:pt x="1167100" y="2982908"/>
                </a:cubicBezTo>
                <a:close/>
                <a:moveTo>
                  <a:pt x="2891100" y="4706916"/>
                </a:moveTo>
                <a:cubicBezTo>
                  <a:pt x="2873270" y="4689085"/>
                  <a:pt x="2873270" y="4658777"/>
                  <a:pt x="2891098" y="4640948"/>
                </a:cubicBezTo>
                <a:cubicBezTo>
                  <a:pt x="2908927" y="4623119"/>
                  <a:pt x="2939236" y="4623119"/>
                  <a:pt x="2957066" y="4640949"/>
                </a:cubicBezTo>
                <a:cubicBezTo>
                  <a:pt x="2974896" y="4658779"/>
                  <a:pt x="2974897" y="4689088"/>
                  <a:pt x="2957068" y="4706917"/>
                </a:cubicBezTo>
                <a:cubicBezTo>
                  <a:pt x="2939239" y="4724746"/>
                  <a:pt x="2908930" y="4724746"/>
                  <a:pt x="2891100" y="4706916"/>
                </a:cubicBezTo>
                <a:close/>
                <a:moveTo>
                  <a:pt x="1455936" y="3273516"/>
                </a:moveTo>
                <a:cubicBezTo>
                  <a:pt x="1438107" y="3255687"/>
                  <a:pt x="1438107" y="3225379"/>
                  <a:pt x="1455936" y="3207550"/>
                </a:cubicBezTo>
                <a:cubicBezTo>
                  <a:pt x="1473765" y="3189721"/>
                  <a:pt x="1504073" y="3189721"/>
                  <a:pt x="1521902" y="3207550"/>
                </a:cubicBezTo>
                <a:cubicBezTo>
                  <a:pt x="1539731" y="3225379"/>
                  <a:pt x="1539731" y="3255688"/>
                  <a:pt x="1521902" y="3273517"/>
                </a:cubicBezTo>
                <a:cubicBezTo>
                  <a:pt x="1504073" y="3291345"/>
                  <a:pt x="1473765" y="3291345"/>
                  <a:pt x="1455936" y="3273516"/>
                </a:cubicBezTo>
                <a:close/>
                <a:moveTo>
                  <a:pt x="1311519" y="3129105"/>
                </a:moveTo>
                <a:cubicBezTo>
                  <a:pt x="1293691" y="3111275"/>
                  <a:pt x="1293691" y="3080967"/>
                  <a:pt x="1311518" y="3063138"/>
                </a:cubicBezTo>
                <a:cubicBezTo>
                  <a:pt x="1329347" y="3043525"/>
                  <a:pt x="1359657" y="3043525"/>
                  <a:pt x="1377486" y="3063138"/>
                </a:cubicBezTo>
                <a:cubicBezTo>
                  <a:pt x="1395315" y="3080967"/>
                  <a:pt x="1395316" y="3111276"/>
                  <a:pt x="1377487" y="3129105"/>
                </a:cubicBezTo>
                <a:cubicBezTo>
                  <a:pt x="1359658" y="3146934"/>
                  <a:pt x="1329348" y="3146934"/>
                  <a:pt x="1311519" y="3129105"/>
                </a:cubicBezTo>
                <a:close/>
                <a:moveTo>
                  <a:pt x="1600343" y="3419713"/>
                </a:moveTo>
                <a:cubicBezTo>
                  <a:pt x="1582514" y="3401884"/>
                  <a:pt x="1582514" y="3371576"/>
                  <a:pt x="1600343" y="3353747"/>
                </a:cubicBezTo>
                <a:cubicBezTo>
                  <a:pt x="1618172" y="3334134"/>
                  <a:pt x="1648480" y="3334134"/>
                  <a:pt x="1666309" y="3353747"/>
                </a:cubicBezTo>
                <a:cubicBezTo>
                  <a:pt x="1684138" y="3371576"/>
                  <a:pt x="1684138" y="3401884"/>
                  <a:pt x="1666309" y="3419713"/>
                </a:cubicBezTo>
                <a:cubicBezTo>
                  <a:pt x="1648480" y="3437542"/>
                  <a:pt x="1618172" y="3437542"/>
                  <a:pt x="1600343" y="3419713"/>
                </a:cubicBezTo>
                <a:close/>
                <a:moveTo>
                  <a:pt x="3324346" y="5143722"/>
                </a:moveTo>
                <a:cubicBezTo>
                  <a:pt x="3306517" y="5125893"/>
                  <a:pt x="3306516" y="5095585"/>
                  <a:pt x="3324345" y="5077756"/>
                </a:cubicBezTo>
                <a:cubicBezTo>
                  <a:pt x="3342175" y="5058143"/>
                  <a:pt x="3372483" y="5058143"/>
                  <a:pt x="3390312" y="5077756"/>
                </a:cubicBezTo>
                <a:cubicBezTo>
                  <a:pt x="3408141" y="5095585"/>
                  <a:pt x="3408141" y="5125893"/>
                  <a:pt x="3390312" y="5143722"/>
                </a:cubicBezTo>
                <a:cubicBezTo>
                  <a:pt x="3372483" y="5161551"/>
                  <a:pt x="3342175" y="5161551"/>
                  <a:pt x="3324346" y="5143722"/>
                </a:cubicBezTo>
                <a:close/>
                <a:moveTo>
                  <a:pt x="1744752" y="3564129"/>
                </a:moveTo>
                <a:cubicBezTo>
                  <a:pt x="1726923" y="3546300"/>
                  <a:pt x="1726923" y="3515992"/>
                  <a:pt x="1744752" y="3498163"/>
                </a:cubicBezTo>
                <a:cubicBezTo>
                  <a:pt x="1762581" y="3480334"/>
                  <a:pt x="1792889" y="3480334"/>
                  <a:pt x="1810718" y="3498163"/>
                </a:cubicBezTo>
                <a:cubicBezTo>
                  <a:pt x="1828547" y="3515992"/>
                  <a:pt x="1828547" y="3546300"/>
                  <a:pt x="1810718" y="3564129"/>
                </a:cubicBezTo>
                <a:cubicBezTo>
                  <a:pt x="1792889" y="3581958"/>
                  <a:pt x="1762581" y="3581958"/>
                  <a:pt x="1744752" y="3564129"/>
                </a:cubicBezTo>
                <a:close/>
                <a:moveTo>
                  <a:pt x="13371" y="1832752"/>
                </a:moveTo>
                <a:cubicBezTo>
                  <a:pt x="-4458" y="1814923"/>
                  <a:pt x="-4457" y="1784615"/>
                  <a:pt x="13372" y="1766786"/>
                </a:cubicBezTo>
                <a:cubicBezTo>
                  <a:pt x="31201" y="1748957"/>
                  <a:pt x="61509" y="1748957"/>
                  <a:pt x="79338" y="1766786"/>
                </a:cubicBezTo>
                <a:cubicBezTo>
                  <a:pt x="97167" y="1784615"/>
                  <a:pt x="97167" y="1814924"/>
                  <a:pt x="79338" y="1832753"/>
                </a:cubicBezTo>
                <a:cubicBezTo>
                  <a:pt x="61509" y="1850582"/>
                  <a:pt x="31200" y="1850581"/>
                  <a:pt x="13371" y="1832752"/>
                </a:cubicBezTo>
                <a:close/>
                <a:moveTo>
                  <a:pt x="3468754" y="5288138"/>
                </a:moveTo>
                <a:cubicBezTo>
                  <a:pt x="3450925" y="5270309"/>
                  <a:pt x="3450925" y="5240000"/>
                  <a:pt x="3468754" y="5222171"/>
                </a:cubicBezTo>
                <a:cubicBezTo>
                  <a:pt x="3486583" y="5204342"/>
                  <a:pt x="3516891" y="5204342"/>
                  <a:pt x="3534720" y="5222171"/>
                </a:cubicBezTo>
                <a:cubicBezTo>
                  <a:pt x="3552549" y="5240000"/>
                  <a:pt x="3552549" y="5270309"/>
                  <a:pt x="3534720" y="5288137"/>
                </a:cubicBezTo>
                <a:cubicBezTo>
                  <a:pt x="3516891" y="5305966"/>
                  <a:pt x="3486583" y="5305967"/>
                  <a:pt x="3468754" y="5288138"/>
                </a:cubicBezTo>
                <a:close/>
                <a:moveTo>
                  <a:pt x="2324239" y="4145351"/>
                </a:moveTo>
                <a:cubicBezTo>
                  <a:pt x="2306410" y="4127522"/>
                  <a:pt x="2306411" y="4097215"/>
                  <a:pt x="2324240" y="4079386"/>
                </a:cubicBezTo>
                <a:cubicBezTo>
                  <a:pt x="2342069" y="4061557"/>
                  <a:pt x="2370595" y="4061557"/>
                  <a:pt x="2390206" y="4079385"/>
                </a:cubicBezTo>
                <a:cubicBezTo>
                  <a:pt x="2408034" y="4097213"/>
                  <a:pt x="2408034" y="4127521"/>
                  <a:pt x="2390205" y="4145350"/>
                </a:cubicBezTo>
                <a:cubicBezTo>
                  <a:pt x="2372376" y="4163179"/>
                  <a:pt x="2342067" y="4163179"/>
                  <a:pt x="2324239" y="4145351"/>
                </a:cubicBezTo>
                <a:close/>
                <a:moveTo>
                  <a:pt x="592861" y="2413977"/>
                </a:moveTo>
                <a:cubicBezTo>
                  <a:pt x="575032" y="2396148"/>
                  <a:pt x="575032" y="2365840"/>
                  <a:pt x="592861" y="2348011"/>
                </a:cubicBezTo>
                <a:cubicBezTo>
                  <a:pt x="610690" y="2330182"/>
                  <a:pt x="639217" y="2330182"/>
                  <a:pt x="658827" y="2348011"/>
                </a:cubicBezTo>
                <a:cubicBezTo>
                  <a:pt x="676656" y="2365840"/>
                  <a:pt x="676657" y="2396148"/>
                  <a:pt x="658828" y="2413977"/>
                </a:cubicBezTo>
                <a:cubicBezTo>
                  <a:pt x="640999" y="2431806"/>
                  <a:pt x="610690" y="2431806"/>
                  <a:pt x="592861" y="2413977"/>
                </a:cubicBezTo>
                <a:close/>
                <a:moveTo>
                  <a:pt x="2179814" y="4000938"/>
                </a:moveTo>
                <a:cubicBezTo>
                  <a:pt x="2161985" y="3983109"/>
                  <a:pt x="2161985" y="3952800"/>
                  <a:pt x="2179814" y="3934971"/>
                </a:cubicBezTo>
                <a:cubicBezTo>
                  <a:pt x="2197643" y="3915359"/>
                  <a:pt x="2226170" y="3915359"/>
                  <a:pt x="2245781" y="3934971"/>
                </a:cubicBezTo>
                <a:cubicBezTo>
                  <a:pt x="2263610" y="3952800"/>
                  <a:pt x="2263610" y="3983109"/>
                  <a:pt x="2245781" y="4000938"/>
                </a:cubicBezTo>
                <a:cubicBezTo>
                  <a:pt x="2227952" y="4018767"/>
                  <a:pt x="2197643" y="4018767"/>
                  <a:pt x="2179814" y="4000938"/>
                </a:cubicBezTo>
                <a:close/>
                <a:moveTo>
                  <a:pt x="448434" y="2269561"/>
                </a:moveTo>
                <a:cubicBezTo>
                  <a:pt x="430605" y="2251732"/>
                  <a:pt x="430605" y="2221424"/>
                  <a:pt x="448434" y="2203595"/>
                </a:cubicBezTo>
                <a:cubicBezTo>
                  <a:pt x="466263" y="2183982"/>
                  <a:pt x="494789" y="2183982"/>
                  <a:pt x="514400" y="2203595"/>
                </a:cubicBezTo>
                <a:cubicBezTo>
                  <a:pt x="532229" y="2221424"/>
                  <a:pt x="532229" y="2251732"/>
                  <a:pt x="514400" y="2269561"/>
                </a:cubicBezTo>
                <a:cubicBezTo>
                  <a:pt x="496571" y="2287390"/>
                  <a:pt x="466263" y="2287390"/>
                  <a:pt x="448434" y="2269561"/>
                </a:cubicBezTo>
                <a:close/>
                <a:moveTo>
                  <a:pt x="2033612" y="3854742"/>
                </a:moveTo>
                <a:cubicBezTo>
                  <a:pt x="2015783" y="3836913"/>
                  <a:pt x="2015783" y="3806604"/>
                  <a:pt x="2033612" y="3788775"/>
                </a:cubicBezTo>
                <a:cubicBezTo>
                  <a:pt x="2053223" y="3770946"/>
                  <a:pt x="2081749" y="3770947"/>
                  <a:pt x="2099578" y="3788776"/>
                </a:cubicBezTo>
                <a:cubicBezTo>
                  <a:pt x="2117407" y="3806605"/>
                  <a:pt x="2117407" y="3836913"/>
                  <a:pt x="2099578" y="3854742"/>
                </a:cubicBezTo>
                <a:cubicBezTo>
                  <a:pt x="2081749" y="3872571"/>
                  <a:pt x="2051441" y="3872571"/>
                  <a:pt x="2033612" y="3854742"/>
                </a:cubicBezTo>
                <a:close/>
                <a:moveTo>
                  <a:pt x="302231" y="2123365"/>
                </a:moveTo>
                <a:cubicBezTo>
                  <a:pt x="284402" y="2105536"/>
                  <a:pt x="284403" y="2075228"/>
                  <a:pt x="302231" y="2057399"/>
                </a:cubicBezTo>
                <a:cubicBezTo>
                  <a:pt x="321842" y="2039570"/>
                  <a:pt x="350369" y="2039570"/>
                  <a:pt x="368198" y="2057399"/>
                </a:cubicBezTo>
                <a:cubicBezTo>
                  <a:pt x="386027" y="2075228"/>
                  <a:pt x="386027" y="2105536"/>
                  <a:pt x="368198" y="2123365"/>
                </a:cubicBezTo>
                <a:cubicBezTo>
                  <a:pt x="350369" y="2141194"/>
                  <a:pt x="320060" y="2141194"/>
                  <a:pt x="302231" y="2123365"/>
                </a:cubicBezTo>
                <a:close/>
                <a:moveTo>
                  <a:pt x="1889175" y="3710327"/>
                </a:moveTo>
                <a:cubicBezTo>
                  <a:pt x="1871346" y="3692498"/>
                  <a:pt x="1871346" y="3662190"/>
                  <a:pt x="1889175" y="3644361"/>
                </a:cubicBezTo>
                <a:cubicBezTo>
                  <a:pt x="1908786" y="3624748"/>
                  <a:pt x="1937312" y="3624748"/>
                  <a:pt x="1955141" y="3644361"/>
                </a:cubicBezTo>
                <a:cubicBezTo>
                  <a:pt x="1972970" y="3662190"/>
                  <a:pt x="1972970" y="3692498"/>
                  <a:pt x="1955141" y="3710327"/>
                </a:cubicBezTo>
                <a:cubicBezTo>
                  <a:pt x="1937312" y="3728156"/>
                  <a:pt x="1907004" y="3728156"/>
                  <a:pt x="1889175" y="3710327"/>
                </a:cubicBezTo>
                <a:close/>
                <a:moveTo>
                  <a:pt x="157794" y="1978950"/>
                </a:moveTo>
                <a:cubicBezTo>
                  <a:pt x="139965" y="1961122"/>
                  <a:pt x="139965" y="1930813"/>
                  <a:pt x="157794" y="1912984"/>
                </a:cubicBezTo>
                <a:cubicBezTo>
                  <a:pt x="177405" y="1893371"/>
                  <a:pt x="205931" y="1893371"/>
                  <a:pt x="223761" y="1912984"/>
                </a:cubicBezTo>
                <a:cubicBezTo>
                  <a:pt x="241590" y="1930813"/>
                  <a:pt x="241590" y="1961122"/>
                  <a:pt x="223761" y="1978951"/>
                </a:cubicBezTo>
                <a:cubicBezTo>
                  <a:pt x="205932" y="1996780"/>
                  <a:pt x="175623" y="1996779"/>
                  <a:pt x="157794" y="1978950"/>
                </a:cubicBezTo>
                <a:close/>
                <a:moveTo>
                  <a:pt x="3613176" y="5434335"/>
                </a:moveTo>
                <a:cubicBezTo>
                  <a:pt x="3595347" y="5416506"/>
                  <a:pt x="3595347" y="5386198"/>
                  <a:pt x="3613176" y="5368369"/>
                </a:cubicBezTo>
                <a:cubicBezTo>
                  <a:pt x="3632787" y="5348756"/>
                  <a:pt x="3661314" y="5348756"/>
                  <a:pt x="3679143" y="5368369"/>
                </a:cubicBezTo>
                <a:cubicBezTo>
                  <a:pt x="3696971" y="5386198"/>
                  <a:pt x="3696971" y="5416506"/>
                  <a:pt x="3679142" y="5434335"/>
                </a:cubicBezTo>
                <a:cubicBezTo>
                  <a:pt x="3661313" y="5452164"/>
                  <a:pt x="3631005" y="5452164"/>
                  <a:pt x="3613176" y="5434335"/>
                </a:cubicBezTo>
                <a:close/>
                <a:moveTo>
                  <a:pt x="2468650" y="4291548"/>
                </a:moveTo>
                <a:cubicBezTo>
                  <a:pt x="2450821" y="4273720"/>
                  <a:pt x="2450821" y="4243411"/>
                  <a:pt x="2468650" y="4225582"/>
                </a:cubicBezTo>
                <a:cubicBezTo>
                  <a:pt x="2486480" y="4205970"/>
                  <a:pt x="2516787" y="4205969"/>
                  <a:pt x="2534616" y="4225582"/>
                </a:cubicBezTo>
                <a:cubicBezTo>
                  <a:pt x="2552444" y="4243410"/>
                  <a:pt x="2552443" y="4273717"/>
                  <a:pt x="2534614" y="4291546"/>
                </a:cubicBezTo>
                <a:cubicBezTo>
                  <a:pt x="2516785" y="4309375"/>
                  <a:pt x="2486478" y="4309376"/>
                  <a:pt x="2468650" y="4291548"/>
                </a:cubicBezTo>
                <a:close/>
                <a:moveTo>
                  <a:pt x="737277" y="2560179"/>
                </a:moveTo>
                <a:cubicBezTo>
                  <a:pt x="719448" y="2542350"/>
                  <a:pt x="719448" y="2512042"/>
                  <a:pt x="737277" y="2494213"/>
                </a:cubicBezTo>
                <a:cubicBezTo>
                  <a:pt x="755106" y="2474600"/>
                  <a:pt x="785414" y="2474600"/>
                  <a:pt x="803243" y="2494213"/>
                </a:cubicBezTo>
                <a:cubicBezTo>
                  <a:pt x="821072" y="2512042"/>
                  <a:pt x="821073" y="2542350"/>
                  <a:pt x="803244" y="2560179"/>
                </a:cubicBezTo>
                <a:cubicBezTo>
                  <a:pt x="785415" y="2578008"/>
                  <a:pt x="755106" y="2578008"/>
                  <a:pt x="737277" y="2560179"/>
                </a:cubicBezTo>
                <a:close/>
                <a:moveTo>
                  <a:pt x="2613082" y="4435997"/>
                </a:moveTo>
                <a:cubicBezTo>
                  <a:pt x="2595254" y="4418169"/>
                  <a:pt x="2595255" y="4387861"/>
                  <a:pt x="2613084" y="4370033"/>
                </a:cubicBezTo>
                <a:cubicBezTo>
                  <a:pt x="2630913" y="4352204"/>
                  <a:pt x="2661220" y="4352203"/>
                  <a:pt x="2679048" y="4370031"/>
                </a:cubicBezTo>
                <a:cubicBezTo>
                  <a:pt x="2696877" y="4387860"/>
                  <a:pt x="2696877" y="4418168"/>
                  <a:pt x="2679048" y="4435997"/>
                </a:cubicBezTo>
                <a:cubicBezTo>
                  <a:pt x="2661219" y="4453826"/>
                  <a:pt x="2630911" y="4453826"/>
                  <a:pt x="2613082" y="4435997"/>
                </a:cubicBezTo>
                <a:close/>
                <a:moveTo>
                  <a:pt x="881715" y="2704634"/>
                </a:moveTo>
                <a:cubicBezTo>
                  <a:pt x="863886" y="2686805"/>
                  <a:pt x="863886" y="2656497"/>
                  <a:pt x="881715" y="2638668"/>
                </a:cubicBezTo>
                <a:cubicBezTo>
                  <a:pt x="899544" y="2620839"/>
                  <a:pt x="929852" y="2620839"/>
                  <a:pt x="947681" y="2638668"/>
                </a:cubicBezTo>
                <a:cubicBezTo>
                  <a:pt x="965510" y="2656497"/>
                  <a:pt x="965510" y="2686805"/>
                  <a:pt x="947681" y="2704634"/>
                </a:cubicBezTo>
                <a:cubicBezTo>
                  <a:pt x="929852" y="2722463"/>
                  <a:pt x="899544" y="2722463"/>
                  <a:pt x="881715" y="2704634"/>
                </a:cubicBezTo>
                <a:close/>
                <a:moveTo>
                  <a:pt x="4337099" y="6160020"/>
                </a:moveTo>
                <a:cubicBezTo>
                  <a:pt x="4319270" y="6142191"/>
                  <a:pt x="4319270" y="6111883"/>
                  <a:pt x="4337099" y="6094053"/>
                </a:cubicBezTo>
                <a:cubicBezTo>
                  <a:pt x="4354928" y="6076225"/>
                  <a:pt x="4385236" y="6076225"/>
                  <a:pt x="4403065" y="6094054"/>
                </a:cubicBezTo>
                <a:cubicBezTo>
                  <a:pt x="4420894" y="6111883"/>
                  <a:pt x="4420894" y="6142191"/>
                  <a:pt x="4403065" y="6160020"/>
                </a:cubicBezTo>
                <a:cubicBezTo>
                  <a:pt x="4385236" y="6177849"/>
                  <a:pt x="4354928" y="6177849"/>
                  <a:pt x="4337099" y="6160020"/>
                </a:cubicBezTo>
                <a:close/>
                <a:moveTo>
                  <a:pt x="2750770" y="4583571"/>
                </a:moveTo>
                <a:cubicBezTo>
                  <a:pt x="2732943" y="4565744"/>
                  <a:pt x="2732945" y="4535437"/>
                  <a:pt x="2750774" y="4517608"/>
                </a:cubicBezTo>
                <a:cubicBezTo>
                  <a:pt x="2768603" y="4499779"/>
                  <a:pt x="2798909" y="4499778"/>
                  <a:pt x="2816736" y="4517604"/>
                </a:cubicBezTo>
                <a:cubicBezTo>
                  <a:pt x="2834559" y="4535428"/>
                  <a:pt x="2834561" y="4565738"/>
                  <a:pt x="2816732" y="4583567"/>
                </a:cubicBezTo>
                <a:cubicBezTo>
                  <a:pt x="2798903" y="4603179"/>
                  <a:pt x="2768593" y="4603178"/>
                  <a:pt x="2750770" y="4583571"/>
                </a:cubicBezTo>
                <a:close/>
                <a:moveTo>
                  <a:pt x="1019402" y="2852208"/>
                </a:moveTo>
                <a:cubicBezTo>
                  <a:pt x="1001573" y="2834379"/>
                  <a:pt x="1001573" y="2804070"/>
                  <a:pt x="1019402" y="2786241"/>
                </a:cubicBezTo>
                <a:cubicBezTo>
                  <a:pt x="1037231" y="2768412"/>
                  <a:pt x="1067540" y="2768412"/>
                  <a:pt x="1085369" y="2786241"/>
                </a:cubicBezTo>
                <a:cubicBezTo>
                  <a:pt x="1103198" y="2804070"/>
                  <a:pt x="1103198" y="2834379"/>
                  <a:pt x="1085369" y="2852208"/>
                </a:cubicBezTo>
                <a:cubicBezTo>
                  <a:pt x="1067540" y="2871820"/>
                  <a:pt x="1037232" y="2871820"/>
                  <a:pt x="1019402" y="2852208"/>
                </a:cubicBezTo>
                <a:close/>
                <a:moveTo>
                  <a:pt x="4474783" y="6307592"/>
                </a:moveTo>
                <a:cubicBezTo>
                  <a:pt x="4456954" y="6289763"/>
                  <a:pt x="4456954" y="6259455"/>
                  <a:pt x="4474783" y="6241626"/>
                </a:cubicBezTo>
                <a:cubicBezTo>
                  <a:pt x="4492612" y="6223797"/>
                  <a:pt x="4522921" y="6223797"/>
                  <a:pt x="4540750" y="6241626"/>
                </a:cubicBezTo>
                <a:cubicBezTo>
                  <a:pt x="4558579" y="6259455"/>
                  <a:pt x="4558578" y="6289763"/>
                  <a:pt x="4540749" y="6307592"/>
                </a:cubicBezTo>
                <a:cubicBezTo>
                  <a:pt x="4522921" y="6327205"/>
                  <a:pt x="4492612" y="6327205"/>
                  <a:pt x="4474783" y="6307592"/>
                </a:cubicBezTo>
                <a:close/>
              </a:path>
            </a:pathLst>
          </a:custGeom>
          <a:solidFill>
            <a:schemeClr val="bg1">
              <a:alpha val="30000"/>
            </a:schemeClr>
          </a:solidFill>
          <a:ln w="9525" cap="flat">
            <a:noFill/>
            <a:prstDash val="solid"/>
            <a:miter/>
          </a:ln>
        </p:spPr>
        <p:txBody>
          <a:bodyPr wrap="square" rtlCol="0" anchor="ctr">
            <a:noAutofit/>
          </a:bodyPr>
          <a:lstStyle/>
          <a:p>
            <a:endParaRPr lang="en-US">
              <a:solidFill>
                <a:prstClr val="black"/>
              </a:solidFill>
            </a:endParaRPr>
          </a:p>
        </p:txBody>
      </p:sp>
    </p:spTree>
    <p:extLst>
      <p:ext uri="{BB962C8B-B14F-4D97-AF65-F5344CB8AC3E}">
        <p14:creationId xmlns:p14="http://schemas.microsoft.com/office/powerpoint/2010/main" val="669716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27229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19" name="Picture Placeholder 2">
            <a:extLst>
              <a:ext uri="{FF2B5EF4-FFF2-40B4-BE49-F238E27FC236}">
                <a16:creationId xmlns:a16="http://schemas.microsoft.com/office/drawing/2014/main" id="{B7A6AB5B-2FFD-442D-9AE7-8B847879D707}"/>
              </a:ext>
            </a:extLst>
          </p:cNvPr>
          <p:cNvSpPr>
            <a:spLocks noGrp="1"/>
          </p:cNvSpPr>
          <p:nvPr>
            <p:ph type="pic" idx="14" hasCustomPrompt="1"/>
          </p:nvPr>
        </p:nvSpPr>
        <p:spPr>
          <a:xfrm>
            <a:off x="904853" y="170147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0" name="Picture Placeholder 2">
            <a:extLst>
              <a:ext uri="{FF2B5EF4-FFF2-40B4-BE49-F238E27FC236}">
                <a16:creationId xmlns:a16="http://schemas.microsoft.com/office/drawing/2014/main" id="{51DA3AFC-6F92-49EE-932C-F36D95A45D07}"/>
              </a:ext>
            </a:extLst>
          </p:cNvPr>
          <p:cNvSpPr>
            <a:spLocks noGrp="1"/>
          </p:cNvSpPr>
          <p:nvPr>
            <p:ph type="pic" idx="15" hasCustomPrompt="1"/>
          </p:nvPr>
        </p:nvSpPr>
        <p:spPr>
          <a:xfrm>
            <a:off x="4193017" y="3201685"/>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A5D22C71-D14C-45D3-BBE5-B8A2C74E2CC4}"/>
              </a:ext>
            </a:extLst>
          </p:cNvPr>
          <p:cNvSpPr>
            <a:spLocks noGrp="1"/>
          </p:cNvSpPr>
          <p:nvPr>
            <p:ph type="pic" idx="16" hasCustomPrompt="1"/>
          </p:nvPr>
        </p:nvSpPr>
        <p:spPr>
          <a:xfrm>
            <a:off x="904853" y="473076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13A628DB-766A-4967-A7DD-C4EECF7D9386}"/>
              </a:ext>
            </a:extLst>
          </p:cNvPr>
          <p:cNvSpPr>
            <a:spLocks noGrp="1"/>
          </p:cNvSpPr>
          <p:nvPr>
            <p:ph type="pic" idx="17" hasCustomPrompt="1"/>
          </p:nvPr>
        </p:nvSpPr>
        <p:spPr>
          <a:xfrm>
            <a:off x="6149181" y="170147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id="{84589F0B-85E0-40E1-A7C2-342858208697}"/>
              </a:ext>
            </a:extLst>
          </p:cNvPr>
          <p:cNvSpPr>
            <a:spLocks noGrp="1"/>
          </p:cNvSpPr>
          <p:nvPr>
            <p:ph type="pic" idx="18" hasCustomPrompt="1"/>
          </p:nvPr>
        </p:nvSpPr>
        <p:spPr>
          <a:xfrm>
            <a:off x="9437344" y="3201685"/>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4" name="Picture Placeholder 2">
            <a:extLst>
              <a:ext uri="{FF2B5EF4-FFF2-40B4-BE49-F238E27FC236}">
                <a16:creationId xmlns:a16="http://schemas.microsoft.com/office/drawing/2014/main" id="{BAB86787-7F94-4DD9-AC85-4C59E0F066D8}"/>
              </a:ext>
            </a:extLst>
          </p:cNvPr>
          <p:cNvSpPr>
            <a:spLocks noGrp="1"/>
          </p:cNvSpPr>
          <p:nvPr>
            <p:ph type="pic" idx="19" hasCustomPrompt="1"/>
          </p:nvPr>
        </p:nvSpPr>
        <p:spPr>
          <a:xfrm>
            <a:off x="6149181" y="473076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5" name="Rectangle 11">
            <a:extLst>
              <a:ext uri="{FF2B5EF4-FFF2-40B4-BE49-F238E27FC236}">
                <a16:creationId xmlns:a16="http://schemas.microsoft.com/office/drawing/2014/main" id="{3000FDC6-4013-402A-ACD9-956A7786A7C0}"/>
              </a:ext>
            </a:extLst>
          </p:cNvPr>
          <p:cNvSpPr/>
          <p:nvPr userDrawn="1"/>
        </p:nvSpPr>
        <p:spPr>
          <a:xfrm>
            <a:off x="2861017" y="1701470"/>
            <a:ext cx="3204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
        <p:nvSpPr>
          <p:cNvPr id="26" name="Rectangle 12">
            <a:extLst>
              <a:ext uri="{FF2B5EF4-FFF2-40B4-BE49-F238E27FC236}">
                <a16:creationId xmlns:a16="http://schemas.microsoft.com/office/drawing/2014/main" id="{8CF4F68F-AE23-42BB-96AD-8C04D5A1962B}"/>
              </a:ext>
            </a:extLst>
          </p:cNvPr>
          <p:cNvSpPr/>
          <p:nvPr userDrawn="1"/>
        </p:nvSpPr>
        <p:spPr>
          <a:xfrm>
            <a:off x="8105344" y="1701470"/>
            <a:ext cx="3204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
        <p:nvSpPr>
          <p:cNvPr id="27" name="Rectangle 13">
            <a:extLst>
              <a:ext uri="{FF2B5EF4-FFF2-40B4-BE49-F238E27FC236}">
                <a16:creationId xmlns:a16="http://schemas.microsoft.com/office/drawing/2014/main" id="{89EB8322-3A4C-4D7A-AA87-1CF7993F303A}"/>
              </a:ext>
            </a:extLst>
          </p:cNvPr>
          <p:cNvSpPr/>
          <p:nvPr userDrawn="1"/>
        </p:nvSpPr>
        <p:spPr>
          <a:xfrm>
            <a:off x="6149181" y="3201685"/>
            <a:ext cx="3204000"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
        <p:nvSpPr>
          <p:cNvPr id="28" name="Rectangle 14">
            <a:extLst>
              <a:ext uri="{FF2B5EF4-FFF2-40B4-BE49-F238E27FC236}">
                <a16:creationId xmlns:a16="http://schemas.microsoft.com/office/drawing/2014/main" id="{E2239498-A1C7-45DF-A3B0-3EF70193C35E}"/>
              </a:ext>
            </a:extLst>
          </p:cNvPr>
          <p:cNvSpPr/>
          <p:nvPr userDrawn="1"/>
        </p:nvSpPr>
        <p:spPr>
          <a:xfrm>
            <a:off x="904853" y="3201685"/>
            <a:ext cx="3204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
        <p:nvSpPr>
          <p:cNvPr id="29" name="Rectangle 15">
            <a:extLst>
              <a:ext uri="{FF2B5EF4-FFF2-40B4-BE49-F238E27FC236}">
                <a16:creationId xmlns:a16="http://schemas.microsoft.com/office/drawing/2014/main" id="{4A04A648-4BBE-4C1E-B7D8-FA317CA65645}"/>
              </a:ext>
            </a:extLst>
          </p:cNvPr>
          <p:cNvSpPr/>
          <p:nvPr userDrawn="1"/>
        </p:nvSpPr>
        <p:spPr>
          <a:xfrm>
            <a:off x="8105344" y="4730760"/>
            <a:ext cx="3204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
        <p:nvSpPr>
          <p:cNvPr id="30" name="Rectangle 16">
            <a:extLst>
              <a:ext uri="{FF2B5EF4-FFF2-40B4-BE49-F238E27FC236}">
                <a16:creationId xmlns:a16="http://schemas.microsoft.com/office/drawing/2014/main" id="{7C949D7B-991A-46B7-8321-FA7A64C33D1E}"/>
              </a:ext>
            </a:extLst>
          </p:cNvPr>
          <p:cNvSpPr/>
          <p:nvPr userDrawn="1"/>
        </p:nvSpPr>
        <p:spPr>
          <a:xfrm>
            <a:off x="2861017" y="4730760"/>
            <a:ext cx="3204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Tree>
    <p:extLst>
      <p:ext uri="{BB962C8B-B14F-4D97-AF65-F5344CB8AC3E}">
        <p14:creationId xmlns:p14="http://schemas.microsoft.com/office/powerpoint/2010/main" val="3899250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3_Images and Contents Layout">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6D86C4E-53B1-4EE3-B579-74CF6645166B}"/>
              </a:ext>
            </a:extLst>
          </p:cNvPr>
          <p:cNvSpPr/>
          <p:nvPr userDrawn="1"/>
        </p:nvSpPr>
        <p:spPr>
          <a:xfrm>
            <a:off x="4439816" y="0"/>
            <a:ext cx="3312368"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endParaRPr>
          </a:p>
        </p:txBody>
      </p:sp>
      <p:grpSp>
        <p:nvGrpSpPr>
          <p:cNvPr id="6" name="Group 5">
            <a:extLst>
              <a:ext uri="{FF2B5EF4-FFF2-40B4-BE49-F238E27FC236}">
                <a16:creationId xmlns:a16="http://schemas.microsoft.com/office/drawing/2014/main" id="{0217C1D0-8F6E-4B8C-9CB3-15FE37E0974A}"/>
              </a:ext>
            </a:extLst>
          </p:cNvPr>
          <p:cNvGrpSpPr/>
          <p:nvPr userDrawn="1"/>
        </p:nvGrpSpPr>
        <p:grpSpPr>
          <a:xfrm>
            <a:off x="4818634" y="1149741"/>
            <a:ext cx="2606985" cy="4582943"/>
            <a:chOff x="4871870" y="1763729"/>
            <a:chExt cx="2448272" cy="4303935"/>
          </a:xfrm>
        </p:grpSpPr>
        <p:grpSp>
          <p:nvGrpSpPr>
            <p:cNvPr id="9" name="Group 3">
              <a:extLst>
                <a:ext uri="{FF2B5EF4-FFF2-40B4-BE49-F238E27FC236}">
                  <a16:creationId xmlns:a16="http://schemas.microsoft.com/office/drawing/2014/main" id="{A15C107C-3F87-484B-AB59-DABE4EE71ED7}"/>
                </a:ext>
              </a:extLst>
            </p:cNvPr>
            <p:cNvGrpSpPr/>
            <p:nvPr/>
          </p:nvGrpSpPr>
          <p:grpSpPr>
            <a:xfrm>
              <a:off x="4871870" y="1763729"/>
              <a:ext cx="2448272" cy="4303935"/>
              <a:chOff x="445712" y="1449040"/>
              <a:chExt cx="2113018" cy="3924176"/>
            </a:xfrm>
          </p:grpSpPr>
          <p:sp>
            <p:nvSpPr>
              <p:cNvPr id="11" name="Rounded Rectangle 4">
                <a:extLst>
                  <a:ext uri="{FF2B5EF4-FFF2-40B4-BE49-F238E27FC236}">
                    <a16:creationId xmlns:a16="http://schemas.microsoft.com/office/drawing/2014/main" id="{DCA52866-314D-4A7F-8C20-C1CCDEB84B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2" name="Rectangle 5">
                <a:extLst>
                  <a:ext uri="{FF2B5EF4-FFF2-40B4-BE49-F238E27FC236}">
                    <a16:creationId xmlns:a16="http://schemas.microsoft.com/office/drawing/2014/main" id="{5AD0FE50-13A9-45F9-AD25-A4E3A2F3A77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3" name="Group 6">
                <a:extLst>
                  <a:ext uri="{FF2B5EF4-FFF2-40B4-BE49-F238E27FC236}">
                    <a16:creationId xmlns:a16="http://schemas.microsoft.com/office/drawing/2014/main" id="{16189E23-2395-447C-9801-DD31C8B8EA69}"/>
                  </a:ext>
                </a:extLst>
              </p:cNvPr>
              <p:cNvGrpSpPr/>
              <p:nvPr userDrawn="1"/>
            </p:nvGrpSpPr>
            <p:grpSpPr>
              <a:xfrm>
                <a:off x="1407705" y="5045834"/>
                <a:ext cx="211967" cy="211967"/>
                <a:chOff x="1549420" y="5712364"/>
                <a:chExt cx="312583" cy="312583"/>
              </a:xfrm>
            </p:grpSpPr>
            <p:sp>
              <p:nvSpPr>
                <p:cNvPr id="14" name="Oval 7">
                  <a:extLst>
                    <a:ext uri="{FF2B5EF4-FFF2-40B4-BE49-F238E27FC236}">
                      <a16:creationId xmlns:a16="http://schemas.microsoft.com/office/drawing/2014/main" id="{129DCA91-BC2E-4882-8C19-238AA1A081C1}"/>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Rounded Rectangle 8">
                  <a:extLst>
                    <a:ext uri="{FF2B5EF4-FFF2-40B4-BE49-F238E27FC236}">
                      <a16:creationId xmlns:a16="http://schemas.microsoft.com/office/drawing/2014/main" id="{A5383EAB-331E-4D27-BFD1-D0063FD134E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0" name="Picture Placeholder 2">
              <a:extLst>
                <a:ext uri="{FF2B5EF4-FFF2-40B4-BE49-F238E27FC236}">
                  <a16:creationId xmlns:a16="http://schemas.microsoft.com/office/drawing/2014/main" id="{16F0B6B5-C336-4395-90C0-D62F21DD0473}"/>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solidFill>
                    <a:prstClr val="black">
                      <a:lumMod val="75000"/>
                      <a:lumOff val="25000"/>
                    </a:prstClr>
                  </a:solidFill>
                </a:rPr>
                <a:t>Your Picture Here</a:t>
              </a:r>
              <a:endParaRPr lang="ko-KR" altLang="en-US" dirty="0">
                <a:solidFill>
                  <a:prstClr val="black">
                    <a:lumMod val="75000"/>
                    <a:lumOff val="25000"/>
                  </a:prstClr>
                </a:solidFill>
              </a:endParaRPr>
            </a:p>
          </p:txBody>
        </p:sp>
      </p:grpSp>
      <p:sp>
        <p:nvSpPr>
          <p:cNvPr id="8" name="Picture Placeholder 2">
            <a:extLst>
              <a:ext uri="{FF2B5EF4-FFF2-40B4-BE49-F238E27FC236}">
                <a16:creationId xmlns:a16="http://schemas.microsoft.com/office/drawing/2014/main" id="{2BD43F86-E489-4FF1-B499-7BF132B537E4}"/>
              </a:ext>
            </a:extLst>
          </p:cNvPr>
          <p:cNvSpPr>
            <a:spLocks noGrp="1"/>
          </p:cNvSpPr>
          <p:nvPr>
            <p:ph type="pic" idx="14" hasCustomPrompt="1"/>
          </p:nvPr>
        </p:nvSpPr>
        <p:spPr>
          <a:xfrm>
            <a:off x="4969246" y="1532467"/>
            <a:ext cx="2306197" cy="371063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effectLst/>
                <a:latin typeface="+mn-lt"/>
                <a:ea typeface="+mj-ea"/>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45465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6" y="-8359"/>
            <a:ext cx="7561133"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8234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xfrm>
            <a:off x="11518233" y="381348"/>
            <a:ext cx="303954" cy="230832"/>
          </a:xfrm>
          <a:prstGeom prst="rect">
            <a:avLst/>
          </a:prstGeom>
        </p:spPr>
        <p:txBody>
          <a:bodyPr/>
          <a:lstStyle>
            <a:lvl1pPr algn="ctr" rtl="1">
              <a:defRPr>
                <a:solidFill>
                  <a:srgbClr val="F4F5F7"/>
                </a:solidFill>
              </a:defRPr>
            </a:lvl1pPr>
          </a:lstStyle>
          <a:p>
            <a:fld id="{86CB4B4D-7CA3-9044-876B-883B54F8677D}" type="slidenum">
              <a:rPr lang="en-US" smtClean="0"/>
              <a:pPr/>
              <a:t>‹#›</a:t>
            </a:fld>
            <a:endParaRPr lang="en-US" dirty="0"/>
          </a:p>
        </p:txBody>
      </p:sp>
      <p:sp>
        <p:nvSpPr>
          <p:cNvPr id="46" name="Shape 46"/>
          <p:cNvSpPr/>
          <p:nvPr/>
        </p:nvSpPr>
        <p:spPr>
          <a:xfrm>
            <a:off x="11538703" y="685624"/>
            <a:ext cx="818258" cy="1"/>
          </a:xfrm>
          <a:prstGeom prst="line">
            <a:avLst/>
          </a:prstGeom>
          <a:ln w="50800">
            <a:solidFill>
              <a:srgbClr val="1A78B9"/>
            </a:solidFill>
            <a:miter lim="400000"/>
          </a:ln>
        </p:spPr>
        <p:txBody>
          <a:bodyPr lIns="19050" tIns="19050" rIns="19050" bIns="19050" anchor="ctr"/>
          <a:lstStyle/>
          <a:p>
            <a:pPr algn="ctr" rtl="1">
              <a:defRPr sz="3000">
                <a:solidFill>
                  <a:srgbClr val="000000"/>
                </a:solidFill>
                <a:latin typeface="Helvetica Light"/>
                <a:ea typeface="Helvetica Light"/>
                <a:cs typeface="Helvetica Light"/>
                <a:sym typeface="Helvetica Light"/>
              </a:defRPr>
            </a:pPr>
            <a:endParaRPr sz="1500">
              <a:solidFill>
                <a:srgbClr val="000000"/>
              </a:solidFill>
              <a:latin typeface="Helvetica Light"/>
              <a:ea typeface="Helvetica Light"/>
              <a:cs typeface="Helvetica Light"/>
              <a:sym typeface="Helvetica Light"/>
            </a:endParaRPr>
          </a:p>
        </p:txBody>
      </p:sp>
      <p:sp>
        <p:nvSpPr>
          <p:cNvPr id="3" name="Picture Placeholder 2"/>
          <p:cNvSpPr>
            <a:spLocks noGrp="1"/>
          </p:cNvSpPr>
          <p:nvPr>
            <p:ph type="pic" sz="quarter" idx="10" hasCustomPrompt="1"/>
          </p:nvPr>
        </p:nvSpPr>
        <p:spPr>
          <a:xfrm>
            <a:off x="2062798" y="1940878"/>
            <a:ext cx="1320800" cy="1320800"/>
          </a:xfrm>
          <a:prstGeom prst="rect">
            <a:avLst/>
          </a:prstGeom>
        </p:spPr>
        <p:txBody>
          <a:bodyPr/>
          <a:lstStyle>
            <a:lvl1pPr>
              <a:defRPr>
                <a:cs typeface="+mn-cs"/>
              </a:defRPr>
            </a:lvl1pPr>
          </a:lstStyle>
          <a:p>
            <a:r>
              <a:rPr lang="ar-EG" dirty="0"/>
              <a:t> </a:t>
            </a:r>
            <a:endParaRPr lang="en-US" dirty="0"/>
          </a:p>
        </p:txBody>
      </p:sp>
      <p:sp>
        <p:nvSpPr>
          <p:cNvPr id="12" name="Picture Placeholder 2"/>
          <p:cNvSpPr>
            <a:spLocks noGrp="1"/>
          </p:cNvSpPr>
          <p:nvPr>
            <p:ph type="pic" sz="quarter" idx="11" hasCustomPrompt="1"/>
          </p:nvPr>
        </p:nvSpPr>
        <p:spPr>
          <a:xfrm>
            <a:off x="3764598" y="1940878"/>
            <a:ext cx="1320800" cy="1320800"/>
          </a:xfrm>
          <a:prstGeom prst="rect">
            <a:avLst/>
          </a:prstGeom>
        </p:spPr>
        <p:txBody>
          <a:bodyPr/>
          <a:lstStyle>
            <a:lvl1pPr>
              <a:defRPr>
                <a:cs typeface="+mn-cs"/>
              </a:defRPr>
            </a:lvl1pPr>
          </a:lstStyle>
          <a:p>
            <a:r>
              <a:rPr lang="ar-EG" dirty="0"/>
              <a:t> </a:t>
            </a:r>
            <a:endParaRPr lang="en-US" dirty="0"/>
          </a:p>
        </p:txBody>
      </p:sp>
      <p:sp>
        <p:nvSpPr>
          <p:cNvPr id="13" name="Picture Placeholder 2"/>
          <p:cNvSpPr>
            <a:spLocks noGrp="1"/>
          </p:cNvSpPr>
          <p:nvPr>
            <p:ph type="pic" sz="quarter" idx="12" hasCustomPrompt="1"/>
          </p:nvPr>
        </p:nvSpPr>
        <p:spPr>
          <a:xfrm>
            <a:off x="5466398" y="1940878"/>
            <a:ext cx="1320800" cy="1320800"/>
          </a:xfrm>
          <a:prstGeom prst="rect">
            <a:avLst/>
          </a:prstGeom>
        </p:spPr>
        <p:txBody>
          <a:bodyPr/>
          <a:lstStyle>
            <a:lvl1pPr>
              <a:defRPr>
                <a:cs typeface="+mn-cs"/>
              </a:defRPr>
            </a:lvl1pPr>
          </a:lstStyle>
          <a:p>
            <a:r>
              <a:rPr lang="ar-EG" dirty="0"/>
              <a:t> </a:t>
            </a:r>
            <a:endParaRPr lang="en-US" dirty="0"/>
          </a:p>
        </p:txBody>
      </p:sp>
      <p:sp>
        <p:nvSpPr>
          <p:cNvPr id="14" name="Picture Placeholder 2"/>
          <p:cNvSpPr>
            <a:spLocks noGrp="1"/>
          </p:cNvSpPr>
          <p:nvPr>
            <p:ph type="pic" sz="quarter" idx="13" hasCustomPrompt="1"/>
          </p:nvPr>
        </p:nvSpPr>
        <p:spPr>
          <a:xfrm>
            <a:off x="7168198" y="1940878"/>
            <a:ext cx="1320800" cy="1320800"/>
          </a:xfrm>
          <a:prstGeom prst="rect">
            <a:avLst/>
          </a:prstGeom>
        </p:spPr>
        <p:txBody>
          <a:bodyPr/>
          <a:lstStyle>
            <a:lvl1pPr>
              <a:defRPr>
                <a:cs typeface="+mn-cs"/>
              </a:defRPr>
            </a:lvl1pPr>
          </a:lstStyle>
          <a:p>
            <a:r>
              <a:rPr lang="ar-EG" dirty="0"/>
              <a:t> </a:t>
            </a:r>
            <a:endParaRPr lang="en-US" dirty="0"/>
          </a:p>
        </p:txBody>
      </p:sp>
      <p:sp>
        <p:nvSpPr>
          <p:cNvPr id="15" name="Picture Placeholder 2"/>
          <p:cNvSpPr>
            <a:spLocks noGrp="1"/>
          </p:cNvSpPr>
          <p:nvPr>
            <p:ph type="pic" sz="quarter" idx="14" hasCustomPrompt="1"/>
          </p:nvPr>
        </p:nvSpPr>
        <p:spPr>
          <a:xfrm>
            <a:off x="8869998" y="1940878"/>
            <a:ext cx="1320800" cy="1320800"/>
          </a:xfrm>
          <a:prstGeom prst="rect">
            <a:avLst/>
          </a:prstGeom>
        </p:spPr>
        <p:txBody>
          <a:bodyPr/>
          <a:lstStyle>
            <a:lvl1pPr>
              <a:defRPr>
                <a:cs typeface="+mn-cs"/>
              </a:defRPr>
            </a:lvl1pPr>
          </a:lstStyle>
          <a:p>
            <a:r>
              <a:rPr lang="ar-EG" dirty="0"/>
              <a:t> </a:t>
            </a:r>
            <a:endParaRPr lang="en-US" dirty="0"/>
          </a:p>
        </p:txBody>
      </p:sp>
      <p:sp>
        <p:nvSpPr>
          <p:cNvPr id="16" name="Picture Placeholder 2"/>
          <p:cNvSpPr>
            <a:spLocks noGrp="1"/>
          </p:cNvSpPr>
          <p:nvPr>
            <p:ph type="pic" sz="quarter" idx="15" hasCustomPrompt="1"/>
          </p:nvPr>
        </p:nvSpPr>
        <p:spPr>
          <a:xfrm>
            <a:off x="2062798" y="3591878"/>
            <a:ext cx="1320800" cy="1320800"/>
          </a:xfrm>
          <a:prstGeom prst="rect">
            <a:avLst/>
          </a:prstGeom>
        </p:spPr>
        <p:txBody>
          <a:bodyPr/>
          <a:lstStyle>
            <a:lvl1pPr>
              <a:defRPr>
                <a:cs typeface="+mn-cs"/>
              </a:defRPr>
            </a:lvl1pPr>
          </a:lstStyle>
          <a:p>
            <a:r>
              <a:rPr lang="ar-EG" dirty="0"/>
              <a:t> </a:t>
            </a:r>
            <a:endParaRPr lang="en-US" dirty="0"/>
          </a:p>
        </p:txBody>
      </p:sp>
      <p:sp>
        <p:nvSpPr>
          <p:cNvPr id="17" name="Picture Placeholder 2"/>
          <p:cNvSpPr>
            <a:spLocks noGrp="1"/>
          </p:cNvSpPr>
          <p:nvPr>
            <p:ph type="pic" sz="quarter" idx="16" hasCustomPrompt="1"/>
          </p:nvPr>
        </p:nvSpPr>
        <p:spPr>
          <a:xfrm>
            <a:off x="3764598" y="3591878"/>
            <a:ext cx="1320800" cy="1320800"/>
          </a:xfrm>
          <a:prstGeom prst="rect">
            <a:avLst/>
          </a:prstGeom>
        </p:spPr>
        <p:txBody>
          <a:bodyPr/>
          <a:lstStyle>
            <a:lvl1pPr>
              <a:defRPr>
                <a:cs typeface="+mn-cs"/>
              </a:defRPr>
            </a:lvl1pPr>
          </a:lstStyle>
          <a:p>
            <a:r>
              <a:rPr lang="ar-EG" dirty="0"/>
              <a:t> </a:t>
            </a:r>
            <a:endParaRPr lang="en-US" dirty="0"/>
          </a:p>
        </p:txBody>
      </p:sp>
      <p:sp>
        <p:nvSpPr>
          <p:cNvPr id="18" name="Picture Placeholder 2"/>
          <p:cNvSpPr>
            <a:spLocks noGrp="1"/>
          </p:cNvSpPr>
          <p:nvPr>
            <p:ph type="pic" sz="quarter" idx="17" hasCustomPrompt="1"/>
          </p:nvPr>
        </p:nvSpPr>
        <p:spPr>
          <a:xfrm>
            <a:off x="5466398" y="3591878"/>
            <a:ext cx="1320800" cy="1320800"/>
          </a:xfrm>
          <a:prstGeom prst="rect">
            <a:avLst/>
          </a:prstGeom>
        </p:spPr>
        <p:txBody>
          <a:bodyPr/>
          <a:lstStyle>
            <a:lvl1pPr>
              <a:defRPr>
                <a:cs typeface="+mn-cs"/>
              </a:defRPr>
            </a:lvl1pPr>
          </a:lstStyle>
          <a:p>
            <a:r>
              <a:rPr lang="ar-EG" dirty="0"/>
              <a:t> </a:t>
            </a:r>
            <a:endParaRPr lang="en-US" dirty="0"/>
          </a:p>
        </p:txBody>
      </p:sp>
      <p:sp>
        <p:nvSpPr>
          <p:cNvPr id="19" name="Picture Placeholder 2"/>
          <p:cNvSpPr>
            <a:spLocks noGrp="1"/>
          </p:cNvSpPr>
          <p:nvPr>
            <p:ph type="pic" sz="quarter" idx="18" hasCustomPrompt="1"/>
          </p:nvPr>
        </p:nvSpPr>
        <p:spPr>
          <a:xfrm>
            <a:off x="7168198" y="3591878"/>
            <a:ext cx="1320800" cy="1320800"/>
          </a:xfrm>
          <a:prstGeom prst="rect">
            <a:avLst/>
          </a:prstGeom>
        </p:spPr>
        <p:txBody>
          <a:bodyPr/>
          <a:lstStyle>
            <a:lvl1pPr>
              <a:defRPr>
                <a:cs typeface="+mn-cs"/>
              </a:defRPr>
            </a:lvl1pPr>
          </a:lstStyle>
          <a:p>
            <a:r>
              <a:rPr lang="ar-EG" dirty="0"/>
              <a:t> </a:t>
            </a:r>
            <a:endParaRPr lang="en-US" dirty="0"/>
          </a:p>
        </p:txBody>
      </p:sp>
      <p:sp>
        <p:nvSpPr>
          <p:cNvPr id="20" name="Picture Placeholder 2"/>
          <p:cNvSpPr>
            <a:spLocks noGrp="1"/>
          </p:cNvSpPr>
          <p:nvPr>
            <p:ph type="pic" sz="quarter" idx="19" hasCustomPrompt="1"/>
          </p:nvPr>
        </p:nvSpPr>
        <p:spPr>
          <a:xfrm>
            <a:off x="8869998" y="3591878"/>
            <a:ext cx="1320800" cy="1320800"/>
          </a:xfrm>
          <a:prstGeom prst="rect">
            <a:avLst/>
          </a:prstGeom>
        </p:spPr>
        <p:txBody>
          <a:bodyPr/>
          <a:lstStyle>
            <a:lvl1pPr>
              <a:defRPr>
                <a:cs typeface="+mn-cs"/>
              </a:defRPr>
            </a:lvl1pPr>
          </a:lstStyle>
          <a:p>
            <a:r>
              <a:rPr lang="ar-EG" dirty="0"/>
              <a:t> </a:t>
            </a:r>
            <a:endParaRPr lang="en-US" dirty="0"/>
          </a:p>
        </p:txBody>
      </p:sp>
      <p:sp>
        <p:nvSpPr>
          <p:cNvPr id="2" name="Shape 41">
            <a:extLst>
              <a:ext uri="{FF2B5EF4-FFF2-40B4-BE49-F238E27FC236}">
                <a16:creationId xmlns:a16="http://schemas.microsoft.com/office/drawing/2014/main" id="{3F2C031D-C885-4F7E-9C7C-65A68F2858EA}"/>
              </a:ext>
            </a:extLst>
          </p:cNvPr>
          <p:cNvSpPr/>
          <p:nvPr userDrawn="1"/>
        </p:nvSpPr>
        <p:spPr>
          <a:xfrm>
            <a:off x="10818872" y="422542"/>
            <a:ext cx="135634" cy="108114"/>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w="3175">
            <a:miter lim="400000"/>
          </a:ln>
        </p:spPr>
        <p:txBody>
          <a:bodyPr lIns="22860" rIns="22860"/>
          <a:lstStyle/>
          <a:p>
            <a:pPr defTabSz="228600" rtl="1">
              <a:defRPr sz="2400">
                <a:solidFill>
                  <a:srgbClr val="686876"/>
                </a:solidFill>
                <a:latin typeface="Calibri"/>
                <a:ea typeface="Calibri"/>
                <a:cs typeface="Calibri"/>
                <a:sym typeface="Calibri"/>
              </a:defRPr>
            </a:pPr>
            <a:endParaRPr sz="1200">
              <a:solidFill>
                <a:srgbClr val="686876"/>
              </a:solidFill>
              <a:ea typeface="Calibri"/>
              <a:cs typeface="Calibri"/>
              <a:sym typeface="Calibri"/>
            </a:endParaRPr>
          </a:p>
        </p:txBody>
      </p:sp>
      <p:sp>
        <p:nvSpPr>
          <p:cNvPr id="4" name="Shape 42">
            <a:extLst>
              <a:ext uri="{FF2B5EF4-FFF2-40B4-BE49-F238E27FC236}">
                <a16:creationId xmlns:a16="http://schemas.microsoft.com/office/drawing/2014/main" id="{3C6975B0-D856-47F2-9B9E-6CA2C3E32CA9}"/>
              </a:ext>
            </a:extLst>
          </p:cNvPr>
          <p:cNvSpPr/>
          <p:nvPr userDrawn="1"/>
        </p:nvSpPr>
        <p:spPr>
          <a:xfrm>
            <a:off x="10583119" y="405342"/>
            <a:ext cx="74697" cy="142514"/>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w="3175">
            <a:miter lim="400000"/>
          </a:ln>
        </p:spPr>
        <p:txBody>
          <a:bodyPr lIns="22860" rIns="22860"/>
          <a:lstStyle/>
          <a:p>
            <a:pPr defTabSz="228600" rtl="1">
              <a:defRPr sz="2400">
                <a:solidFill>
                  <a:srgbClr val="686876"/>
                </a:solidFill>
                <a:latin typeface="Calibri"/>
                <a:ea typeface="Calibri"/>
                <a:cs typeface="Calibri"/>
                <a:sym typeface="Calibri"/>
              </a:defRPr>
            </a:pPr>
            <a:endParaRPr sz="1200">
              <a:solidFill>
                <a:srgbClr val="686876"/>
              </a:solidFill>
              <a:ea typeface="Calibri"/>
              <a:cs typeface="Calibri"/>
              <a:sym typeface="Calibri"/>
            </a:endParaRPr>
          </a:p>
        </p:txBody>
      </p:sp>
      <p:sp>
        <p:nvSpPr>
          <p:cNvPr id="5" name="Shape 44">
            <a:extLst>
              <a:ext uri="{FF2B5EF4-FFF2-40B4-BE49-F238E27FC236}">
                <a16:creationId xmlns:a16="http://schemas.microsoft.com/office/drawing/2014/main" id="{07CCE7D3-BED7-4B47-9107-A0466F388EF8}"/>
              </a:ext>
            </a:extLst>
          </p:cNvPr>
          <p:cNvSpPr/>
          <p:nvPr userDrawn="1"/>
        </p:nvSpPr>
        <p:spPr>
          <a:xfrm>
            <a:off x="11111247" y="424587"/>
            <a:ext cx="144258" cy="104023"/>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w="3175">
            <a:miter lim="400000"/>
          </a:ln>
        </p:spPr>
        <p:txBody>
          <a:bodyPr lIns="22860" rIns="22860"/>
          <a:lstStyle/>
          <a:p>
            <a:pPr defTabSz="228600" rtl="1">
              <a:defRPr sz="2400">
                <a:solidFill>
                  <a:srgbClr val="686876"/>
                </a:solidFill>
                <a:latin typeface="Calibri"/>
                <a:ea typeface="Calibri"/>
                <a:cs typeface="Calibri"/>
                <a:sym typeface="Calibri"/>
              </a:defRPr>
            </a:pPr>
            <a:endParaRPr sz="1200">
              <a:solidFill>
                <a:srgbClr val="686876"/>
              </a:solidFill>
              <a:ea typeface="Calibri"/>
              <a:cs typeface="Calibri"/>
              <a:sym typeface="Calibri"/>
            </a:endParaRPr>
          </a:p>
        </p:txBody>
      </p:sp>
    </p:spTree>
    <p:extLst>
      <p:ext uri="{BB962C8B-B14F-4D97-AF65-F5344CB8AC3E}">
        <p14:creationId xmlns:p14="http://schemas.microsoft.com/office/powerpoint/2010/main" val="150244301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10075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image" Target="../media/image1.jpe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3.xml"/><Relationship Id="rId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415" y="0"/>
            <a:ext cx="12181172" cy="6858000"/>
          </a:xfrm>
          <a:prstGeom prst="rect">
            <a:avLst/>
          </a:prstGeom>
        </p:spPr>
      </p:pic>
    </p:spTree>
    <p:extLst>
      <p:ext uri="{BB962C8B-B14F-4D97-AF65-F5344CB8AC3E}">
        <p14:creationId xmlns:p14="http://schemas.microsoft.com/office/powerpoint/2010/main" val="3983976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slow">
    <p:fade thruBlk="1"/>
  </p:transition>
  <p:txStyles>
    <p:titleStyle>
      <a:lvl1pPr algn="ctr" rtl="0" fontAlgn="base">
        <a:spcBef>
          <a:spcPct val="0"/>
        </a:spcBef>
        <a:spcAft>
          <a:spcPct val="0"/>
        </a:spcAft>
        <a:defRPr sz="5899" kern="1200">
          <a:solidFill>
            <a:schemeClr val="tx1"/>
          </a:solidFill>
          <a:latin typeface="+mj-lt"/>
          <a:ea typeface="微软雅黑" pitchFamily="34" charset="-122"/>
          <a:cs typeface="+mj-cs"/>
        </a:defRPr>
      </a:lvl1pPr>
      <a:lvl2pPr algn="ctr" rtl="0" fontAlgn="base">
        <a:spcBef>
          <a:spcPct val="0"/>
        </a:spcBef>
        <a:spcAft>
          <a:spcPct val="0"/>
        </a:spcAft>
        <a:defRPr sz="5899">
          <a:solidFill>
            <a:schemeClr val="tx1"/>
          </a:solidFill>
          <a:latin typeface="Calibri" pitchFamily="34" charset="0"/>
          <a:ea typeface="宋体" charset="-122"/>
        </a:defRPr>
      </a:lvl2pPr>
      <a:lvl3pPr algn="ctr" rtl="0" fontAlgn="base">
        <a:spcBef>
          <a:spcPct val="0"/>
        </a:spcBef>
        <a:spcAft>
          <a:spcPct val="0"/>
        </a:spcAft>
        <a:defRPr sz="5899">
          <a:solidFill>
            <a:schemeClr val="tx1"/>
          </a:solidFill>
          <a:latin typeface="Calibri" pitchFamily="34" charset="0"/>
          <a:ea typeface="宋体" charset="-122"/>
        </a:defRPr>
      </a:lvl3pPr>
      <a:lvl4pPr algn="ctr" rtl="0" fontAlgn="base">
        <a:spcBef>
          <a:spcPct val="0"/>
        </a:spcBef>
        <a:spcAft>
          <a:spcPct val="0"/>
        </a:spcAft>
        <a:defRPr sz="5899">
          <a:solidFill>
            <a:schemeClr val="tx1"/>
          </a:solidFill>
          <a:latin typeface="Calibri" pitchFamily="34" charset="0"/>
          <a:ea typeface="宋体" charset="-122"/>
        </a:defRPr>
      </a:lvl4pPr>
      <a:lvl5pPr algn="ctr" rtl="0" fontAlgn="base">
        <a:spcBef>
          <a:spcPct val="0"/>
        </a:spcBef>
        <a:spcAft>
          <a:spcPct val="0"/>
        </a:spcAft>
        <a:defRPr sz="5899">
          <a:solidFill>
            <a:schemeClr val="tx1"/>
          </a:solidFill>
          <a:latin typeface="Calibri" pitchFamily="34" charset="0"/>
          <a:ea typeface="宋体" charset="-122"/>
        </a:defRPr>
      </a:lvl5pPr>
      <a:lvl6pPr marL="608868" algn="ctr" rtl="0" fontAlgn="base">
        <a:spcBef>
          <a:spcPct val="0"/>
        </a:spcBef>
        <a:spcAft>
          <a:spcPct val="0"/>
        </a:spcAft>
        <a:defRPr sz="5899">
          <a:solidFill>
            <a:schemeClr val="tx1"/>
          </a:solidFill>
          <a:latin typeface="Calibri" pitchFamily="34" charset="0"/>
          <a:ea typeface="宋体" charset="-122"/>
        </a:defRPr>
      </a:lvl6pPr>
      <a:lvl7pPr marL="1217737" algn="ctr" rtl="0" fontAlgn="base">
        <a:spcBef>
          <a:spcPct val="0"/>
        </a:spcBef>
        <a:spcAft>
          <a:spcPct val="0"/>
        </a:spcAft>
        <a:defRPr sz="5899">
          <a:solidFill>
            <a:schemeClr val="tx1"/>
          </a:solidFill>
          <a:latin typeface="Calibri" pitchFamily="34" charset="0"/>
          <a:ea typeface="宋体" charset="-122"/>
        </a:defRPr>
      </a:lvl7pPr>
      <a:lvl8pPr marL="1826606" algn="ctr" rtl="0" fontAlgn="base">
        <a:spcBef>
          <a:spcPct val="0"/>
        </a:spcBef>
        <a:spcAft>
          <a:spcPct val="0"/>
        </a:spcAft>
        <a:defRPr sz="5899">
          <a:solidFill>
            <a:schemeClr val="tx1"/>
          </a:solidFill>
          <a:latin typeface="Calibri" pitchFamily="34" charset="0"/>
          <a:ea typeface="宋体" charset="-122"/>
        </a:defRPr>
      </a:lvl8pPr>
      <a:lvl9pPr marL="2435475" algn="ctr" rtl="0" fontAlgn="base">
        <a:spcBef>
          <a:spcPct val="0"/>
        </a:spcBef>
        <a:spcAft>
          <a:spcPct val="0"/>
        </a:spcAft>
        <a:defRPr sz="5899">
          <a:solidFill>
            <a:schemeClr val="tx1"/>
          </a:solidFill>
          <a:latin typeface="Calibri" pitchFamily="34" charset="0"/>
          <a:ea typeface="宋体" charset="-122"/>
        </a:defRPr>
      </a:lvl9pPr>
    </p:titleStyle>
    <p:bodyStyle>
      <a:lvl1pPr marL="456652" indent="-456652" algn="l" rtl="0" fontAlgn="base">
        <a:spcBef>
          <a:spcPct val="20000"/>
        </a:spcBef>
        <a:spcAft>
          <a:spcPct val="0"/>
        </a:spcAft>
        <a:buFont typeface="Arial" charset="0"/>
        <a:buChar char="•"/>
        <a:defRPr sz="4299" kern="1200">
          <a:solidFill>
            <a:schemeClr val="tx1"/>
          </a:solidFill>
          <a:latin typeface="+mn-lt"/>
          <a:ea typeface="微软雅黑" pitchFamily="34" charset="-122"/>
          <a:cs typeface="+mn-cs"/>
        </a:defRPr>
      </a:lvl1pPr>
      <a:lvl2pPr marL="989411" indent="-380543" algn="l" rtl="0" fontAlgn="base">
        <a:spcBef>
          <a:spcPct val="20000"/>
        </a:spcBef>
        <a:spcAft>
          <a:spcPct val="0"/>
        </a:spcAft>
        <a:buFont typeface="Arial" charset="0"/>
        <a:buChar char="–"/>
        <a:defRPr sz="3699" kern="1200">
          <a:solidFill>
            <a:schemeClr val="tx1"/>
          </a:solidFill>
          <a:latin typeface="+mn-lt"/>
          <a:ea typeface="微软雅黑" pitchFamily="34" charset="-122"/>
          <a:cs typeface="+mn-cs"/>
        </a:defRPr>
      </a:lvl2pPr>
      <a:lvl3pPr marL="1522172" indent="-304434" algn="l" rtl="0" fontAlgn="base">
        <a:spcBef>
          <a:spcPct val="20000"/>
        </a:spcBef>
        <a:spcAft>
          <a:spcPct val="0"/>
        </a:spcAft>
        <a:buFont typeface="Arial" charset="0"/>
        <a:buChar char="•"/>
        <a:defRPr sz="3199" kern="1200">
          <a:solidFill>
            <a:schemeClr val="tx1"/>
          </a:solidFill>
          <a:latin typeface="+mn-lt"/>
          <a:ea typeface="微软雅黑" pitchFamily="34" charset="-122"/>
          <a:cs typeface="+mn-cs"/>
        </a:defRPr>
      </a:lvl3pPr>
      <a:lvl4pPr marL="2131040" indent="-304434" algn="l" rtl="0" fontAlgn="base">
        <a:spcBef>
          <a:spcPct val="20000"/>
        </a:spcBef>
        <a:spcAft>
          <a:spcPct val="0"/>
        </a:spcAft>
        <a:buFont typeface="Arial" charset="0"/>
        <a:buChar char="–"/>
        <a:defRPr sz="2699" kern="1200">
          <a:solidFill>
            <a:schemeClr val="tx1"/>
          </a:solidFill>
          <a:latin typeface="+mn-lt"/>
          <a:ea typeface="微软雅黑" pitchFamily="34" charset="-122"/>
          <a:cs typeface="+mn-cs"/>
        </a:defRPr>
      </a:lvl4pPr>
      <a:lvl5pPr marL="2739909" indent="-304434" algn="l" rtl="0" fontAlgn="base">
        <a:spcBef>
          <a:spcPct val="20000"/>
        </a:spcBef>
        <a:spcAft>
          <a:spcPct val="0"/>
        </a:spcAft>
        <a:buFont typeface="Arial" charset="0"/>
        <a:buChar char="»"/>
        <a:defRPr sz="2699" kern="1200">
          <a:solidFill>
            <a:schemeClr val="tx1"/>
          </a:solidFill>
          <a:latin typeface="+mn-lt"/>
          <a:ea typeface="微软雅黑" pitchFamily="34" charset="-122"/>
          <a:cs typeface="+mn-cs"/>
        </a:defRPr>
      </a:lvl5pPr>
      <a:lvl6pPr marL="3348777" indent="-304434" algn="l" defTabSz="1217737"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57646" indent="-304434" algn="l" defTabSz="1217737"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6515" indent="-304434" algn="l" defTabSz="1217737"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5383" indent="-304434" algn="l" defTabSz="1217737"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7737" rtl="0" eaLnBrk="1" latinLnBrk="0" hangingPunct="1">
        <a:defRPr sz="2400" kern="1200">
          <a:solidFill>
            <a:schemeClr val="tx1"/>
          </a:solidFill>
          <a:latin typeface="+mn-lt"/>
          <a:ea typeface="+mn-ea"/>
          <a:cs typeface="+mn-cs"/>
        </a:defRPr>
      </a:lvl1pPr>
      <a:lvl2pPr marL="608868" algn="l" defTabSz="1217737" rtl="0" eaLnBrk="1" latinLnBrk="0" hangingPunct="1">
        <a:defRPr sz="2400" kern="1200">
          <a:solidFill>
            <a:schemeClr val="tx1"/>
          </a:solidFill>
          <a:latin typeface="+mn-lt"/>
          <a:ea typeface="+mn-ea"/>
          <a:cs typeface="+mn-cs"/>
        </a:defRPr>
      </a:lvl2pPr>
      <a:lvl3pPr marL="1217737" algn="l" defTabSz="1217737" rtl="0" eaLnBrk="1" latinLnBrk="0" hangingPunct="1">
        <a:defRPr sz="2400" kern="1200">
          <a:solidFill>
            <a:schemeClr val="tx1"/>
          </a:solidFill>
          <a:latin typeface="+mn-lt"/>
          <a:ea typeface="+mn-ea"/>
          <a:cs typeface="+mn-cs"/>
        </a:defRPr>
      </a:lvl3pPr>
      <a:lvl4pPr marL="1826606" algn="l" defTabSz="1217737" rtl="0" eaLnBrk="1" latinLnBrk="0" hangingPunct="1">
        <a:defRPr sz="2400" kern="1200">
          <a:solidFill>
            <a:schemeClr val="tx1"/>
          </a:solidFill>
          <a:latin typeface="+mn-lt"/>
          <a:ea typeface="+mn-ea"/>
          <a:cs typeface="+mn-cs"/>
        </a:defRPr>
      </a:lvl4pPr>
      <a:lvl5pPr marL="2435475" algn="l" defTabSz="1217737" rtl="0" eaLnBrk="1" latinLnBrk="0" hangingPunct="1">
        <a:defRPr sz="2400" kern="1200">
          <a:solidFill>
            <a:schemeClr val="tx1"/>
          </a:solidFill>
          <a:latin typeface="+mn-lt"/>
          <a:ea typeface="+mn-ea"/>
          <a:cs typeface="+mn-cs"/>
        </a:defRPr>
      </a:lvl5pPr>
      <a:lvl6pPr marL="3044343" algn="l" defTabSz="1217737" rtl="0" eaLnBrk="1" latinLnBrk="0" hangingPunct="1">
        <a:defRPr sz="2400" kern="1200">
          <a:solidFill>
            <a:schemeClr val="tx1"/>
          </a:solidFill>
          <a:latin typeface="+mn-lt"/>
          <a:ea typeface="+mn-ea"/>
          <a:cs typeface="+mn-cs"/>
        </a:defRPr>
      </a:lvl6pPr>
      <a:lvl7pPr marL="3653211" algn="l" defTabSz="1217737" rtl="0" eaLnBrk="1" latinLnBrk="0" hangingPunct="1">
        <a:defRPr sz="2400" kern="1200">
          <a:solidFill>
            <a:schemeClr val="tx1"/>
          </a:solidFill>
          <a:latin typeface="+mn-lt"/>
          <a:ea typeface="+mn-ea"/>
          <a:cs typeface="+mn-cs"/>
        </a:defRPr>
      </a:lvl7pPr>
      <a:lvl8pPr marL="4262080" algn="l" defTabSz="1217737" rtl="0" eaLnBrk="1" latinLnBrk="0" hangingPunct="1">
        <a:defRPr sz="2400" kern="1200">
          <a:solidFill>
            <a:schemeClr val="tx1"/>
          </a:solidFill>
          <a:latin typeface="+mn-lt"/>
          <a:ea typeface="+mn-ea"/>
          <a:cs typeface="+mn-cs"/>
        </a:defRPr>
      </a:lvl8pPr>
      <a:lvl9pPr marL="4870949" algn="l" defTabSz="121773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5415" y="0"/>
            <a:ext cx="12181172" cy="6858000"/>
          </a:xfrm>
          <a:prstGeom prst="rect">
            <a:avLst/>
          </a:prstGeom>
        </p:spPr>
      </p:pic>
    </p:spTree>
    <p:extLst>
      <p:ext uri="{BB962C8B-B14F-4D97-AF65-F5344CB8AC3E}">
        <p14:creationId xmlns:p14="http://schemas.microsoft.com/office/powerpoint/2010/main" val="24174501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Lst>
  <p:transition spd="slow">
    <p:fade thruBlk="1"/>
  </p:transition>
  <p:txStyles>
    <p:titleStyle>
      <a:lvl1pPr algn="ctr" rtl="0" fontAlgn="base">
        <a:spcBef>
          <a:spcPct val="0"/>
        </a:spcBef>
        <a:spcAft>
          <a:spcPct val="0"/>
        </a:spcAft>
        <a:defRPr sz="5899" kern="1200">
          <a:solidFill>
            <a:schemeClr val="tx1"/>
          </a:solidFill>
          <a:latin typeface="+mj-lt"/>
          <a:ea typeface="微软雅黑" pitchFamily="34" charset="-122"/>
          <a:cs typeface="+mj-cs"/>
        </a:defRPr>
      </a:lvl1pPr>
      <a:lvl2pPr algn="ctr" rtl="0" fontAlgn="base">
        <a:spcBef>
          <a:spcPct val="0"/>
        </a:spcBef>
        <a:spcAft>
          <a:spcPct val="0"/>
        </a:spcAft>
        <a:defRPr sz="5899">
          <a:solidFill>
            <a:schemeClr val="tx1"/>
          </a:solidFill>
          <a:latin typeface="Calibri" pitchFamily="34" charset="0"/>
          <a:ea typeface="宋体" charset="-122"/>
        </a:defRPr>
      </a:lvl2pPr>
      <a:lvl3pPr algn="ctr" rtl="0" fontAlgn="base">
        <a:spcBef>
          <a:spcPct val="0"/>
        </a:spcBef>
        <a:spcAft>
          <a:spcPct val="0"/>
        </a:spcAft>
        <a:defRPr sz="5899">
          <a:solidFill>
            <a:schemeClr val="tx1"/>
          </a:solidFill>
          <a:latin typeface="Calibri" pitchFamily="34" charset="0"/>
          <a:ea typeface="宋体" charset="-122"/>
        </a:defRPr>
      </a:lvl3pPr>
      <a:lvl4pPr algn="ctr" rtl="0" fontAlgn="base">
        <a:spcBef>
          <a:spcPct val="0"/>
        </a:spcBef>
        <a:spcAft>
          <a:spcPct val="0"/>
        </a:spcAft>
        <a:defRPr sz="5899">
          <a:solidFill>
            <a:schemeClr val="tx1"/>
          </a:solidFill>
          <a:latin typeface="Calibri" pitchFamily="34" charset="0"/>
          <a:ea typeface="宋体" charset="-122"/>
        </a:defRPr>
      </a:lvl4pPr>
      <a:lvl5pPr algn="ctr" rtl="0" fontAlgn="base">
        <a:spcBef>
          <a:spcPct val="0"/>
        </a:spcBef>
        <a:spcAft>
          <a:spcPct val="0"/>
        </a:spcAft>
        <a:defRPr sz="5899">
          <a:solidFill>
            <a:schemeClr val="tx1"/>
          </a:solidFill>
          <a:latin typeface="Calibri" pitchFamily="34" charset="0"/>
          <a:ea typeface="宋体" charset="-122"/>
        </a:defRPr>
      </a:lvl5pPr>
      <a:lvl6pPr marL="608838" algn="ctr" rtl="0" fontAlgn="base">
        <a:spcBef>
          <a:spcPct val="0"/>
        </a:spcBef>
        <a:spcAft>
          <a:spcPct val="0"/>
        </a:spcAft>
        <a:defRPr sz="5899">
          <a:solidFill>
            <a:schemeClr val="tx1"/>
          </a:solidFill>
          <a:latin typeface="Calibri" pitchFamily="34" charset="0"/>
          <a:ea typeface="宋体" charset="-122"/>
        </a:defRPr>
      </a:lvl6pPr>
      <a:lvl7pPr marL="1217676" algn="ctr" rtl="0" fontAlgn="base">
        <a:spcBef>
          <a:spcPct val="0"/>
        </a:spcBef>
        <a:spcAft>
          <a:spcPct val="0"/>
        </a:spcAft>
        <a:defRPr sz="5899">
          <a:solidFill>
            <a:schemeClr val="tx1"/>
          </a:solidFill>
          <a:latin typeface="Calibri" pitchFamily="34" charset="0"/>
          <a:ea typeface="宋体" charset="-122"/>
        </a:defRPr>
      </a:lvl7pPr>
      <a:lvl8pPr marL="1826516" algn="ctr" rtl="0" fontAlgn="base">
        <a:spcBef>
          <a:spcPct val="0"/>
        </a:spcBef>
        <a:spcAft>
          <a:spcPct val="0"/>
        </a:spcAft>
        <a:defRPr sz="5899">
          <a:solidFill>
            <a:schemeClr val="tx1"/>
          </a:solidFill>
          <a:latin typeface="Calibri" pitchFamily="34" charset="0"/>
          <a:ea typeface="宋体" charset="-122"/>
        </a:defRPr>
      </a:lvl8pPr>
      <a:lvl9pPr marL="2435354" algn="ctr" rtl="0" fontAlgn="base">
        <a:spcBef>
          <a:spcPct val="0"/>
        </a:spcBef>
        <a:spcAft>
          <a:spcPct val="0"/>
        </a:spcAft>
        <a:defRPr sz="5899">
          <a:solidFill>
            <a:schemeClr val="tx1"/>
          </a:solidFill>
          <a:latin typeface="Calibri" pitchFamily="34" charset="0"/>
          <a:ea typeface="宋体" charset="-122"/>
        </a:defRPr>
      </a:lvl9pPr>
    </p:titleStyle>
    <p:bodyStyle>
      <a:lvl1pPr marL="456630" indent="-456630" algn="l" rtl="0" fontAlgn="base">
        <a:spcBef>
          <a:spcPct val="20000"/>
        </a:spcBef>
        <a:spcAft>
          <a:spcPct val="0"/>
        </a:spcAft>
        <a:buFont typeface="Arial" charset="0"/>
        <a:buChar char="•"/>
        <a:defRPr sz="4299" kern="1200">
          <a:solidFill>
            <a:schemeClr val="tx1"/>
          </a:solidFill>
          <a:latin typeface="+mn-lt"/>
          <a:ea typeface="微软雅黑" pitchFamily="34" charset="-122"/>
          <a:cs typeface="+mn-cs"/>
        </a:defRPr>
      </a:lvl1pPr>
      <a:lvl2pPr marL="989362" indent="-380524" algn="l" rtl="0" fontAlgn="base">
        <a:spcBef>
          <a:spcPct val="20000"/>
        </a:spcBef>
        <a:spcAft>
          <a:spcPct val="0"/>
        </a:spcAft>
        <a:buFont typeface="Arial" charset="0"/>
        <a:buChar char="–"/>
        <a:defRPr sz="3699" kern="1200">
          <a:solidFill>
            <a:schemeClr val="tx1"/>
          </a:solidFill>
          <a:latin typeface="+mn-lt"/>
          <a:ea typeface="微软雅黑" pitchFamily="34" charset="-122"/>
          <a:cs typeface="+mn-cs"/>
        </a:defRPr>
      </a:lvl2pPr>
      <a:lvl3pPr marL="1522097" indent="-304419" algn="l" rtl="0" fontAlgn="base">
        <a:spcBef>
          <a:spcPct val="20000"/>
        </a:spcBef>
        <a:spcAft>
          <a:spcPct val="0"/>
        </a:spcAft>
        <a:buFont typeface="Arial" charset="0"/>
        <a:buChar char="•"/>
        <a:defRPr sz="3199" kern="1200">
          <a:solidFill>
            <a:schemeClr val="tx1"/>
          </a:solidFill>
          <a:latin typeface="+mn-lt"/>
          <a:ea typeface="微软雅黑" pitchFamily="34" charset="-122"/>
          <a:cs typeface="+mn-cs"/>
        </a:defRPr>
      </a:lvl3pPr>
      <a:lvl4pPr marL="2130933" indent="-304419" algn="l" rtl="0" fontAlgn="base">
        <a:spcBef>
          <a:spcPct val="20000"/>
        </a:spcBef>
        <a:spcAft>
          <a:spcPct val="0"/>
        </a:spcAft>
        <a:buFont typeface="Arial" charset="0"/>
        <a:buChar char="–"/>
        <a:defRPr sz="2699" kern="1200">
          <a:solidFill>
            <a:schemeClr val="tx1"/>
          </a:solidFill>
          <a:latin typeface="+mn-lt"/>
          <a:ea typeface="微软雅黑" pitchFamily="34" charset="-122"/>
          <a:cs typeface="+mn-cs"/>
        </a:defRPr>
      </a:lvl4pPr>
      <a:lvl5pPr marL="2739773" indent="-304419" algn="l" rtl="0" fontAlgn="base">
        <a:spcBef>
          <a:spcPct val="20000"/>
        </a:spcBef>
        <a:spcAft>
          <a:spcPct val="0"/>
        </a:spcAft>
        <a:buFont typeface="Arial" charset="0"/>
        <a:buChar char="»"/>
        <a:defRPr sz="2699" kern="1200">
          <a:solidFill>
            <a:schemeClr val="tx1"/>
          </a:solidFill>
          <a:latin typeface="+mn-lt"/>
          <a:ea typeface="微软雅黑" pitchFamily="34" charset="-122"/>
          <a:cs typeface="+mn-cs"/>
        </a:defRPr>
      </a:lvl5pPr>
      <a:lvl6pPr marL="3348611" indent="-304419" algn="l" defTabSz="121767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57449" indent="-304419" algn="l" defTabSz="121767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6287" indent="-304419" algn="l" defTabSz="121767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5124" indent="-304419" algn="l" defTabSz="121767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7676" rtl="0" eaLnBrk="1" latinLnBrk="0" hangingPunct="1">
        <a:defRPr sz="2400" kern="1200">
          <a:solidFill>
            <a:schemeClr val="tx1"/>
          </a:solidFill>
          <a:latin typeface="+mn-lt"/>
          <a:ea typeface="+mn-ea"/>
          <a:cs typeface="+mn-cs"/>
        </a:defRPr>
      </a:lvl1pPr>
      <a:lvl2pPr marL="608838" algn="l" defTabSz="1217676" rtl="0" eaLnBrk="1" latinLnBrk="0" hangingPunct="1">
        <a:defRPr sz="2400" kern="1200">
          <a:solidFill>
            <a:schemeClr val="tx1"/>
          </a:solidFill>
          <a:latin typeface="+mn-lt"/>
          <a:ea typeface="+mn-ea"/>
          <a:cs typeface="+mn-cs"/>
        </a:defRPr>
      </a:lvl2pPr>
      <a:lvl3pPr marL="1217676" algn="l" defTabSz="1217676" rtl="0" eaLnBrk="1" latinLnBrk="0" hangingPunct="1">
        <a:defRPr sz="2400" kern="1200">
          <a:solidFill>
            <a:schemeClr val="tx1"/>
          </a:solidFill>
          <a:latin typeface="+mn-lt"/>
          <a:ea typeface="+mn-ea"/>
          <a:cs typeface="+mn-cs"/>
        </a:defRPr>
      </a:lvl3pPr>
      <a:lvl4pPr marL="1826516" algn="l" defTabSz="1217676" rtl="0" eaLnBrk="1" latinLnBrk="0" hangingPunct="1">
        <a:defRPr sz="2400" kern="1200">
          <a:solidFill>
            <a:schemeClr val="tx1"/>
          </a:solidFill>
          <a:latin typeface="+mn-lt"/>
          <a:ea typeface="+mn-ea"/>
          <a:cs typeface="+mn-cs"/>
        </a:defRPr>
      </a:lvl4pPr>
      <a:lvl5pPr marL="2435354" algn="l" defTabSz="1217676" rtl="0" eaLnBrk="1" latinLnBrk="0" hangingPunct="1">
        <a:defRPr sz="2400" kern="1200">
          <a:solidFill>
            <a:schemeClr val="tx1"/>
          </a:solidFill>
          <a:latin typeface="+mn-lt"/>
          <a:ea typeface="+mn-ea"/>
          <a:cs typeface="+mn-cs"/>
        </a:defRPr>
      </a:lvl5pPr>
      <a:lvl6pPr marL="3044191" algn="l" defTabSz="1217676" rtl="0" eaLnBrk="1" latinLnBrk="0" hangingPunct="1">
        <a:defRPr sz="2400" kern="1200">
          <a:solidFill>
            <a:schemeClr val="tx1"/>
          </a:solidFill>
          <a:latin typeface="+mn-lt"/>
          <a:ea typeface="+mn-ea"/>
          <a:cs typeface="+mn-cs"/>
        </a:defRPr>
      </a:lvl6pPr>
      <a:lvl7pPr marL="3653027" algn="l" defTabSz="1217676" rtl="0" eaLnBrk="1" latinLnBrk="0" hangingPunct="1">
        <a:defRPr sz="2400" kern="1200">
          <a:solidFill>
            <a:schemeClr val="tx1"/>
          </a:solidFill>
          <a:latin typeface="+mn-lt"/>
          <a:ea typeface="+mn-ea"/>
          <a:cs typeface="+mn-cs"/>
        </a:defRPr>
      </a:lvl7pPr>
      <a:lvl8pPr marL="4261867" algn="l" defTabSz="1217676" rtl="0" eaLnBrk="1" latinLnBrk="0" hangingPunct="1">
        <a:defRPr sz="2400" kern="1200">
          <a:solidFill>
            <a:schemeClr val="tx1"/>
          </a:solidFill>
          <a:latin typeface="+mn-lt"/>
          <a:ea typeface="+mn-ea"/>
          <a:cs typeface="+mn-cs"/>
        </a:defRPr>
      </a:lvl8pPr>
      <a:lvl9pPr marL="4870706" algn="l" defTabSz="121767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64290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042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7373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9">
            <a:extLst>
              <a:ext uri="{FF2B5EF4-FFF2-40B4-BE49-F238E27FC236}">
                <a16:creationId xmlns:a16="http://schemas.microsoft.com/office/drawing/2014/main" id="{7BA7E9AA-3CB1-CFD3-CDA9-BA083ECD20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 r="723" b="16304"/>
          <a:stretch/>
        </p:blipFill>
        <p:spPr>
          <a:xfrm>
            <a:off x="-1" y="0"/>
            <a:ext cx="12192001" cy="6858000"/>
          </a:xfrm>
          <a:prstGeom prst="rect">
            <a:avLst/>
          </a:prstGeom>
        </p:spPr>
      </p:pic>
      <p:sp>
        <p:nvSpPr>
          <p:cNvPr id="17" name="TextBox 1">
            <a:extLst>
              <a:ext uri="{FF2B5EF4-FFF2-40B4-BE49-F238E27FC236}">
                <a16:creationId xmlns:a16="http://schemas.microsoft.com/office/drawing/2014/main" id="{ED5868E2-39DC-6A02-3625-C5CFDC83D2E8}"/>
              </a:ext>
            </a:extLst>
          </p:cNvPr>
          <p:cNvSpPr txBox="1"/>
          <p:nvPr/>
        </p:nvSpPr>
        <p:spPr>
          <a:xfrm>
            <a:off x="2875353" y="3268689"/>
            <a:ext cx="6441293" cy="984885"/>
          </a:xfrm>
          <a:prstGeom prst="rect">
            <a:avLst/>
          </a:prstGeom>
          <a:noFill/>
        </p:spPr>
        <p:txBody>
          <a:bodyPr wrap="square" rtlCol="0">
            <a:spAutoFit/>
          </a:bodyPr>
          <a:lstStyle/>
          <a:p>
            <a:pPr algn="ctr" rtl="1">
              <a:defRPr/>
            </a:pPr>
            <a:r>
              <a:rPr lang="ar-SA" sz="5700" b="1" dirty="0">
                <a:solidFill>
                  <a:prstClr val="white"/>
                </a:solidFill>
                <a:effectLst>
                  <a:outerShdw blurRad="63500" sx="102000" sy="102000" algn="ctr" rotWithShape="0">
                    <a:prstClr val="black">
                      <a:alpha val="40000"/>
                    </a:prstClr>
                  </a:outerShdw>
                </a:effectLst>
                <a:latin typeface="Andalus" panose="02020603050405020304" pitchFamily="18" charset="-78"/>
                <a:ea typeface="djadli_Tachkili-Shadow" panose="02000000000000000000" pitchFamily="2" charset="-78"/>
                <a:cs typeface="Andalus" panose="02020603050405020304" pitchFamily="18" charset="-78"/>
              </a:rPr>
              <a:t>ورحمة الله وبركاته</a:t>
            </a:r>
            <a:endParaRPr lang="en-US" sz="5700" b="1" dirty="0">
              <a:solidFill>
                <a:prstClr val="white"/>
              </a:solidFill>
              <a:effectLst>
                <a:outerShdw blurRad="63500" sx="102000" sy="102000" algn="ctr" rotWithShape="0">
                  <a:prstClr val="black">
                    <a:alpha val="40000"/>
                  </a:prstClr>
                </a:outerShdw>
              </a:effectLst>
              <a:latin typeface="Andalus" panose="02020603050405020304" pitchFamily="18" charset="-78"/>
              <a:ea typeface="djadli_Tachkili-Shadow" panose="02000000000000000000" pitchFamily="2" charset="-78"/>
              <a:cs typeface="Andalus" panose="02020603050405020304" pitchFamily="18" charset="-78"/>
            </a:endParaRPr>
          </a:p>
        </p:txBody>
      </p:sp>
      <p:grpSp>
        <p:nvGrpSpPr>
          <p:cNvPr id="18" name="Group 2">
            <a:extLst>
              <a:ext uri="{FF2B5EF4-FFF2-40B4-BE49-F238E27FC236}">
                <a16:creationId xmlns:a16="http://schemas.microsoft.com/office/drawing/2014/main" id="{65C27470-4961-C485-CA50-3C6D60BA0C15}"/>
              </a:ext>
            </a:extLst>
          </p:cNvPr>
          <p:cNvGrpSpPr/>
          <p:nvPr/>
        </p:nvGrpSpPr>
        <p:grpSpPr>
          <a:xfrm>
            <a:off x="2459032" y="1403145"/>
            <a:ext cx="7248536" cy="1785104"/>
            <a:chOff x="1780380" y="365337"/>
            <a:chExt cx="7699713" cy="1785104"/>
          </a:xfrm>
        </p:grpSpPr>
        <p:sp>
          <p:nvSpPr>
            <p:cNvPr id="19" name="Rectangle 3">
              <a:extLst>
                <a:ext uri="{FF2B5EF4-FFF2-40B4-BE49-F238E27FC236}">
                  <a16:creationId xmlns:a16="http://schemas.microsoft.com/office/drawing/2014/main" id="{18727449-4A4A-C16F-4137-3DD53F1D0A65}"/>
                </a:ext>
              </a:extLst>
            </p:cNvPr>
            <p:cNvSpPr/>
            <p:nvPr/>
          </p:nvSpPr>
          <p:spPr>
            <a:xfrm>
              <a:off x="2513496" y="601250"/>
              <a:ext cx="6260462" cy="1537156"/>
            </a:xfrm>
            <a:prstGeom prst="rect">
              <a:avLst/>
            </a:prstGeom>
            <a:solidFill>
              <a:srgbClr val="FC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dirty="0">
                <a:solidFill>
                  <a:prstClr val="white"/>
                </a:solidFill>
                <a:latin typeface="djadli_Tachkili-Shadow" panose="02000000000000000000" pitchFamily="2" charset="-78"/>
                <a:ea typeface="djadli_Tachkili-Shadow" panose="02000000000000000000" pitchFamily="2" charset="-78"/>
                <a:cs typeface="djadli_Tachkili-Shadow" panose="02000000000000000000" pitchFamily="2" charset="-78"/>
              </a:endParaRPr>
            </a:p>
          </p:txBody>
        </p:sp>
        <p:sp>
          <p:nvSpPr>
            <p:cNvPr id="29" name="TextBox 4">
              <a:extLst>
                <a:ext uri="{FF2B5EF4-FFF2-40B4-BE49-F238E27FC236}">
                  <a16:creationId xmlns:a16="http://schemas.microsoft.com/office/drawing/2014/main" id="{57E9CB0A-77CF-0A3D-7F96-62EADA0B9FA4}"/>
                </a:ext>
              </a:extLst>
            </p:cNvPr>
            <p:cNvSpPr txBox="1"/>
            <p:nvPr/>
          </p:nvSpPr>
          <p:spPr>
            <a:xfrm>
              <a:off x="1780380" y="365337"/>
              <a:ext cx="7699713" cy="1785104"/>
            </a:xfrm>
            <a:prstGeom prst="rect">
              <a:avLst/>
            </a:prstGeom>
            <a:noFill/>
          </p:spPr>
          <p:txBody>
            <a:bodyPr wrap="square" rtlCol="0">
              <a:spAutoFit/>
            </a:bodyPr>
            <a:lstStyle/>
            <a:p>
              <a:pPr algn="ctr" rtl="1">
                <a:defRPr/>
              </a:pPr>
              <a:r>
                <a:rPr lang="ar-SA" sz="110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rPr>
                <a:t>السلام عليكم</a:t>
              </a:r>
              <a:endParaRPr lang="en-US" sz="110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endParaRPr>
            </a:p>
          </p:txBody>
        </p:sp>
      </p:grpSp>
      <p:grpSp>
        <p:nvGrpSpPr>
          <p:cNvPr id="30" name="Group 6">
            <a:extLst>
              <a:ext uri="{FF2B5EF4-FFF2-40B4-BE49-F238E27FC236}">
                <a16:creationId xmlns:a16="http://schemas.microsoft.com/office/drawing/2014/main" id="{76E98C00-4B39-0FE0-B78A-B86BB4FDB3E0}"/>
              </a:ext>
            </a:extLst>
          </p:cNvPr>
          <p:cNvGrpSpPr/>
          <p:nvPr/>
        </p:nvGrpSpPr>
        <p:grpSpPr>
          <a:xfrm>
            <a:off x="2464111" y="3985557"/>
            <a:ext cx="7248536" cy="1200329"/>
            <a:chOff x="1785775" y="245803"/>
            <a:chExt cx="7699713" cy="1200329"/>
          </a:xfrm>
        </p:grpSpPr>
        <p:sp>
          <p:nvSpPr>
            <p:cNvPr id="31" name="Rectangle 7">
              <a:extLst>
                <a:ext uri="{FF2B5EF4-FFF2-40B4-BE49-F238E27FC236}">
                  <a16:creationId xmlns:a16="http://schemas.microsoft.com/office/drawing/2014/main" id="{8A3C2AEE-E1A1-E3AC-7BA6-1667B74E12EF}"/>
                </a:ext>
              </a:extLst>
            </p:cNvPr>
            <p:cNvSpPr/>
            <p:nvPr/>
          </p:nvSpPr>
          <p:spPr>
            <a:xfrm>
              <a:off x="2513496" y="429800"/>
              <a:ext cx="6260462" cy="955446"/>
            </a:xfrm>
            <a:prstGeom prst="rect">
              <a:avLst/>
            </a:prstGeom>
            <a:solidFill>
              <a:srgbClr val="FC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dirty="0">
                <a:solidFill>
                  <a:prstClr val="white"/>
                </a:solidFill>
                <a:latin typeface="djadli_Tachkili-Shadow" panose="02000000000000000000" pitchFamily="2" charset="-78"/>
                <a:ea typeface="djadli_Tachkili-Shadow" panose="02000000000000000000" pitchFamily="2" charset="-78"/>
                <a:cs typeface="djadli_Tachkili-Shadow" panose="02000000000000000000" pitchFamily="2" charset="-78"/>
              </a:endParaRPr>
            </a:p>
          </p:txBody>
        </p:sp>
        <p:sp>
          <p:nvSpPr>
            <p:cNvPr id="32" name="TextBox 8">
              <a:extLst>
                <a:ext uri="{FF2B5EF4-FFF2-40B4-BE49-F238E27FC236}">
                  <a16:creationId xmlns:a16="http://schemas.microsoft.com/office/drawing/2014/main" id="{A871B3A7-FE25-2E07-37A1-B3B2B16A12A4}"/>
                </a:ext>
              </a:extLst>
            </p:cNvPr>
            <p:cNvSpPr txBox="1"/>
            <p:nvPr/>
          </p:nvSpPr>
          <p:spPr>
            <a:xfrm>
              <a:off x="1785775" y="245803"/>
              <a:ext cx="7699713" cy="1200329"/>
            </a:xfrm>
            <a:prstGeom prst="rect">
              <a:avLst/>
            </a:prstGeom>
            <a:noFill/>
          </p:spPr>
          <p:txBody>
            <a:bodyPr wrap="square" rtlCol="0">
              <a:spAutoFit/>
            </a:bodyPr>
            <a:lstStyle/>
            <a:p>
              <a:pPr algn="ctr" rtl="1">
                <a:defRPr/>
              </a:pPr>
              <a:r>
                <a:rPr lang="ar-SA" sz="72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rPr>
                <a:t>مرحبا بالحضور الكر يم</a:t>
              </a:r>
              <a:endParaRPr lang="en-US" sz="72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endParaRPr>
            </a:p>
          </p:txBody>
        </p:sp>
      </p:grpSp>
      <p:cxnSp>
        <p:nvCxnSpPr>
          <p:cNvPr id="33" name="Straight Connector 8">
            <a:extLst>
              <a:ext uri="{FF2B5EF4-FFF2-40B4-BE49-F238E27FC236}">
                <a16:creationId xmlns:a16="http://schemas.microsoft.com/office/drawing/2014/main" id="{595AA71C-AB4C-6532-BA33-6EED442C3AEE}"/>
              </a:ext>
            </a:extLst>
          </p:cNvPr>
          <p:cNvCxnSpPr>
            <a:cxnSpLocks/>
          </p:cNvCxnSpPr>
          <p:nvPr/>
        </p:nvCxnSpPr>
        <p:spPr>
          <a:xfrm>
            <a:off x="2942538" y="1489435"/>
            <a:ext cx="6217920"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9">
            <a:extLst>
              <a:ext uri="{FF2B5EF4-FFF2-40B4-BE49-F238E27FC236}">
                <a16:creationId xmlns:a16="http://schemas.microsoft.com/office/drawing/2014/main" id="{31C2BC3A-5E09-04E2-34EF-D1C657673327}"/>
              </a:ext>
            </a:extLst>
          </p:cNvPr>
          <p:cNvCxnSpPr>
            <a:cxnSpLocks/>
          </p:cNvCxnSpPr>
          <p:nvPr/>
        </p:nvCxnSpPr>
        <p:spPr>
          <a:xfrm>
            <a:off x="2935544" y="5318485"/>
            <a:ext cx="6300216"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10">
            <a:extLst>
              <a:ext uri="{FF2B5EF4-FFF2-40B4-BE49-F238E27FC236}">
                <a16:creationId xmlns:a16="http://schemas.microsoft.com/office/drawing/2014/main" id="{F640ECD6-D94F-4994-77A6-C18F763EDC0C}"/>
              </a:ext>
            </a:extLst>
          </p:cNvPr>
          <p:cNvCxnSpPr>
            <a:cxnSpLocks/>
          </p:cNvCxnSpPr>
          <p:nvPr/>
        </p:nvCxnSpPr>
        <p:spPr>
          <a:xfrm flipV="1">
            <a:off x="2979839" y="1470226"/>
            <a:ext cx="0" cy="384048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11">
            <a:extLst>
              <a:ext uri="{FF2B5EF4-FFF2-40B4-BE49-F238E27FC236}">
                <a16:creationId xmlns:a16="http://schemas.microsoft.com/office/drawing/2014/main" id="{CD16D77C-707A-7F91-95B6-C06EF925802D}"/>
              </a:ext>
            </a:extLst>
          </p:cNvPr>
          <p:cNvCxnSpPr>
            <a:cxnSpLocks/>
          </p:cNvCxnSpPr>
          <p:nvPr/>
        </p:nvCxnSpPr>
        <p:spPr>
          <a:xfrm flipV="1">
            <a:off x="9160458" y="1449906"/>
            <a:ext cx="41580" cy="38608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ight Triangle 7">
            <a:extLst>
              <a:ext uri="{FF2B5EF4-FFF2-40B4-BE49-F238E27FC236}">
                <a16:creationId xmlns:a16="http://schemas.microsoft.com/office/drawing/2014/main" id="{FDEF1082-86BA-9513-219D-BB5764319D60}"/>
              </a:ext>
            </a:extLst>
          </p:cNvPr>
          <p:cNvSpPr/>
          <p:nvPr/>
        </p:nvSpPr>
        <p:spPr>
          <a:xfrm flipH="1">
            <a:off x="6095998" y="5643154"/>
            <a:ext cx="6096001" cy="1214846"/>
          </a:xfrm>
          <a:prstGeom prst="rtTriangle">
            <a:avLst/>
          </a:prstGeom>
          <a:solidFill>
            <a:srgbClr val="FC486E"/>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40" name="Right Triangle 6">
            <a:extLst>
              <a:ext uri="{FF2B5EF4-FFF2-40B4-BE49-F238E27FC236}">
                <a16:creationId xmlns:a16="http://schemas.microsoft.com/office/drawing/2014/main" id="{AB87E095-3112-91FF-18D9-9610F418C039}"/>
              </a:ext>
            </a:extLst>
          </p:cNvPr>
          <p:cNvSpPr/>
          <p:nvPr/>
        </p:nvSpPr>
        <p:spPr>
          <a:xfrm flipV="1">
            <a:off x="-1" y="1763"/>
            <a:ext cx="6095995" cy="1214846"/>
          </a:xfrm>
          <a:prstGeom prst="rtTriangle">
            <a:avLst/>
          </a:prstGeom>
          <a:solidFill>
            <a:schemeClr val="bg1"/>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Tree>
    <p:extLst>
      <p:ext uri="{BB962C8B-B14F-4D97-AF65-F5344CB8AC3E}">
        <p14:creationId xmlns:p14="http://schemas.microsoft.com/office/powerpoint/2010/main" val="38674980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250"/>
                                        <p:tgtEl>
                                          <p:spTgt spid="33"/>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250"/>
                                        <p:tgtEl>
                                          <p:spTgt spid="3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250"/>
                                        <p:tgtEl>
                                          <p:spTgt spid="36"/>
                                        </p:tgtEl>
                                      </p:cBhvr>
                                    </p:animEffect>
                                  </p:childTnLst>
                                </p:cTn>
                              </p:par>
                            </p:childTnLst>
                          </p:cTn>
                        </p:par>
                        <p:par>
                          <p:cTn id="20" fill="hold">
                            <p:stCondLst>
                              <p:cond delay="1000"/>
                            </p:stCondLst>
                            <p:childTnLst>
                              <p:par>
                                <p:cTn id="21" presetID="2" presetClass="entr" presetSubtype="4" decel="10000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250"/>
                            </p:stCondLst>
                            <p:childTnLst>
                              <p:par>
                                <p:cTn id="30" presetID="2" presetClass="entr" presetSubtype="4" decel="10000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750" fill="hold"/>
                                        <p:tgtEl>
                                          <p:spTgt spid="30"/>
                                        </p:tgtEl>
                                        <p:attrNameLst>
                                          <p:attrName>ppt_x</p:attrName>
                                        </p:attrNameLst>
                                      </p:cBhvr>
                                      <p:tavLst>
                                        <p:tav tm="0">
                                          <p:val>
                                            <p:strVal val="#ppt_x"/>
                                          </p:val>
                                        </p:tav>
                                        <p:tav tm="100000">
                                          <p:val>
                                            <p:strVal val="#ppt_x"/>
                                          </p:val>
                                        </p:tav>
                                      </p:tavLst>
                                    </p:anim>
                                    <p:anim calcmode="lin" valueType="num">
                                      <p:cBhvr additive="base">
                                        <p:cTn id="33" dur="750" fill="hold"/>
                                        <p:tgtEl>
                                          <p:spTgt spid="3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7"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ppt_x</p:attrName>
                                        </p:attrNameLst>
                                      </p:cBhvr>
                                      <p:tavLst>
                                        <p:tav tm="0">
                                          <p:val>
                                            <p:strVal val="#ppt_x-#ppt_w/2"/>
                                          </p:val>
                                        </p:tav>
                                        <p:tav tm="100000">
                                          <p:val>
                                            <p:strVal val="#ppt_x"/>
                                          </p:val>
                                        </p:tav>
                                      </p:tavLst>
                                    </p:anim>
                                    <p:anim calcmode="lin" valueType="num">
                                      <p:cBhvr>
                                        <p:cTn id="38" dur="500" fill="hold"/>
                                        <p:tgtEl>
                                          <p:spTgt spid="40"/>
                                        </p:tgtEl>
                                        <p:attrNameLst>
                                          <p:attrName>ppt_y</p:attrName>
                                        </p:attrNameLst>
                                      </p:cBhvr>
                                      <p:tavLst>
                                        <p:tav tm="0">
                                          <p:val>
                                            <p:strVal val="#ppt_y"/>
                                          </p:val>
                                        </p:tav>
                                        <p:tav tm="100000">
                                          <p:val>
                                            <p:strVal val="#ppt_y"/>
                                          </p:val>
                                        </p:tav>
                                      </p:tavLst>
                                    </p:anim>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strVal val="#ppt_h"/>
                                          </p:val>
                                        </p:tav>
                                        <p:tav tm="100000">
                                          <p:val>
                                            <p:strVal val="#ppt_h"/>
                                          </p:val>
                                        </p:tav>
                                      </p:tavLst>
                                    </p:anim>
                                  </p:childTnLst>
                                </p:cTn>
                              </p:par>
                              <p:par>
                                <p:cTn id="41" presetID="17" presetClass="entr" presetSubtype="2"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childTnLst>
                          </p:cTn>
                        </p:par>
                        <p:par>
                          <p:cTn id="47" fill="hold">
                            <p:stCondLst>
                              <p:cond delay="3500"/>
                            </p:stCondLst>
                            <p:childTnLst>
                              <p:par>
                                <p:cTn id="48" presetID="22" presetClass="exit" presetSubtype="2" fill="hold" nodeType="afterEffect">
                                  <p:stCondLst>
                                    <p:cond delay="750"/>
                                  </p:stCondLst>
                                  <p:childTnLst>
                                    <p:animEffect transition="out" filter="wipe(right)">
                                      <p:cBhvr>
                                        <p:cTn id="49" dur="250"/>
                                        <p:tgtEl>
                                          <p:spTgt spid="33"/>
                                        </p:tgtEl>
                                      </p:cBhvr>
                                    </p:animEffect>
                                    <p:set>
                                      <p:cBhvr>
                                        <p:cTn id="50" dur="1" fill="hold">
                                          <p:stCondLst>
                                            <p:cond delay="249"/>
                                          </p:stCondLst>
                                        </p:cTn>
                                        <p:tgtEl>
                                          <p:spTgt spid="33"/>
                                        </p:tgtEl>
                                        <p:attrNameLst>
                                          <p:attrName>style.visibility</p:attrName>
                                        </p:attrNameLst>
                                      </p:cBhvr>
                                      <p:to>
                                        <p:strVal val="hidden"/>
                                      </p:to>
                                    </p:set>
                                  </p:childTnLst>
                                </p:cTn>
                              </p:par>
                            </p:childTnLst>
                          </p:cTn>
                        </p:par>
                        <p:par>
                          <p:cTn id="51" fill="hold">
                            <p:stCondLst>
                              <p:cond delay="4500"/>
                            </p:stCondLst>
                            <p:childTnLst>
                              <p:par>
                                <p:cTn id="52" presetID="22" presetClass="exit" presetSubtype="1" fill="hold" nodeType="afterEffect">
                                  <p:stCondLst>
                                    <p:cond delay="0"/>
                                  </p:stCondLst>
                                  <p:childTnLst>
                                    <p:animEffect transition="out" filter="wipe(up)">
                                      <p:cBhvr>
                                        <p:cTn id="53" dur="250"/>
                                        <p:tgtEl>
                                          <p:spTgt spid="35"/>
                                        </p:tgtEl>
                                      </p:cBhvr>
                                    </p:animEffect>
                                    <p:set>
                                      <p:cBhvr>
                                        <p:cTn id="54" dur="1" fill="hold">
                                          <p:stCondLst>
                                            <p:cond delay="249"/>
                                          </p:stCondLst>
                                        </p:cTn>
                                        <p:tgtEl>
                                          <p:spTgt spid="35"/>
                                        </p:tgtEl>
                                        <p:attrNameLst>
                                          <p:attrName>style.visibility</p:attrName>
                                        </p:attrNameLst>
                                      </p:cBhvr>
                                      <p:to>
                                        <p:strVal val="hidden"/>
                                      </p:to>
                                    </p:set>
                                  </p:childTnLst>
                                </p:cTn>
                              </p:par>
                            </p:childTnLst>
                          </p:cTn>
                        </p:par>
                        <p:par>
                          <p:cTn id="55" fill="hold">
                            <p:stCondLst>
                              <p:cond delay="4750"/>
                            </p:stCondLst>
                            <p:childTnLst>
                              <p:par>
                                <p:cTn id="56" presetID="22" presetClass="exit" presetSubtype="8" fill="hold" nodeType="afterEffect">
                                  <p:stCondLst>
                                    <p:cond delay="0"/>
                                  </p:stCondLst>
                                  <p:childTnLst>
                                    <p:animEffect transition="out" filter="wipe(left)">
                                      <p:cBhvr>
                                        <p:cTn id="57" dur="250"/>
                                        <p:tgtEl>
                                          <p:spTgt spid="34"/>
                                        </p:tgtEl>
                                      </p:cBhvr>
                                    </p:animEffect>
                                    <p:set>
                                      <p:cBhvr>
                                        <p:cTn id="58" dur="1" fill="hold">
                                          <p:stCondLst>
                                            <p:cond delay="249"/>
                                          </p:stCondLst>
                                        </p:cTn>
                                        <p:tgtEl>
                                          <p:spTgt spid="34"/>
                                        </p:tgtEl>
                                        <p:attrNameLst>
                                          <p:attrName>style.visibility</p:attrName>
                                        </p:attrNameLst>
                                      </p:cBhvr>
                                      <p:to>
                                        <p:strVal val="hidden"/>
                                      </p:to>
                                    </p:set>
                                  </p:childTnLst>
                                </p:cTn>
                              </p:par>
                            </p:childTnLst>
                          </p:cTn>
                        </p:par>
                        <p:par>
                          <p:cTn id="59" fill="hold">
                            <p:stCondLst>
                              <p:cond delay="5000"/>
                            </p:stCondLst>
                            <p:childTnLst>
                              <p:par>
                                <p:cTn id="60" presetID="22" presetClass="exit" presetSubtype="4" fill="hold" nodeType="afterEffect">
                                  <p:stCondLst>
                                    <p:cond delay="0"/>
                                  </p:stCondLst>
                                  <p:childTnLst>
                                    <p:animEffect transition="out" filter="wipe(down)">
                                      <p:cBhvr>
                                        <p:cTn id="61" dur="250"/>
                                        <p:tgtEl>
                                          <p:spTgt spid="36"/>
                                        </p:tgtEl>
                                      </p:cBhvr>
                                    </p:animEffect>
                                    <p:set>
                                      <p:cBhvr>
                                        <p:cTn id="62" dur="1" fill="hold">
                                          <p:stCondLst>
                                            <p:cond delay="249"/>
                                          </p:stCondLst>
                                        </p:cTn>
                                        <p:tgtEl>
                                          <p:spTgt spid="36"/>
                                        </p:tgtEl>
                                        <p:attrNameLst>
                                          <p:attrName>style.visibility</p:attrName>
                                        </p:attrNameLst>
                                      </p:cBhvr>
                                      <p:to>
                                        <p:strVal val="hidden"/>
                                      </p:to>
                                    </p:set>
                                  </p:childTnLst>
                                </p:cTn>
                              </p:par>
                              <p:par>
                                <p:cTn id="63" presetID="2" presetClass="exit" presetSubtype="2" accel="100000" fill="hold" nodeType="withEffect">
                                  <p:stCondLst>
                                    <p:cond delay="0"/>
                                  </p:stCondLst>
                                  <p:childTnLst>
                                    <p:anim calcmode="lin" valueType="num">
                                      <p:cBhvr additive="base">
                                        <p:cTn id="64" dur="500"/>
                                        <p:tgtEl>
                                          <p:spTgt spid="18"/>
                                        </p:tgtEl>
                                        <p:attrNameLst>
                                          <p:attrName>ppt_x</p:attrName>
                                        </p:attrNameLst>
                                      </p:cBhvr>
                                      <p:tavLst>
                                        <p:tav tm="0">
                                          <p:val>
                                            <p:strVal val="ppt_x"/>
                                          </p:val>
                                        </p:tav>
                                        <p:tav tm="100000">
                                          <p:val>
                                            <p:strVal val="1+ppt_w/2"/>
                                          </p:val>
                                        </p:tav>
                                      </p:tavLst>
                                    </p:anim>
                                    <p:anim calcmode="lin" valueType="num">
                                      <p:cBhvr additive="base">
                                        <p:cTn id="65" dur="500"/>
                                        <p:tgtEl>
                                          <p:spTgt spid="18"/>
                                        </p:tgtEl>
                                        <p:attrNameLst>
                                          <p:attrName>ppt_y</p:attrName>
                                        </p:attrNameLst>
                                      </p:cBhvr>
                                      <p:tavLst>
                                        <p:tav tm="0">
                                          <p:val>
                                            <p:strVal val="ppt_y"/>
                                          </p:val>
                                        </p:tav>
                                        <p:tav tm="100000">
                                          <p:val>
                                            <p:strVal val="ppt_y"/>
                                          </p:val>
                                        </p:tav>
                                      </p:tavLst>
                                    </p:anim>
                                    <p:set>
                                      <p:cBhvr>
                                        <p:cTn id="66" dur="1" fill="hold">
                                          <p:stCondLst>
                                            <p:cond delay="499"/>
                                          </p:stCondLst>
                                        </p:cTn>
                                        <p:tgtEl>
                                          <p:spTgt spid="18"/>
                                        </p:tgtEl>
                                        <p:attrNameLst>
                                          <p:attrName>style.visibility</p:attrName>
                                        </p:attrNameLst>
                                      </p:cBhvr>
                                      <p:to>
                                        <p:strVal val="hidden"/>
                                      </p:to>
                                    </p:set>
                                  </p:childTnLst>
                                </p:cTn>
                              </p:par>
                              <p:par>
                                <p:cTn id="67" presetID="2" presetClass="exit" presetSubtype="8" accel="100000" fill="hold" grpId="1" nodeType="withEffect">
                                  <p:stCondLst>
                                    <p:cond delay="0"/>
                                  </p:stCondLst>
                                  <p:childTnLst>
                                    <p:anim calcmode="lin" valueType="num">
                                      <p:cBhvr additive="base">
                                        <p:cTn id="68" dur="500"/>
                                        <p:tgtEl>
                                          <p:spTgt spid="17"/>
                                        </p:tgtEl>
                                        <p:attrNameLst>
                                          <p:attrName>ppt_x</p:attrName>
                                        </p:attrNameLst>
                                      </p:cBhvr>
                                      <p:tavLst>
                                        <p:tav tm="0">
                                          <p:val>
                                            <p:strVal val="ppt_x"/>
                                          </p:val>
                                        </p:tav>
                                        <p:tav tm="100000">
                                          <p:val>
                                            <p:strVal val="0-ppt_w/2"/>
                                          </p:val>
                                        </p:tav>
                                      </p:tavLst>
                                    </p:anim>
                                    <p:anim calcmode="lin" valueType="num">
                                      <p:cBhvr additive="base">
                                        <p:cTn id="69" dur="500"/>
                                        <p:tgtEl>
                                          <p:spTgt spid="17"/>
                                        </p:tgtEl>
                                        <p:attrNameLst>
                                          <p:attrName>ppt_y</p:attrName>
                                        </p:attrNameLst>
                                      </p:cBhvr>
                                      <p:tavLst>
                                        <p:tav tm="0">
                                          <p:val>
                                            <p:strVal val="ppt_y"/>
                                          </p:val>
                                        </p:tav>
                                        <p:tav tm="100000">
                                          <p:val>
                                            <p:strVal val="ppt_y"/>
                                          </p:val>
                                        </p:tav>
                                      </p:tavLst>
                                    </p:anim>
                                    <p:set>
                                      <p:cBhvr>
                                        <p:cTn id="70" dur="1" fill="hold">
                                          <p:stCondLst>
                                            <p:cond delay="499"/>
                                          </p:stCondLst>
                                        </p:cTn>
                                        <p:tgtEl>
                                          <p:spTgt spid="17"/>
                                        </p:tgtEl>
                                        <p:attrNameLst>
                                          <p:attrName>style.visibility</p:attrName>
                                        </p:attrNameLst>
                                      </p:cBhvr>
                                      <p:to>
                                        <p:strVal val="hidden"/>
                                      </p:to>
                                    </p:set>
                                  </p:childTnLst>
                                </p:cTn>
                              </p:par>
                              <p:par>
                                <p:cTn id="71" presetID="2" presetClass="exit" presetSubtype="2" accel="100000" fill="hold" nodeType="withEffect">
                                  <p:stCondLst>
                                    <p:cond delay="0"/>
                                  </p:stCondLst>
                                  <p:childTnLst>
                                    <p:anim calcmode="lin" valueType="num">
                                      <p:cBhvr additive="base">
                                        <p:cTn id="72" dur="500"/>
                                        <p:tgtEl>
                                          <p:spTgt spid="30"/>
                                        </p:tgtEl>
                                        <p:attrNameLst>
                                          <p:attrName>ppt_x</p:attrName>
                                        </p:attrNameLst>
                                      </p:cBhvr>
                                      <p:tavLst>
                                        <p:tav tm="0">
                                          <p:val>
                                            <p:strVal val="ppt_x"/>
                                          </p:val>
                                        </p:tav>
                                        <p:tav tm="100000">
                                          <p:val>
                                            <p:strVal val="1+ppt_w/2"/>
                                          </p:val>
                                        </p:tav>
                                      </p:tavLst>
                                    </p:anim>
                                    <p:anim calcmode="lin" valueType="num">
                                      <p:cBhvr additive="base">
                                        <p:cTn id="73" dur="500"/>
                                        <p:tgtEl>
                                          <p:spTgt spid="30"/>
                                        </p:tgtEl>
                                        <p:attrNameLst>
                                          <p:attrName>ppt_y</p:attrName>
                                        </p:attrNameLst>
                                      </p:cBhvr>
                                      <p:tavLst>
                                        <p:tav tm="0">
                                          <p:val>
                                            <p:strVal val="ppt_y"/>
                                          </p:val>
                                        </p:tav>
                                        <p:tav tm="100000">
                                          <p:val>
                                            <p:strVal val="ppt_y"/>
                                          </p:val>
                                        </p:tav>
                                      </p:tavLst>
                                    </p:anim>
                                    <p:set>
                                      <p:cBhvr>
                                        <p:cTn id="74" dur="1" fill="hold">
                                          <p:stCondLst>
                                            <p:cond delay="499"/>
                                          </p:stCondLst>
                                        </p:cTn>
                                        <p:tgtEl>
                                          <p:spTgt spid="30"/>
                                        </p:tgtEl>
                                        <p:attrNameLst>
                                          <p:attrName>style.visibility</p:attrName>
                                        </p:attrNameLst>
                                      </p:cBhvr>
                                      <p:to>
                                        <p:strVal val="hidden"/>
                                      </p:to>
                                    </p:set>
                                  </p:childTnLst>
                                </p:cTn>
                              </p:par>
                              <p:par>
                                <p:cTn id="75" presetID="17" presetClass="exit" presetSubtype="8" fill="hold" grpId="1" nodeType="withEffect">
                                  <p:stCondLst>
                                    <p:cond delay="250"/>
                                  </p:stCondLst>
                                  <p:childTnLst>
                                    <p:anim calcmode="lin" valueType="num">
                                      <p:cBhvr>
                                        <p:cTn id="76" dur="500"/>
                                        <p:tgtEl>
                                          <p:spTgt spid="40"/>
                                        </p:tgtEl>
                                        <p:attrNameLst>
                                          <p:attrName>ppt_x</p:attrName>
                                        </p:attrNameLst>
                                      </p:cBhvr>
                                      <p:tavLst>
                                        <p:tav tm="0">
                                          <p:val>
                                            <p:strVal val="ppt_x"/>
                                          </p:val>
                                        </p:tav>
                                        <p:tav tm="100000">
                                          <p:val>
                                            <p:strVal val="ppt_x-ppt_w/2"/>
                                          </p:val>
                                        </p:tav>
                                      </p:tavLst>
                                    </p:anim>
                                    <p:anim calcmode="lin" valueType="num">
                                      <p:cBhvr>
                                        <p:cTn id="77" dur="500"/>
                                        <p:tgtEl>
                                          <p:spTgt spid="40"/>
                                        </p:tgtEl>
                                        <p:attrNameLst>
                                          <p:attrName>ppt_y</p:attrName>
                                        </p:attrNameLst>
                                      </p:cBhvr>
                                      <p:tavLst>
                                        <p:tav tm="0">
                                          <p:val>
                                            <p:strVal val="ppt_y"/>
                                          </p:val>
                                        </p:tav>
                                        <p:tav tm="100000">
                                          <p:val>
                                            <p:strVal val="ppt_y"/>
                                          </p:val>
                                        </p:tav>
                                      </p:tavLst>
                                    </p:anim>
                                    <p:anim calcmode="lin" valueType="num">
                                      <p:cBhvr>
                                        <p:cTn id="78" dur="500"/>
                                        <p:tgtEl>
                                          <p:spTgt spid="40"/>
                                        </p:tgtEl>
                                        <p:attrNameLst>
                                          <p:attrName>ppt_w</p:attrName>
                                        </p:attrNameLst>
                                      </p:cBhvr>
                                      <p:tavLst>
                                        <p:tav tm="0">
                                          <p:val>
                                            <p:strVal val="ppt_w"/>
                                          </p:val>
                                        </p:tav>
                                        <p:tav tm="100000">
                                          <p:val>
                                            <p:fltVal val="0"/>
                                          </p:val>
                                        </p:tav>
                                      </p:tavLst>
                                    </p:anim>
                                    <p:anim calcmode="lin" valueType="num">
                                      <p:cBhvr>
                                        <p:cTn id="79" dur="500"/>
                                        <p:tgtEl>
                                          <p:spTgt spid="40"/>
                                        </p:tgtEl>
                                        <p:attrNameLst>
                                          <p:attrName>ppt_h</p:attrName>
                                        </p:attrNameLst>
                                      </p:cBhvr>
                                      <p:tavLst>
                                        <p:tav tm="0">
                                          <p:val>
                                            <p:strVal val="ppt_h"/>
                                          </p:val>
                                        </p:tav>
                                        <p:tav tm="100000">
                                          <p:val>
                                            <p:strVal val="ppt_h"/>
                                          </p:val>
                                        </p:tav>
                                      </p:tavLst>
                                    </p:anim>
                                    <p:set>
                                      <p:cBhvr>
                                        <p:cTn id="80" dur="1" fill="hold">
                                          <p:stCondLst>
                                            <p:cond delay="499"/>
                                          </p:stCondLst>
                                        </p:cTn>
                                        <p:tgtEl>
                                          <p:spTgt spid="40"/>
                                        </p:tgtEl>
                                        <p:attrNameLst>
                                          <p:attrName>style.visibility</p:attrName>
                                        </p:attrNameLst>
                                      </p:cBhvr>
                                      <p:to>
                                        <p:strVal val="hidden"/>
                                      </p:to>
                                    </p:set>
                                  </p:childTnLst>
                                </p:cTn>
                              </p:par>
                              <p:par>
                                <p:cTn id="81" presetID="17" presetClass="exit" presetSubtype="2" fill="hold" grpId="1" nodeType="withEffect">
                                  <p:stCondLst>
                                    <p:cond delay="250"/>
                                  </p:stCondLst>
                                  <p:childTnLst>
                                    <p:anim calcmode="lin" valueType="num">
                                      <p:cBhvr>
                                        <p:cTn id="82" dur="500"/>
                                        <p:tgtEl>
                                          <p:spTgt spid="39"/>
                                        </p:tgtEl>
                                        <p:attrNameLst>
                                          <p:attrName>ppt_x</p:attrName>
                                        </p:attrNameLst>
                                      </p:cBhvr>
                                      <p:tavLst>
                                        <p:tav tm="0">
                                          <p:val>
                                            <p:strVal val="ppt_x"/>
                                          </p:val>
                                        </p:tav>
                                        <p:tav tm="100000">
                                          <p:val>
                                            <p:strVal val="ppt_x+ppt_w/2"/>
                                          </p:val>
                                        </p:tav>
                                      </p:tavLst>
                                    </p:anim>
                                    <p:anim calcmode="lin" valueType="num">
                                      <p:cBhvr>
                                        <p:cTn id="83" dur="500"/>
                                        <p:tgtEl>
                                          <p:spTgt spid="39"/>
                                        </p:tgtEl>
                                        <p:attrNameLst>
                                          <p:attrName>ppt_y</p:attrName>
                                        </p:attrNameLst>
                                      </p:cBhvr>
                                      <p:tavLst>
                                        <p:tav tm="0">
                                          <p:val>
                                            <p:strVal val="ppt_y"/>
                                          </p:val>
                                        </p:tav>
                                        <p:tav tm="100000">
                                          <p:val>
                                            <p:strVal val="ppt_y"/>
                                          </p:val>
                                        </p:tav>
                                      </p:tavLst>
                                    </p:anim>
                                    <p:anim calcmode="lin" valueType="num">
                                      <p:cBhvr>
                                        <p:cTn id="84" dur="500"/>
                                        <p:tgtEl>
                                          <p:spTgt spid="39"/>
                                        </p:tgtEl>
                                        <p:attrNameLst>
                                          <p:attrName>ppt_w</p:attrName>
                                        </p:attrNameLst>
                                      </p:cBhvr>
                                      <p:tavLst>
                                        <p:tav tm="0">
                                          <p:val>
                                            <p:strVal val="ppt_w"/>
                                          </p:val>
                                        </p:tav>
                                        <p:tav tm="100000">
                                          <p:val>
                                            <p:fltVal val="0"/>
                                          </p:val>
                                        </p:tav>
                                      </p:tavLst>
                                    </p:anim>
                                    <p:anim calcmode="lin" valueType="num">
                                      <p:cBhvr>
                                        <p:cTn id="85" dur="500"/>
                                        <p:tgtEl>
                                          <p:spTgt spid="39"/>
                                        </p:tgtEl>
                                        <p:attrNameLst>
                                          <p:attrName>ppt_h</p:attrName>
                                        </p:attrNameLst>
                                      </p:cBhvr>
                                      <p:tavLst>
                                        <p:tav tm="0">
                                          <p:val>
                                            <p:strVal val="ppt_h"/>
                                          </p:val>
                                        </p:tav>
                                        <p:tav tm="100000">
                                          <p:val>
                                            <p:strVal val="ppt_h"/>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9" grpId="0" animBg="1"/>
      <p:bldP spid="39" grpId="1" animBg="1"/>
      <p:bldP spid="40" grpId="0" animBg="1"/>
      <p:bldP spid="4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ar-DZ" sz="4800" b="1" i="1" dirty="0">
                <a:solidFill>
                  <a:srgbClr val="FF0000"/>
                </a:solidFill>
                <a:latin typeface="Ara Aqeeq Bold" panose="00000500000000000000" pitchFamily="2" charset="-78"/>
                <a:cs typeface="Simplified Arabic" panose="02010000000000000000" pitchFamily="2" charset="-78"/>
              </a:rPr>
              <a:t> المطلب الثاني: تعريف البيئة.</a:t>
            </a:r>
            <a:endParaRPr lang="en-US" sz="4800" b="1" i="1" dirty="0">
              <a:solidFill>
                <a:srgbClr val="FF0000"/>
              </a:solidFill>
              <a:latin typeface="Ara Aqeeq Bold" panose="00000500000000000000" pitchFamily="2" charset="-78"/>
              <a:cs typeface="Simplified Arabic" panose="02010000000000000000" pitchFamily="2" charset="-78"/>
            </a:endParaRPr>
          </a:p>
        </p:txBody>
      </p:sp>
      <p:grpSp>
        <p:nvGrpSpPr>
          <p:cNvPr id="6" name="Group 5">
            <a:extLst>
              <a:ext uri="{FF2B5EF4-FFF2-40B4-BE49-F238E27FC236}">
                <a16:creationId xmlns:a16="http://schemas.microsoft.com/office/drawing/2014/main" id="{2156D80A-BEBC-4CEB-A6AF-8D070740B841}"/>
              </a:ext>
            </a:extLst>
          </p:cNvPr>
          <p:cNvGrpSpPr/>
          <p:nvPr/>
        </p:nvGrpSpPr>
        <p:grpSpPr>
          <a:xfrm>
            <a:off x="4248886" y="1917127"/>
            <a:ext cx="7810078" cy="2760526"/>
            <a:chOff x="3345827" y="722654"/>
            <a:chExt cx="4907554" cy="1963906"/>
          </a:xfrm>
        </p:grpSpPr>
        <p:sp>
          <p:nvSpPr>
            <p:cNvPr id="7" name="TextBox 6">
              <a:extLst>
                <a:ext uri="{FF2B5EF4-FFF2-40B4-BE49-F238E27FC236}">
                  <a16:creationId xmlns:a16="http://schemas.microsoft.com/office/drawing/2014/main" id="{F5B473FB-F528-4115-98F9-4C0A01997551}"/>
                </a:ext>
              </a:extLst>
            </p:cNvPr>
            <p:cNvSpPr txBox="1"/>
            <p:nvPr/>
          </p:nvSpPr>
          <p:spPr>
            <a:xfrm>
              <a:off x="3345827" y="722654"/>
              <a:ext cx="2289074" cy="503607"/>
            </a:xfrm>
            <a:prstGeom prst="rect">
              <a:avLst/>
            </a:prstGeom>
            <a:noFill/>
          </p:spPr>
          <p:txBody>
            <a:bodyPr wrap="square" rtlCol="0">
              <a:spAutoFit/>
            </a:bodyPr>
            <a:lstStyle/>
            <a:p>
              <a:pPr algn="r"/>
              <a:r>
                <a:rPr lang="ar-DZ" altLang="ko-KR" sz="4000" b="1" dirty="0">
                  <a:solidFill>
                    <a:srgbClr val="FF0000"/>
                  </a:solidFill>
                  <a:latin typeface="Ara Aqeeq Bold" panose="00000500000000000000" pitchFamily="2" charset="-78"/>
                  <a:cs typeface="Ara Aqeeq Bold" panose="00000500000000000000" pitchFamily="2" charset="-78"/>
                </a:rPr>
                <a:t>أ- :</a:t>
              </a:r>
              <a:endParaRPr lang="ko-KR" altLang="en-US" sz="4000" b="1" dirty="0">
                <a:solidFill>
                  <a:srgbClr val="FF0000"/>
                </a:solidFill>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E22939DC-36AC-485B-A59F-FCAAAF9FAB1D}"/>
                </a:ext>
              </a:extLst>
            </p:cNvPr>
            <p:cNvSpPr txBox="1"/>
            <p:nvPr/>
          </p:nvSpPr>
          <p:spPr>
            <a:xfrm>
              <a:off x="5411176" y="1569865"/>
              <a:ext cx="2842205" cy="1116695"/>
            </a:xfrm>
            <a:prstGeom prst="rect">
              <a:avLst/>
            </a:prstGeom>
            <a:noFill/>
          </p:spPr>
          <p:txBody>
            <a:bodyPr wrap="square" rtlCol="0">
              <a:spAutoFit/>
            </a:bodyPr>
            <a:lstStyle/>
            <a:p>
              <a:pPr algn="ctr" rtl="1"/>
              <a:r>
                <a:rPr lang="ar-DZ" altLang="ko-KR" sz="2400" dirty="0">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rPr>
                <a:t>	وهي المحيط المادي الذي يعيش فيه الإنسان بما يشمل من ماء وهواء وفضاء وتربة وكائنات حية ومنشآت شيدها لإشباع حاجاته.</a:t>
              </a:r>
              <a:endParaRPr lang="en-US" altLang="ko-KR" sz="2400" dirty="0">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endParaRPr>
            </a:p>
          </p:txBody>
        </p:sp>
      </p:grpSp>
      <p:grpSp>
        <p:nvGrpSpPr>
          <p:cNvPr id="12" name="Group 11">
            <a:extLst>
              <a:ext uri="{FF2B5EF4-FFF2-40B4-BE49-F238E27FC236}">
                <a16:creationId xmlns:a16="http://schemas.microsoft.com/office/drawing/2014/main" id="{9B0D116E-5E24-4B6D-BE6B-79C4646433BD}"/>
              </a:ext>
            </a:extLst>
          </p:cNvPr>
          <p:cNvGrpSpPr/>
          <p:nvPr/>
        </p:nvGrpSpPr>
        <p:grpSpPr>
          <a:xfrm>
            <a:off x="1140912" y="8299120"/>
            <a:ext cx="4896442" cy="3359818"/>
            <a:chOff x="4471262" y="1629225"/>
            <a:chExt cx="5054308" cy="2390254"/>
          </a:xfrm>
        </p:grpSpPr>
        <p:sp>
          <p:nvSpPr>
            <p:cNvPr id="13" name="TextBox 12">
              <a:extLst>
                <a:ext uri="{FF2B5EF4-FFF2-40B4-BE49-F238E27FC236}">
                  <a16:creationId xmlns:a16="http://schemas.microsoft.com/office/drawing/2014/main" id="{6FF5225E-CFEC-4C02-BE6B-E8C3507438B1}"/>
                </a:ext>
              </a:extLst>
            </p:cNvPr>
            <p:cNvSpPr txBox="1"/>
            <p:nvPr/>
          </p:nvSpPr>
          <p:spPr>
            <a:xfrm>
              <a:off x="5969463" y="3428288"/>
              <a:ext cx="3556107" cy="591191"/>
            </a:xfrm>
            <a:prstGeom prst="rect">
              <a:avLst/>
            </a:prstGeom>
            <a:noFill/>
          </p:spPr>
          <p:txBody>
            <a:bodyPr wrap="square" rtlCol="0">
              <a:spAutoFit/>
            </a:bodyPr>
            <a:lstStyle/>
            <a:p>
              <a:pPr algn="r"/>
              <a:r>
                <a:rPr lang="ar-DZ" altLang="ko-KR" sz="4800" b="1" dirty="0">
                  <a:solidFill>
                    <a:srgbClr val="FF0000"/>
                  </a:solidFill>
                  <a:latin typeface="Ara Aqeeq Bold" panose="00000500000000000000" pitchFamily="2" charset="-78"/>
                  <a:cs typeface="Ara Aqeeq Bold" panose="00000500000000000000" pitchFamily="2" charset="-78"/>
                </a:rPr>
                <a:t>ب-</a:t>
              </a:r>
              <a:endParaRPr lang="ko-KR" altLang="en-US" sz="4800" b="1" dirty="0">
                <a:solidFill>
                  <a:srgbClr val="FF0000"/>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52F69953-F4BF-4C50-BBA9-584EF4F91160}"/>
                </a:ext>
              </a:extLst>
            </p:cNvPr>
            <p:cNvSpPr txBox="1"/>
            <p:nvPr/>
          </p:nvSpPr>
          <p:spPr>
            <a:xfrm>
              <a:off x="4471262" y="1629225"/>
              <a:ext cx="3889040" cy="328439"/>
            </a:xfrm>
            <a:prstGeom prst="rect">
              <a:avLst/>
            </a:prstGeom>
            <a:noFill/>
          </p:spPr>
          <p:txBody>
            <a:bodyPr wrap="square" rtlCol="0">
              <a:spAutoFit/>
            </a:bodyPr>
            <a:lstStyle/>
            <a:p>
              <a:pPr algn="ctr" rtl="1"/>
              <a:endParaRPr lang="en-US" altLang="ko-KR" sz="2400" dirty="0">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endParaRPr>
            </a:p>
          </p:txBody>
        </p:sp>
      </p:grpSp>
      <p:grpSp>
        <p:nvGrpSpPr>
          <p:cNvPr id="15" name="그룹 40">
            <a:extLst>
              <a:ext uri="{FF2B5EF4-FFF2-40B4-BE49-F238E27FC236}">
                <a16:creationId xmlns:a16="http://schemas.microsoft.com/office/drawing/2014/main" id="{337DE8C3-4988-44A2-82F1-064515ED0DDC}"/>
              </a:ext>
            </a:extLst>
          </p:cNvPr>
          <p:cNvGrpSpPr/>
          <p:nvPr/>
        </p:nvGrpSpPr>
        <p:grpSpPr>
          <a:xfrm>
            <a:off x="5003250" y="2597778"/>
            <a:ext cx="3210459" cy="1873214"/>
            <a:chOff x="3479248" y="2668635"/>
            <a:chExt cx="3210459" cy="1873214"/>
          </a:xfrm>
          <a:solidFill>
            <a:schemeClr val="accent4"/>
          </a:solidFill>
        </p:grpSpPr>
        <p:sp>
          <p:nvSpPr>
            <p:cNvPr id="16" name="Rectangle 29">
              <a:extLst>
                <a:ext uri="{FF2B5EF4-FFF2-40B4-BE49-F238E27FC236}">
                  <a16:creationId xmlns:a16="http://schemas.microsoft.com/office/drawing/2014/main" id="{3251AE77-EEDE-49BD-9DE6-CBD8BC034EA8}"/>
                </a:ext>
              </a:extLst>
            </p:cNvPr>
            <p:cNvSpPr/>
            <p:nvPr/>
          </p:nvSpPr>
          <p:spPr>
            <a:xfrm>
              <a:off x="3479248" y="2752585"/>
              <a:ext cx="2566660" cy="1789264"/>
            </a:xfrm>
            <a:custGeom>
              <a:avLst/>
              <a:gdLst>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207346 w 2566634"/>
                <a:gd name="connsiteY0" fmla="*/ 0 h 1812297"/>
                <a:gd name="connsiteX1" fmla="*/ 2566634 w 2566634"/>
                <a:gd name="connsiteY1" fmla="*/ 0 h 1812297"/>
                <a:gd name="connsiteX2" fmla="*/ 2566634 w 2566634"/>
                <a:gd name="connsiteY2" fmla="*/ 386082 h 1812297"/>
                <a:gd name="connsiteX3" fmla="*/ 1216436 w 2566634"/>
                <a:gd name="connsiteY3" fmla="*/ 386082 h 1812297"/>
                <a:gd name="connsiteX4" fmla="*/ 313246 w 2566634"/>
                <a:gd name="connsiteY4" fmla="*/ 997020 h 1812297"/>
                <a:gd name="connsiteX5" fmla="*/ 1214847 w 2566634"/>
                <a:gd name="connsiteY5" fmla="*/ 1721379 h 1812297"/>
                <a:gd name="connsiteX6" fmla="*/ 11 w 2566634"/>
                <a:gd name="connsiteY6" fmla="*/ 935873 h 1812297"/>
                <a:gd name="connsiteX7" fmla="*/ 1207346 w 2566634"/>
                <a:gd name="connsiteY7" fmla="*/ 473 h 1812297"/>
                <a:gd name="connsiteX8" fmla="*/ 1207346 w 2566634"/>
                <a:gd name="connsiteY8" fmla="*/ 0 h 1812297"/>
                <a:gd name="connsiteX0" fmla="*/ 1207796 w 2567084"/>
                <a:gd name="connsiteY0" fmla="*/ 0 h 1812297"/>
                <a:gd name="connsiteX1" fmla="*/ 2567084 w 2567084"/>
                <a:gd name="connsiteY1" fmla="*/ 0 h 1812297"/>
                <a:gd name="connsiteX2" fmla="*/ 2567084 w 2567084"/>
                <a:gd name="connsiteY2" fmla="*/ 386082 h 1812297"/>
                <a:gd name="connsiteX3" fmla="*/ 1216886 w 2567084"/>
                <a:gd name="connsiteY3" fmla="*/ 386082 h 1812297"/>
                <a:gd name="connsiteX4" fmla="*/ 313696 w 2567084"/>
                <a:gd name="connsiteY4" fmla="*/ 997020 h 1812297"/>
                <a:gd name="connsiteX5" fmla="*/ 1215297 w 2567084"/>
                <a:gd name="connsiteY5" fmla="*/ 1721379 h 1812297"/>
                <a:gd name="connsiteX6" fmla="*/ 461 w 2567084"/>
                <a:gd name="connsiteY6" fmla="*/ 935873 h 1812297"/>
                <a:gd name="connsiteX7" fmla="*/ 1207796 w 2567084"/>
                <a:gd name="connsiteY7" fmla="*/ 473 h 1812297"/>
                <a:gd name="connsiteX8" fmla="*/ 1207796 w 2567084"/>
                <a:gd name="connsiteY8" fmla="*/ 0 h 1812297"/>
                <a:gd name="connsiteX0" fmla="*/ 1207796 w 2567084"/>
                <a:gd name="connsiteY0" fmla="*/ 0 h 1791348"/>
                <a:gd name="connsiteX1" fmla="*/ 2567084 w 2567084"/>
                <a:gd name="connsiteY1" fmla="*/ 0 h 1791348"/>
                <a:gd name="connsiteX2" fmla="*/ 2567084 w 2567084"/>
                <a:gd name="connsiteY2" fmla="*/ 386082 h 1791348"/>
                <a:gd name="connsiteX3" fmla="*/ 1216886 w 2567084"/>
                <a:gd name="connsiteY3" fmla="*/ 386082 h 1791348"/>
                <a:gd name="connsiteX4" fmla="*/ 313696 w 2567084"/>
                <a:gd name="connsiteY4" fmla="*/ 997020 h 1791348"/>
                <a:gd name="connsiteX5" fmla="*/ 1215297 w 2567084"/>
                <a:gd name="connsiteY5" fmla="*/ 1721379 h 1791348"/>
                <a:gd name="connsiteX6" fmla="*/ 461 w 2567084"/>
                <a:gd name="connsiteY6" fmla="*/ 935873 h 1791348"/>
                <a:gd name="connsiteX7" fmla="*/ 1207796 w 2567084"/>
                <a:gd name="connsiteY7" fmla="*/ 473 h 1791348"/>
                <a:gd name="connsiteX8" fmla="*/ 1207796 w 2567084"/>
                <a:gd name="connsiteY8" fmla="*/ 0 h 1791348"/>
                <a:gd name="connsiteX0" fmla="*/ 1207796 w 2567084"/>
                <a:gd name="connsiteY0" fmla="*/ 0 h 1801236"/>
                <a:gd name="connsiteX1" fmla="*/ 2567084 w 2567084"/>
                <a:gd name="connsiteY1" fmla="*/ 0 h 1801236"/>
                <a:gd name="connsiteX2" fmla="*/ 2567084 w 2567084"/>
                <a:gd name="connsiteY2" fmla="*/ 386082 h 1801236"/>
                <a:gd name="connsiteX3" fmla="*/ 1216886 w 2567084"/>
                <a:gd name="connsiteY3" fmla="*/ 386082 h 1801236"/>
                <a:gd name="connsiteX4" fmla="*/ 313696 w 2567084"/>
                <a:gd name="connsiteY4" fmla="*/ 997020 h 1801236"/>
                <a:gd name="connsiteX5" fmla="*/ 1215297 w 2567084"/>
                <a:gd name="connsiteY5" fmla="*/ 1721379 h 1801236"/>
                <a:gd name="connsiteX6" fmla="*/ 461 w 2567084"/>
                <a:gd name="connsiteY6" fmla="*/ 935873 h 1801236"/>
                <a:gd name="connsiteX7" fmla="*/ 1207796 w 2567084"/>
                <a:gd name="connsiteY7" fmla="*/ 473 h 1801236"/>
                <a:gd name="connsiteX8" fmla="*/ 1207796 w 2567084"/>
                <a:gd name="connsiteY8" fmla="*/ 0 h 1801236"/>
                <a:gd name="connsiteX0" fmla="*/ 1207796 w 2567084"/>
                <a:gd name="connsiteY0" fmla="*/ 0 h 1811853"/>
                <a:gd name="connsiteX1" fmla="*/ 2567084 w 2567084"/>
                <a:gd name="connsiteY1" fmla="*/ 0 h 1811853"/>
                <a:gd name="connsiteX2" fmla="*/ 2567084 w 2567084"/>
                <a:gd name="connsiteY2" fmla="*/ 386082 h 1811853"/>
                <a:gd name="connsiteX3" fmla="*/ 1216886 w 2567084"/>
                <a:gd name="connsiteY3" fmla="*/ 386082 h 1811853"/>
                <a:gd name="connsiteX4" fmla="*/ 313696 w 2567084"/>
                <a:gd name="connsiteY4" fmla="*/ 997020 h 1811853"/>
                <a:gd name="connsiteX5" fmla="*/ 1215297 w 2567084"/>
                <a:gd name="connsiteY5" fmla="*/ 1721379 h 1811853"/>
                <a:gd name="connsiteX6" fmla="*/ 461 w 2567084"/>
                <a:gd name="connsiteY6" fmla="*/ 935873 h 1811853"/>
                <a:gd name="connsiteX7" fmla="*/ 1207796 w 2567084"/>
                <a:gd name="connsiteY7" fmla="*/ 473 h 1811853"/>
                <a:gd name="connsiteX8" fmla="*/ 1207796 w 2567084"/>
                <a:gd name="connsiteY8" fmla="*/ 0 h 1811853"/>
                <a:gd name="connsiteX0" fmla="*/ 1207796 w 2567084"/>
                <a:gd name="connsiteY0" fmla="*/ 0 h 1813194"/>
                <a:gd name="connsiteX1" fmla="*/ 2567084 w 2567084"/>
                <a:gd name="connsiteY1" fmla="*/ 0 h 1813194"/>
                <a:gd name="connsiteX2" fmla="*/ 2567084 w 2567084"/>
                <a:gd name="connsiteY2" fmla="*/ 386082 h 1813194"/>
                <a:gd name="connsiteX3" fmla="*/ 1216886 w 2567084"/>
                <a:gd name="connsiteY3" fmla="*/ 386082 h 1813194"/>
                <a:gd name="connsiteX4" fmla="*/ 313696 w 2567084"/>
                <a:gd name="connsiteY4" fmla="*/ 997020 h 1813194"/>
                <a:gd name="connsiteX5" fmla="*/ 1215297 w 2567084"/>
                <a:gd name="connsiteY5" fmla="*/ 1721379 h 1813194"/>
                <a:gd name="connsiteX6" fmla="*/ 461 w 2567084"/>
                <a:gd name="connsiteY6" fmla="*/ 935873 h 1813194"/>
                <a:gd name="connsiteX7" fmla="*/ 1207796 w 2567084"/>
                <a:gd name="connsiteY7" fmla="*/ 473 h 1813194"/>
                <a:gd name="connsiteX8" fmla="*/ 1207796 w 2567084"/>
                <a:gd name="connsiteY8" fmla="*/ 0 h 1813194"/>
                <a:gd name="connsiteX0" fmla="*/ 1207372 w 2566660"/>
                <a:gd name="connsiteY0" fmla="*/ 0 h 1813194"/>
                <a:gd name="connsiteX1" fmla="*/ 2566660 w 2566660"/>
                <a:gd name="connsiteY1" fmla="*/ 0 h 1813194"/>
                <a:gd name="connsiteX2" fmla="*/ 2566660 w 2566660"/>
                <a:gd name="connsiteY2" fmla="*/ 386082 h 1813194"/>
                <a:gd name="connsiteX3" fmla="*/ 1216462 w 2566660"/>
                <a:gd name="connsiteY3" fmla="*/ 386082 h 1813194"/>
                <a:gd name="connsiteX4" fmla="*/ 313272 w 2566660"/>
                <a:gd name="connsiteY4" fmla="*/ 997020 h 1813194"/>
                <a:gd name="connsiteX5" fmla="*/ 1214873 w 2566660"/>
                <a:gd name="connsiteY5" fmla="*/ 1721379 h 1813194"/>
                <a:gd name="connsiteX6" fmla="*/ 37 w 2566660"/>
                <a:gd name="connsiteY6" fmla="*/ 935873 h 1813194"/>
                <a:gd name="connsiteX7" fmla="*/ 1207372 w 2566660"/>
                <a:gd name="connsiteY7" fmla="*/ 473 h 1813194"/>
                <a:gd name="connsiteX8" fmla="*/ 1207372 w 2566660"/>
                <a:gd name="connsiteY8" fmla="*/ 0 h 1813194"/>
                <a:gd name="connsiteX0" fmla="*/ 1207372 w 2566660"/>
                <a:gd name="connsiteY0" fmla="*/ 0 h 1795638"/>
                <a:gd name="connsiteX1" fmla="*/ 2566660 w 2566660"/>
                <a:gd name="connsiteY1" fmla="*/ 0 h 1795638"/>
                <a:gd name="connsiteX2" fmla="*/ 2566660 w 2566660"/>
                <a:gd name="connsiteY2" fmla="*/ 386082 h 1795638"/>
                <a:gd name="connsiteX3" fmla="*/ 1216462 w 2566660"/>
                <a:gd name="connsiteY3" fmla="*/ 386082 h 1795638"/>
                <a:gd name="connsiteX4" fmla="*/ 313272 w 2566660"/>
                <a:gd name="connsiteY4" fmla="*/ 997020 h 1795638"/>
                <a:gd name="connsiteX5" fmla="*/ 1314886 w 2566660"/>
                <a:gd name="connsiteY5" fmla="*/ 1699948 h 1795638"/>
                <a:gd name="connsiteX6" fmla="*/ 37 w 2566660"/>
                <a:gd name="connsiteY6" fmla="*/ 935873 h 1795638"/>
                <a:gd name="connsiteX7" fmla="*/ 1207372 w 2566660"/>
                <a:gd name="connsiteY7" fmla="*/ 473 h 1795638"/>
                <a:gd name="connsiteX8" fmla="*/ 1207372 w 2566660"/>
                <a:gd name="connsiteY8" fmla="*/ 0 h 1795638"/>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9264"/>
                <a:gd name="connsiteX1" fmla="*/ 2566660 w 2566660"/>
                <a:gd name="connsiteY1" fmla="*/ 0 h 1789264"/>
                <a:gd name="connsiteX2" fmla="*/ 2566660 w 2566660"/>
                <a:gd name="connsiteY2" fmla="*/ 386082 h 1789264"/>
                <a:gd name="connsiteX3" fmla="*/ 1216462 w 2566660"/>
                <a:gd name="connsiteY3" fmla="*/ 386082 h 1789264"/>
                <a:gd name="connsiteX4" fmla="*/ 313272 w 2566660"/>
                <a:gd name="connsiteY4" fmla="*/ 997020 h 1789264"/>
                <a:gd name="connsiteX5" fmla="*/ 1314886 w 2566660"/>
                <a:gd name="connsiteY5" fmla="*/ 1685660 h 1789264"/>
                <a:gd name="connsiteX6" fmla="*/ 37 w 2566660"/>
                <a:gd name="connsiteY6" fmla="*/ 935873 h 1789264"/>
                <a:gd name="connsiteX7" fmla="*/ 1207372 w 2566660"/>
                <a:gd name="connsiteY7" fmla="*/ 473 h 1789264"/>
                <a:gd name="connsiteX8" fmla="*/ 1207372 w 2566660"/>
                <a:gd name="connsiteY8" fmla="*/ 0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660" h="1789264">
                  <a:moveTo>
                    <a:pt x="1207372" y="0"/>
                  </a:moveTo>
                  <a:lnTo>
                    <a:pt x="2566660" y="0"/>
                  </a:lnTo>
                  <a:lnTo>
                    <a:pt x="2566660" y="386082"/>
                  </a:lnTo>
                  <a:lnTo>
                    <a:pt x="1216462" y="386082"/>
                  </a:lnTo>
                  <a:cubicBezTo>
                    <a:pt x="792910" y="393759"/>
                    <a:pt x="369863" y="541922"/>
                    <a:pt x="313272" y="997020"/>
                  </a:cubicBezTo>
                  <a:cubicBezTo>
                    <a:pt x="270385" y="1456741"/>
                    <a:pt x="724588" y="1931544"/>
                    <a:pt x="1314886" y="1685660"/>
                  </a:cubicBezTo>
                  <a:cubicBezTo>
                    <a:pt x="1005782" y="1919067"/>
                    <a:pt x="4004" y="1794352"/>
                    <a:pt x="37" y="935873"/>
                  </a:cubicBezTo>
                  <a:cubicBezTo>
                    <a:pt x="-6614" y="195373"/>
                    <a:pt x="891136" y="4432"/>
                    <a:pt x="1207372" y="473"/>
                  </a:cubicBezTo>
                  <a:lnTo>
                    <a:pt x="1207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17" name="Isosceles Triangle 16">
              <a:extLst>
                <a:ext uri="{FF2B5EF4-FFF2-40B4-BE49-F238E27FC236}">
                  <a16:creationId xmlns:a16="http://schemas.microsoft.com/office/drawing/2014/main" id="{BF3B0E39-4328-407D-983E-2F63B6505B62}"/>
                </a:ext>
              </a:extLst>
            </p:cNvPr>
            <p:cNvSpPr/>
            <p:nvPr/>
          </p:nvSpPr>
          <p:spPr>
            <a:xfrm rot="5400000">
              <a:off x="6099962" y="2614581"/>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grpSp>
      <p:grpSp>
        <p:nvGrpSpPr>
          <p:cNvPr id="18" name="그룹 39">
            <a:extLst>
              <a:ext uri="{FF2B5EF4-FFF2-40B4-BE49-F238E27FC236}">
                <a16:creationId xmlns:a16="http://schemas.microsoft.com/office/drawing/2014/main" id="{6A3FE732-DCE2-4CD9-A1D6-34314CCFE95A}"/>
              </a:ext>
            </a:extLst>
          </p:cNvPr>
          <p:cNvGrpSpPr/>
          <p:nvPr/>
        </p:nvGrpSpPr>
        <p:grpSpPr>
          <a:xfrm>
            <a:off x="5313267" y="2983865"/>
            <a:ext cx="2511927" cy="1441169"/>
            <a:chOff x="3789265" y="3054721"/>
            <a:chExt cx="2511927" cy="1441169"/>
          </a:xfrm>
          <a:solidFill>
            <a:schemeClr val="accent2"/>
          </a:solidFill>
        </p:grpSpPr>
        <p:sp>
          <p:nvSpPr>
            <p:cNvPr id="19" name="Isosceles Triangle 18">
              <a:extLst>
                <a:ext uri="{FF2B5EF4-FFF2-40B4-BE49-F238E27FC236}">
                  <a16:creationId xmlns:a16="http://schemas.microsoft.com/office/drawing/2014/main" id="{CE7C3E6A-B004-4A0C-8C2F-8233A5244F3A}"/>
                </a:ext>
              </a:extLst>
            </p:cNvPr>
            <p:cNvSpPr/>
            <p:nvPr/>
          </p:nvSpPr>
          <p:spPr>
            <a:xfrm rot="5400000">
              <a:off x="5711447" y="3000667"/>
              <a:ext cx="535692" cy="6437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0" name="Rectangle 28">
              <a:extLst>
                <a:ext uri="{FF2B5EF4-FFF2-40B4-BE49-F238E27FC236}">
                  <a16:creationId xmlns:a16="http://schemas.microsoft.com/office/drawing/2014/main" id="{AD77E654-E061-4B6B-8BE5-FF4BA26B3946}"/>
                </a:ext>
              </a:extLst>
            </p:cNvPr>
            <p:cNvSpPr/>
            <p:nvPr/>
          </p:nvSpPr>
          <p:spPr>
            <a:xfrm>
              <a:off x="3789265" y="3129529"/>
              <a:ext cx="1868380" cy="1366361"/>
            </a:xfrm>
            <a:custGeom>
              <a:avLst/>
              <a:gdLst>
                <a:gd name="connsiteX0" fmla="*/ 902987 w 1868306"/>
                <a:gd name="connsiteY0" fmla="*/ 0 h 1356095"/>
                <a:gd name="connsiteX1" fmla="*/ 903021 w 1868306"/>
                <a:gd name="connsiteY1" fmla="*/ 5072 h 1356095"/>
                <a:gd name="connsiteX2" fmla="*/ 1868306 w 1868306"/>
                <a:gd name="connsiteY2" fmla="*/ 5072 h 1356095"/>
                <a:gd name="connsiteX3" fmla="*/ 1868306 w 1868306"/>
                <a:gd name="connsiteY3" fmla="*/ 391154 h 1356095"/>
                <a:gd name="connsiteX4" fmla="*/ 897279 w 1868306"/>
                <a:gd name="connsiteY4" fmla="*/ 391154 h 1356095"/>
                <a:gd name="connsiteX5" fmla="*/ 897279 w 1868306"/>
                <a:gd name="connsiteY5" fmla="*/ 391144 h 1356095"/>
                <a:gd name="connsiteX6" fmla="*/ 384895 w 1868306"/>
                <a:gd name="connsiteY6" fmla="*/ 684842 h 1356095"/>
                <a:gd name="connsiteX7" fmla="*/ 388217 w 1868306"/>
                <a:gd name="connsiteY7" fmla="*/ 1117302 h 1356095"/>
                <a:gd name="connsiteX8" fmla="*/ 894654 w 1868306"/>
                <a:gd name="connsiteY8" fmla="*/ 1335893 h 1356095"/>
                <a:gd name="connsiteX9" fmla="*/ 3 w 1868306"/>
                <a:gd name="connsiteY9" fmla="*/ 673635 h 1356095"/>
                <a:gd name="connsiteX10" fmla="*/ 902987 w 1868306"/>
                <a:gd name="connsiteY10" fmla="*/ 0 h 1356095"/>
                <a:gd name="connsiteX0" fmla="*/ 902987 w 1868306"/>
                <a:gd name="connsiteY0" fmla="*/ 0 h 1356095"/>
                <a:gd name="connsiteX1" fmla="*/ 903021 w 1868306"/>
                <a:gd name="connsiteY1" fmla="*/ 5072 h 1356095"/>
                <a:gd name="connsiteX2" fmla="*/ 1868306 w 1868306"/>
                <a:gd name="connsiteY2" fmla="*/ 5072 h 1356095"/>
                <a:gd name="connsiteX3" fmla="*/ 1868306 w 1868306"/>
                <a:gd name="connsiteY3" fmla="*/ 391154 h 1356095"/>
                <a:gd name="connsiteX4" fmla="*/ 897279 w 1868306"/>
                <a:gd name="connsiteY4" fmla="*/ 391154 h 1356095"/>
                <a:gd name="connsiteX5" fmla="*/ 897279 w 1868306"/>
                <a:gd name="connsiteY5" fmla="*/ 391144 h 1356095"/>
                <a:gd name="connsiteX6" fmla="*/ 384895 w 1868306"/>
                <a:gd name="connsiteY6" fmla="*/ 684842 h 1356095"/>
                <a:gd name="connsiteX7" fmla="*/ 388217 w 1868306"/>
                <a:gd name="connsiteY7" fmla="*/ 1117302 h 1356095"/>
                <a:gd name="connsiteX8" fmla="*/ 894654 w 1868306"/>
                <a:gd name="connsiteY8" fmla="*/ 1335893 h 1356095"/>
                <a:gd name="connsiteX9" fmla="*/ 3 w 1868306"/>
                <a:gd name="connsiteY9" fmla="*/ 673635 h 1356095"/>
                <a:gd name="connsiteX10" fmla="*/ 902987 w 1868306"/>
                <a:gd name="connsiteY10" fmla="*/ 0 h 1356095"/>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6 w 1868309"/>
                <a:gd name="connsiteY0" fmla="*/ 668563 h 1367962"/>
                <a:gd name="connsiteX1" fmla="*/ 903024 w 1868309"/>
                <a:gd name="connsiteY1" fmla="*/ 0 h 1367962"/>
                <a:gd name="connsiteX2" fmla="*/ 1868309 w 1868309"/>
                <a:gd name="connsiteY2" fmla="*/ 0 h 1367962"/>
                <a:gd name="connsiteX3" fmla="*/ 1868309 w 1868309"/>
                <a:gd name="connsiteY3" fmla="*/ 386082 h 1367962"/>
                <a:gd name="connsiteX4" fmla="*/ 897282 w 1868309"/>
                <a:gd name="connsiteY4" fmla="*/ 386082 h 1367962"/>
                <a:gd name="connsiteX5" fmla="*/ 897282 w 1868309"/>
                <a:gd name="connsiteY5" fmla="*/ 386072 h 1367962"/>
                <a:gd name="connsiteX6" fmla="*/ 384898 w 1868309"/>
                <a:gd name="connsiteY6" fmla="*/ 679770 h 1367962"/>
                <a:gd name="connsiteX7" fmla="*/ 388220 w 1868309"/>
                <a:gd name="connsiteY7" fmla="*/ 1112230 h 1367962"/>
                <a:gd name="connsiteX8" fmla="*/ 894657 w 1868309"/>
                <a:gd name="connsiteY8" fmla="*/ 1330821 h 1367962"/>
                <a:gd name="connsiteX9" fmla="*/ 6 w 1868309"/>
                <a:gd name="connsiteY9" fmla="*/ 668563 h 1367962"/>
                <a:gd name="connsiteX0" fmla="*/ 498 w 1868801"/>
                <a:gd name="connsiteY0" fmla="*/ 668563 h 1365568"/>
                <a:gd name="connsiteX1" fmla="*/ 903516 w 1868801"/>
                <a:gd name="connsiteY1" fmla="*/ 0 h 1365568"/>
                <a:gd name="connsiteX2" fmla="*/ 1868801 w 1868801"/>
                <a:gd name="connsiteY2" fmla="*/ 0 h 1365568"/>
                <a:gd name="connsiteX3" fmla="*/ 1868801 w 1868801"/>
                <a:gd name="connsiteY3" fmla="*/ 386082 h 1365568"/>
                <a:gd name="connsiteX4" fmla="*/ 897774 w 1868801"/>
                <a:gd name="connsiteY4" fmla="*/ 386082 h 1365568"/>
                <a:gd name="connsiteX5" fmla="*/ 897774 w 1868801"/>
                <a:gd name="connsiteY5" fmla="*/ 386072 h 1365568"/>
                <a:gd name="connsiteX6" fmla="*/ 385390 w 1868801"/>
                <a:gd name="connsiteY6" fmla="*/ 679770 h 1365568"/>
                <a:gd name="connsiteX7" fmla="*/ 388712 w 1868801"/>
                <a:gd name="connsiteY7" fmla="*/ 1112230 h 1365568"/>
                <a:gd name="connsiteX8" fmla="*/ 895149 w 1868801"/>
                <a:gd name="connsiteY8" fmla="*/ 1330821 h 1365568"/>
                <a:gd name="connsiteX9" fmla="*/ 498 w 1868801"/>
                <a:gd name="connsiteY9" fmla="*/ 668563 h 1365568"/>
                <a:gd name="connsiteX0" fmla="*/ 681 w 1868984"/>
                <a:gd name="connsiteY0" fmla="*/ 668563 h 1367232"/>
                <a:gd name="connsiteX1" fmla="*/ 903699 w 1868984"/>
                <a:gd name="connsiteY1" fmla="*/ 0 h 1367232"/>
                <a:gd name="connsiteX2" fmla="*/ 1868984 w 1868984"/>
                <a:gd name="connsiteY2" fmla="*/ 0 h 1367232"/>
                <a:gd name="connsiteX3" fmla="*/ 1868984 w 1868984"/>
                <a:gd name="connsiteY3" fmla="*/ 386082 h 1367232"/>
                <a:gd name="connsiteX4" fmla="*/ 897957 w 1868984"/>
                <a:gd name="connsiteY4" fmla="*/ 386082 h 1367232"/>
                <a:gd name="connsiteX5" fmla="*/ 897957 w 1868984"/>
                <a:gd name="connsiteY5" fmla="*/ 386072 h 1367232"/>
                <a:gd name="connsiteX6" fmla="*/ 385573 w 1868984"/>
                <a:gd name="connsiteY6" fmla="*/ 679770 h 1367232"/>
                <a:gd name="connsiteX7" fmla="*/ 388895 w 1868984"/>
                <a:gd name="connsiteY7" fmla="*/ 1112230 h 1367232"/>
                <a:gd name="connsiteX8" fmla="*/ 895332 w 1868984"/>
                <a:gd name="connsiteY8" fmla="*/ 1330821 h 1367232"/>
                <a:gd name="connsiteX9" fmla="*/ 681 w 1868984"/>
                <a:gd name="connsiteY9" fmla="*/ 668563 h 1367232"/>
                <a:gd name="connsiteX0" fmla="*/ 2927 w 1871230"/>
                <a:gd name="connsiteY0" fmla="*/ 668563 h 1368608"/>
                <a:gd name="connsiteX1" fmla="*/ 905945 w 1871230"/>
                <a:gd name="connsiteY1" fmla="*/ 0 h 1368608"/>
                <a:gd name="connsiteX2" fmla="*/ 1871230 w 1871230"/>
                <a:gd name="connsiteY2" fmla="*/ 0 h 1368608"/>
                <a:gd name="connsiteX3" fmla="*/ 1871230 w 1871230"/>
                <a:gd name="connsiteY3" fmla="*/ 386082 h 1368608"/>
                <a:gd name="connsiteX4" fmla="*/ 900203 w 1871230"/>
                <a:gd name="connsiteY4" fmla="*/ 386082 h 1368608"/>
                <a:gd name="connsiteX5" fmla="*/ 900203 w 1871230"/>
                <a:gd name="connsiteY5" fmla="*/ 386072 h 1368608"/>
                <a:gd name="connsiteX6" fmla="*/ 387819 w 1871230"/>
                <a:gd name="connsiteY6" fmla="*/ 679770 h 1368608"/>
                <a:gd name="connsiteX7" fmla="*/ 391141 w 1871230"/>
                <a:gd name="connsiteY7" fmla="*/ 1112230 h 1368608"/>
                <a:gd name="connsiteX8" fmla="*/ 897578 w 1871230"/>
                <a:gd name="connsiteY8" fmla="*/ 1330821 h 1368608"/>
                <a:gd name="connsiteX9" fmla="*/ 2927 w 1871230"/>
                <a:gd name="connsiteY9" fmla="*/ 668563 h 1368608"/>
                <a:gd name="connsiteX0" fmla="*/ 682 w 1868985"/>
                <a:gd name="connsiteY0" fmla="*/ 668563 h 1368828"/>
                <a:gd name="connsiteX1" fmla="*/ 903700 w 1868985"/>
                <a:gd name="connsiteY1" fmla="*/ 0 h 1368828"/>
                <a:gd name="connsiteX2" fmla="*/ 1868985 w 1868985"/>
                <a:gd name="connsiteY2" fmla="*/ 0 h 1368828"/>
                <a:gd name="connsiteX3" fmla="*/ 1868985 w 1868985"/>
                <a:gd name="connsiteY3" fmla="*/ 386082 h 1368828"/>
                <a:gd name="connsiteX4" fmla="*/ 897958 w 1868985"/>
                <a:gd name="connsiteY4" fmla="*/ 386082 h 1368828"/>
                <a:gd name="connsiteX5" fmla="*/ 897958 w 1868985"/>
                <a:gd name="connsiteY5" fmla="*/ 386072 h 1368828"/>
                <a:gd name="connsiteX6" fmla="*/ 385574 w 1868985"/>
                <a:gd name="connsiteY6" fmla="*/ 679770 h 1368828"/>
                <a:gd name="connsiteX7" fmla="*/ 388896 w 1868985"/>
                <a:gd name="connsiteY7" fmla="*/ 1112230 h 1368828"/>
                <a:gd name="connsiteX8" fmla="*/ 895333 w 1868985"/>
                <a:gd name="connsiteY8" fmla="*/ 1330821 h 1368828"/>
                <a:gd name="connsiteX9" fmla="*/ 682 w 1868985"/>
                <a:gd name="connsiteY9" fmla="*/ 668563 h 1368828"/>
                <a:gd name="connsiteX0" fmla="*/ 214 w 1868517"/>
                <a:gd name="connsiteY0" fmla="*/ 668563 h 1369051"/>
                <a:gd name="connsiteX1" fmla="*/ 903232 w 1868517"/>
                <a:gd name="connsiteY1" fmla="*/ 0 h 1369051"/>
                <a:gd name="connsiteX2" fmla="*/ 1868517 w 1868517"/>
                <a:gd name="connsiteY2" fmla="*/ 0 h 1369051"/>
                <a:gd name="connsiteX3" fmla="*/ 1868517 w 1868517"/>
                <a:gd name="connsiteY3" fmla="*/ 386082 h 1369051"/>
                <a:gd name="connsiteX4" fmla="*/ 897490 w 1868517"/>
                <a:gd name="connsiteY4" fmla="*/ 386082 h 1369051"/>
                <a:gd name="connsiteX5" fmla="*/ 897490 w 1868517"/>
                <a:gd name="connsiteY5" fmla="*/ 386072 h 1369051"/>
                <a:gd name="connsiteX6" fmla="*/ 385106 w 1868517"/>
                <a:gd name="connsiteY6" fmla="*/ 679770 h 1369051"/>
                <a:gd name="connsiteX7" fmla="*/ 388428 w 1868517"/>
                <a:gd name="connsiteY7" fmla="*/ 1112230 h 1369051"/>
                <a:gd name="connsiteX8" fmla="*/ 894865 w 1868517"/>
                <a:gd name="connsiteY8" fmla="*/ 1330821 h 1369051"/>
                <a:gd name="connsiteX9" fmla="*/ 214 w 1868517"/>
                <a:gd name="connsiteY9" fmla="*/ 668563 h 1369051"/>
                <a:gd name="connsiteX0" fmla="*/ 7 w 1868310"/>
                <a:gd name="connsiteY0" fmla="*/ 668563 h 1377115"/>
                <a:gd name="connsiteX1" fmla="*/ 903025 w 1868310"/>
                <a:gd name="connsiteY1" fmla="*/ 0 h 1377115"/>
                <a:gd name="connsiteX2" fmla="*/ 1868310 w 1868310"/>
                <a:gd name="connsiteY2" fmla="*/ 0 h 1377115"/>
                <a:gd name="connsiteX3" fmla="*/ 1868310 w 1868310"/>
                <a:gd name="connsiteY3" fmla="*/ 386082 h 1377115"/>
                <a:gd name="connsiteX4" fmla="*/ 897283 w 1868310"/>
                <a:gd name="connsiteY4" fmla="*/ 386082 h 1377115"/>
                <a:gd name="connsiteX5" fmla="*/ 897283 w 1868310"/>
                <a:gd name="connsiteY5" fmla="*/ 386072 h 1377115"/>
                <a:gd name="connsiteX6" fmla="*/ 384899 w 1868310"/>
                <a:gd name="connsiteY6" fmla="*/ 679770 h 1377115"/>
                <a:gd name="connsiteX7" fmla="*/ 388221 w 1868310"/>
                <a:gd name="connsiteY7" fmla="*/ 1112230 h 1377115"/>
                <a:gd name="connsiteX8" fmla="*/ 894658 w 1868310"/>
                <a:gd name="connsiteY8" fmla="*/ 1340346 h 1377115"/>
                <a:gd name="connsiteX9" fmla="*/ 7 w 1868310"/>
                <a:gd name="connsiteY9" fmla="*/ 668563 h 1377115"/>
                <a:gd name="connsiteX0" fmla="*/ 7 w 1868310"/>
                <a:gd name="connsiteY0" fmla="*/ 668563 h 1377115"/>
                <a:gd name="connsiteX1" fmla="*/ 903025 w 1868310"/>
                <a:gd name="connsiteY1" fmla="*/ 0 h 1377115"/>
                <a:gd name="connsiteX2" fmla="*/ 1868310 w 1868310"/>
                <a:gd name="connsiteY2" fmla="*/ 0 h 1377115"/>
                <a:gd name="connsiteX3" fmla="*/ 1868310 w 1868310"/>
                <a:gd name="connsiteY3" fmla="*/ 386082 h 1377115"/>
                <a:gd name="connsiteX4" fmla="*/ 897283 w 1868310"/>
                <a:gd name="connsiteY4" fmla="*/ 386082 h 1377115"/>
                <a:gd name="connsiteX5" fmla="*/ 897283 w 1868310"/>
                <a:gd name="connsiteY5" fmla="*/ 386072 h 1377115"/>
                <a:gd name="connsiteX6" fmla="*/ 384899 w 1868310"/>
                <a:gd name="connsiteY6" fmla="*/ 679770 h 1377115"/>
                <a:gd name="connsiteX7" fmla="*/ 388221 w 1868310"/>
                <a:gd name="connsiteY7" fmla="*/ 1112230 h 1377115"/>
                <a:gd name="connsiteX8" fmla="*/ 894658 w 1868310"/>
                <a:gd name="connsiteY8" fmla="*/ 1340346 h 1377115"/>
                <a:gd name="connsiteX9" fmla="*/ 7 w 1868310"/>
                <a:gd name="connsiteY9" fmla="*/ 668563 h 1377115"/>
                <a:gd name="connsiteX0" fmla="*/ 7 w 1868310"/>
                <a:gd name="connsiteY0" fmla="*/ 668563 h 1377115"/>
                <a:gd name="connsiteX1" fmla="*/ 903025 w 1868310"/>
                <a:gd name="connsiteY1" fmla="*/ 0 h 1377115"/>
                <a:gd name="connsiteX2" fmla="*/ 1868310 w 1868310"/>
                <a:gd name="connsiteY2" fmla="*/ 0 h 1377115"/>
                <a:gd name="connsiteX3" fmla="*/ 1868310 w 1868310"/>
                <a:gd name="connsiteY3" fmla="*/ 386082 h 1377115"/>
                <a:gd name="connsiteX4" fmla="*/ 897283 w 1868310"/>
                <a:gd name="connsiteY4" fmla="*/ 386082 h 1377115"/>
                <a:gd name="connsiteX5" fmla="*/ 897283 w 1868310"/>
                <a:gd name="connsiteY5" fmla="*/ 386072 h 1377115"/>
                <a:gd name="connsiteX6" fmla="*/ 384899 w 1868310"/>
                <a:gd name="connsiteY6" fmla="*/ 679770 h 1377115"/>
                <a:gd name="connsiteX7" fmla="*/ 388221 w 1868310"/>
                <a:gd name="connsiteY7" fmla="*/ 1112230 h 1377115"/>
                <a:gd name="connsiteX8" fmla="*/ 894658 w 1868310"/>
                <a:gd name="connsiteY8" fmla="*/ 1340346 h 1377115"/>
                <a:gd name="connsiteX9" fmla="*/ 7 w 1868310"/>
                <a:gd name="connsiteY9" fmla="*/ 668563 h 1377115"/>
                <a:gd name="connsiteX0" fmla="*/ 14 w 1868317"/>
                <a:gd name="connsiteY0" fmla="*/ 668563 h 1369639"/>
                <a:gd name="connsiteX1" fmla="*/ 903032 w 1868317"/>
                <a:gd name="connsiteY1" fmla="*/ 0 h 1369639"/>
                <a:gd name="connsiteX2" fmla="*/ 1868317 w 1868317"/>
                <a:gd name="connsiteY2" fmla="*/ 0 h 1369639"/>
                <a:gd name="connsiteX3" fmla="*/ 1868317 w 1868317"/>
                <a:gd name="connsiteY3" fmla="*/ 386082 h 1369639"/>
                <a:gd name="connsiteX4" fmla="*/ 897290 w 1868317"/>
                <a:gd name="connsiteY4" fmla="*/ 386082 h 1369639"/>
                <a:gd name="connsiteX5" fmla="*/ 897290 w 1868317"/>
                <a:gd name="connsiteY5" fmla="*/ 386072 h 1369639"/>
                <a:gd name="connsiteX6" fmla="*/ 384906 w 1868317"/>
                <a:gd name="connsiteY6" fmla="*/ 679770 h 1369639"/>
                <a:gd name="connsiteX7" fmla="*/ 388228 w 1868317"/>
                <a:gd name="connsiteY7" fmla="*/ 1112230 h 1369639"/>
                <a:gd name="connsiteX8" fmla="*/ 894665 w 1868317"/>
                <a:gd name="connsiteY8" fmla="*/ 1340346 h 1369639"/>
                <a:gd name="connsiteX9" fmla="*/ 14 w 1868317"/>
                <a:gd name="connsiteY9" fmla="*/ 668563 h 1369639"/>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23768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23768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23768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8238 w 1868327"/>
                <a:gd name="connsiteY6" fmla="*/ 1123768 h 1355790"/>
                <a:gd name="connsiteX7" fmla="*/ 894675 w 1868327"/>
                <a:gd name="connsiteY7" fmla="*/ 1340346 h 1355790"/>
                <a:gd name="connsiteX8" fmla="*/ 24 w 1868327"/>
                <a:gd name="connsiteY8"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8238 w 1868327"/>
                <a:gd name="connsiteY6" fmla="*/ 1123768 h 1355790"/>
                <a:gd name="connsiteX7" fmla="*/ 894675 w 1868327"/>
                <a:gd name="connsiteY7" fmla="*/ 1340346 h 1355790"/>
                <a:gd name="connsiteX8" fmla="*/ 24 w 1868327"/>
                <a:gd name="connsiteY8"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8238 w 1868327"/>
                <a:gd name="connsiteY6" fmla="*/ 1123768 h 1355790"/>
                <a:gd name="connsiteX7" fmla="*/ 894675 w 1868327"/>
                <a:gd name="connsiteY7" fmla="*/ 1340346 h 1355790"/>
                <a:gd name="connsiteX8" fmla="*/ 24 w 1868327"/>
                <a:gd name="connsiteY8" fmla="*/ 668563 h 1355790"/>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57 w 1868309"/>
                <a:gd name="connsiteY0" fmla="*/ 1340346 h 1431786"/>
                <a:gd name="connsiteX1" fmla="*/ 6 w 1868309"/>
                <a:gd name="connsiteY1" fmla="*/ 668563 h 1431786"/>
                <a:gd name="connsiteX2" fmla="*/ 903024 w 1868309"/>
                <a:gd name="connsiteY2" fmla="*/ 0 h 1431786"/>
                <a:gd name="connsiteX3" fmla="*/ 1868309 w 1868309"/>
                <a:gd name="connsiteY3" fmla="*/ 0 h 1431786"/>
                <a:gd name="connsiteX4" fmla="*/ 1868309 w 1868309"/>
                <a:gd name="connsiteY4" fmla="*/ 386082 h 1431786"/>
                <a:gd name="connsiteX5" fmla="*/ 897282 w 1868309"/>
                <a:gd name="connsiteY5" fmla="*/ 386082 h 1431786"/>
                <a:gd name="connsiteX6" fmla="*/ 897282 w 1868309"/>
                <a:gd name="connsiteY6" fmla="*/ 386072 h 1431786"/>
                <a:gd name="connsiteX7" fmla="*/ 388220 w 1868309"/>
                <a:gd name="connsiteY7" fmla="*/ 1123768 h 1431786"/>
                <a:gd name="connsiteX8" fmla="*/ 986097 w 1868309"/>
                <a:gd name="connsiteY8" fmla="*/ 1431786 h 1431786"/>
                <a:gd name="connsiteX0" fmla="*/ 894657 w 1868309"/>
                <a:gd name="connsiteY0" fmla="*/ 1340346 h 1469285"/>
                <a:gd name="connsiteX1" fmla="*/ 6 w 1868309"/>
                <a:gd name="connsiteY1" fmla="*/ 668563 h 1469285"/>
                <a:gd name="connsiteX2" fmla="*/ 903024 w 1868309"/>
                <a:gd name="connsiteY2" fmla="*/ 0 h 1469285"/>
                <a:gd name="connsiteX3" fmla="*/ 1868309 w 1868309"/>
                <a:gd name="connsiteY3" fmla="*/ 0 h 1469285"/>
                <a:gd name="connsiteX4" fmla="*/ 1868309 w 1868309"/>
                <a:gd name="connsiteY4" fmla="*/ 386082 h 1469285"/>
                <a:gd name="connsiteX5" fmla="*/ 897282 w 1868309"/>
                <a:gd name="connsiteY5" fmla="*/ 386082 h 1469285"/>
                <a:gd name="connsiteX6" fmla="*/ 897282 w 1868309"/>
                <a:gd name="connsiteY6" fmla="*/ 386072 h 1469285"/>
                <a:gd name="connsiteX7" fmla="*/ 388220 w 1868309"/>
                <a:gd name="connsiteY7" fmla="*/ 1123768 h 1469285"/>
                <a:gd name="connsiteX8" fmla="*/ 778410 w 1868309"/>
                <a:gd name="connsiteY8" fmla="*/ 1469285 h 1469285"/>
                <a:gd name="connsiteX0" fmla="*/ 894657 w 1868309"/>
                <a:gd name="connsiteY0" fmla="*/ 1340346 h 1377909"/>
                <a:gd name="connsiteX1" fmla="*/ 6 w 1868309"/>
                <a:gd name="connsiteY1" fmla="*/ 668563 h 1377909"/>
                <a:gd name="connsiteX2" fmla="*/ 903024 w 1868309"/>
                <a:gd name="connsiteY2" fmla="*/ 0 h 1377909"/>
                <a:gd name="connsiteX3" fmla="*/ 1868309 w 1868309"/>
                <a:gd name="connsiteY3" fmla="*/ 0 h 1377909"/>
                <a:gd name="connsiteX4" fmla="*/ 1868309 w 1868309"/>
                <a:gd name="connsiteY4" fmla="*/ 386082 h 1377909"/>
                <a:gd name="connsiteX5" fmla="*/ 897282 w 1868309"/>
                <a:gd name="connsiteY5" fmla="*/ 386082 h 1377909"/>
                <a:gd name="connsiteX6" fmla="*/ 897282 w 1868309"/>
                <a:gd name="connsiteY6" fmla="*/ 386072 h 1377909"/>
                <a:gd name="connsiteX7" fmla="*/ 388220 w 1868309"/>
                <a:gd name="connsiteY7" fmla="*/ 1123768 h 1377909"/>
                <a:gd name="connsiteX8" fmla="*/ 660144 w 1868309"/>
                <a:gd name="connsiteY8" fmla="*/ 1327943 h 1377909"/>
                <a:gd name="connsiteX0" fmla="*/ 894657 w 1868309"/>
                <a:gd name="connsiteY0" fmla="*/ 1340346 h 1541399"/>
                <a:gd name="connsiteX1" fmla="*/ 6 w 1868309"/>
                <a:gd name="connsiteY1" fmla="*/ 668563 h 1541399"/>
                <a:gd name="connsiteX2" fmla="*/ 903024 w 1868309"/>
                <a:gd name="connsiteY2" fmla="*/ 0 h 1541399"/>
                <a:gd name="connsiteX3" fmla="*/ 1868309 w 1868309"/>
                <a:gd name="connsiteY3" fmla="*/ 0 h 1541399"/>
                <a:gd name="connsiteX4" fmla="*/ 1868309 w 1868309"/>
                <a:gd name="connsiteY4" fmla="*/ 386082 h 1541399"/>
                <a:gd name="connsiteX5" fmla="*/ 897282 w 1868309"/>
                <a:gd name="connsiteY5" fmla="*/ 386082 h 1541399"/>
                <a:gd name="connsiteX6" fmla="*/ 897282 w 1868309"/>
                <a:gd name="connsiteY6" fmla="*/ 386072 h 1541399"/>
                <a:gd name="connsiteX7" fmla="*/ 388220 w 1868309"/>
                <a:gd name="connsiteY7" fmla="*/ 1123768 h 1541399"/>
                <a:gd name="connsiteX8" fmla="*/ 530340 w 1868309"/>
                <a:gd name="connsiteY8" fmla="*/ 1541399 h 1541399"/>
                <a:gd name="connsiteX0" fmla="*/ 894657 w 1868309"/>
                <a:gd name="connsiteY0" fmla="*/ 1340346 h 1377909"/>
                <a:gd name="connsiteX1" fmla="*/ 6 w 1868309"/>
                <a:gd name="connsiteY1" fmla="*/ 668563 h 1377909"/>
                <a:gd name="connsiteX2" fmla="*/ 903024 w 1868309"/>
                <a:gd name="connsiteY2" fmla="*/ 0 h 1377909"/>
                <a:gd name="connsiteX3" fmla="*/ 1868309 w 1868309"/>
                <a:gd name="connsiteY3" fmla="*/ 0 h 1377909"/>
                <a:gd name="connsiteX4" fmla="*/ 1868309 w 1868309"/>
                <a:gd name="connsiteY4" fmla="*/ 386082 h 1377909"/>
                <a:gd name="connsiteX5" fmla="*/ 897282 w 1868309"/>
                <a:gd name="connsiteY5" fmla="*/ 386082 h 1377909"/>
                <a:gd name="connsiteX6" fmla="*/ 897282 w 1868309"/>
                <a:gd name="connsiteY6" fmla="*/ 386072 h 1377909"/>
                <a:gd name="connsiteX7" fmla="*/ 388220 w 1868309"/>
                <a:gd name="connsiteY7" fmla="*/ 1123768 h 1377909"/>
                <a:gd name="connsiteX0" fmla="*/ 894660 w 1868312"/>
                <a:gd name="connsiteY0" fmla="*/ 1340346 h 1371255"/>
                <a:gd name="connsiteX1" fmla="*/ 9 w 1868312"/>
                <a:gd name="connsiteY1" fmla="*/ 668563 h 1371255"/>
                <a:gd name="connsiteX2" fmla="*/ 903027 w 1868312"/>
                <a:gd name="connsiteY2" fmla="*/ 0 h 1371255"/>
                <a:gd name="connsiteX3" fmla="*/ 1868312 w 1868312"/>
                <a:gd name="connsiteY3" fmla="*/ 0 h 1371255"/>
                <a:gd name="connsiteX4" fmla="*/ 1868312 w 1868312"/>
                <a:gd name="connsiteY4" fmla="*/ 386082 h 1371255"/>
                <a:gd name="connsiteX5" fmla="*/ 897285 w 1868312"/>
                <a:gd name="connsiteY5" fmla="*/ 386082 h 1371255"/>
                <a:gd name="connsiteX6" fmla="*/ 897285 w 1868312"/>
                <a:gd name="connsiteY6" fmla="*/ 386072 h 1371255"/>
                <a:gd name="connsiteX7" fmla="*/ 388223 w 1868312"/>
                <a:gd name="connsiteY7" fmla="*/ 1123768 h 1371255"/>
                <a:gd name="connsiteX0" fmla="*/ 896353 w 1870005"/>
                <a:gd name="connsiteY0" fmla="*/ 1340346 h 1371592"/>
                <a:gd name="connsiteX1" fmla="*/ 1702 w 1870005"/>
                <a:gd name="connsiteY1" fmla="*/ 668563 h 1371592"/>
                <a:gd name="connsiteX2" fmla="*/ 904720 w 1870005"/>
                <a:gd name="connsiteY2" fmla="*/ 0 h 1371592"/>
                <a:gd name="connsiteX3" fmla="*/ 1870005 w 1870005"/>
                <a:gd name="connsiteY3" fmla="*/ 0 h 1371592"/>
                <a:gd name="connsiteX4" fmla="*/ 1870005 w 1870005"/>
                <a:gd name="connsiteY4" fmla="*/ 386082 h 1371592"/>
                <a:gd name="connsiteX5" fmla="*/ 898978 w 1870005"/>
                <a:gd name="connsiteY5" fmla="*/ 386082 h 1371592"/>
                <a:gd name="connsiteX6" fmla="*/ 898978 w 1870005"/>
                <a:gd name="connsiteY6" fmla="*/ 386072 h 1371592"/>
                <a:gd name="connsiteX7" fmla="*/ 389916 w 1870005"/>
                <a:gd name="connsiteY7" fmla="*/ 1123768 h 1371592"/>
                <a:gd name="connsiteX0" fmla="*/ 896353 w 1870005"/>
                <a:gd name="connsiteY0" fmla="*/ 1340346 h 1371592"/>
                <a:gd name="connsiteX1" fmla="*/ 1702 w 1870005"/>
                <a:gd name="connsiteY1" fmla="*/ 668563 h 1371592"/>
                <a:gd name="connsiteX2" fmla="*/ 904720 w 1870005"/>
                <a:gd name="connsiteY2" fmla="*/ 0 h 1371592"/>
                <a:gd name="connsiteX3" fmla="*/ 1870005 w 1870005"/>
                <a:gd name="connsiteY3" fmla="*/ 0 h 1371592"/>
                <a:gd name="connsiteX4" fmla="*/ 1870005 w 1870005"/>
                <a:gd name="connsiteY4" fmla="*/ 386082 h 1371592"/>
                <a:gd name="connsiteX5" fmla="*/ 898978 w 1870005"/>
                <a:gd name="connsiteY5" fmla="*/ 386082 h 1371592"/>
                <a:gd name="connsiteX6" fmla="*/ 898978 w 1870005"/>
                <a:gd name="connsiteY6" fmla="*/ 386072 h 1371592"/>
                <a:gd name="connsiteX7" fmla="*/ 389916 w 1870005"/>
                <a:gd name="connsiteY7" fmla="*/ 1123768 h 1371592"/>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733 w 1868385"/>
                <a:gd name="connsiteY0" fmla="*/ 1340346 h 1372288"/>
                <a:gd name="connsiteX1" fmla="*/ 82 w 1868385"/>
                <a:gd name="connsiteY1" fmla="*/ 668563 h 1372288"/>
                <a:gd name="connsiteX2" fmla="*/ 903100 w 1868385"/>
                <a:gd name="connsiteY2" fmla="*/ 0 h 1372288"/>
                <a:gd name="connsiteX3" fmla="*/ 1868385 w 1868385"/>
                <a:gd name="connsiteY3" fmla="*/ 0 h 1372288"/>
                <a:gd name="connsiteX4" fmla="*/ 1868385 w 1868385"/>
                <a:gd name="connsiteY4" fmla="*/ 386082 h 1372288"/>
                <a:gd name="connsiteX5" fmla="*/ 897358 w 1868385"/>
                <a:gd name="connsiteY5" fmla="*/ 386082 h 1372288"/>
                <a:gd name="connsiteX6" fmla="*/ 897358 w 1868385"/>
                <a:gd name="connsiteY6" fmla="*/ 386072 h 1372288"/>
                <a:gd name="connsiteX7" fmla="*/ 388296 w 1868385"/>
                <a:gd name="connsiteY7" fmla="*/ 1123768 h 1372288"/>
                <a:gd name="connsiteX8" fmla="*/ 894733 w 1868385"/>
                <a:gd name="connsiteY8" fmla="*/ 1340346 h 1372288"/>
                <a:gd name="connsiteX0" fmla="*/ 983560 w 1869106"/>
                <a:gd name="connsiteY0" fmla="*/ 1316533 h 1348272"/>
                <a:gd name="connsiteX1" fmla="*/ 803 w 1869106"/>
                <a:gd name="connsiteY1" fmla="*/ 668563 h 1348272"/>
                <a:gd name="connsiteX2" fmla="*/ 903821 w 1869106"/>
                <a:gd name="connsiteY2" fmla="*/ 0 h 1348272"/>
                <a:gd name="connsiteX3" fmla="*/ 1869106 w 1869106"/>
                <a:gd name="connsiteY3" fmla="*/ 0 h 1348272"/>
                <a:gd name="connsiteX4" fmla="*/ 1869106 w 1869106"/>
                <a:gd name="connsiteY4" fmla="*/ 386082 h 1348272"/>
                <a:gd name="connsiteX5" fmla="*/ 898079 w 1869106"/>
                <a:gd name="connsiteY5" fmla="*/ 386082 h 1348272"/>
                <a:gd name="connsiteX6" fmla="*/ 898079 w 1869106"/>
                <a:gd name="connsiteY6" fmla="*/ 386072 h 1348272"/>
                <a:gd name="connsiteX7" fmla="*/ 389017 w 1869106"/>
                <a:gd name="connsiteY7" fmla="*/ 1123768 h 1348272"/>
                <a:gd name="connsiteX8" fmla="*/ 983560 w 1869106"/>
                <a:gd name="connsiteY8" fmla="*/ 1316533 h 1348272"/>
                <a:gd name="connsiteX0" fmla="*/ 983560 w 1869106"/>
                <a:gd name="connsiteY0" fmla="*/ 1307008 h 1339091"/>
                <a:gd name="connsiteX1" fmla="*/ 803 w 1869106"/>
                <a:gd name="connsiteY1" fmla="*/ 668563 h 1339091"/>
                <a:gd name="connsiteX2" fmla="*/ 903821 w 1869106"/>
                <a:gd name="connsiteY2" fmla="*/ 0 h 1339091"/>
                <a:gd name="connsiteX3" fmla="*/ 1869106 w 1869106"/>
                <a:gd name="connsiteY3" fmla="*/ 0 h 1339091"/>
                <a:gd name="connsiteX4" fmla="*/ 1869106 w 1869106"/>
                <a:gd name="connsiteY4" fmla="*/ 386082 h 1339091"/>
                <a:gd name="connsiteX5" fmla="*/ 898079 w 1869106"/>
                <a:gd name="connsiteY5" fmla="*/ 386082 h 1339091"/>
                <a:gd name="connsiteX6" fmla="*/ 898079 w 1869106"/>
                <a:gd name="connsiteY6" fmla="*/ 386072 h 1339091"/>
                <a:gd name="connsiteX7" fmla="*/ 389017 w 1869106"/>
                <a:gd name="connsiteY7" fmla="*/ 1123768 h 1339091"/>
                <a:gd name="connsiteX8" fmla="*/ 983560 w 1869106"/>
                <a:gd name="connsiteY8" fmla="*/ 1307008 h 1339091"/>
                <a:gd name="connsiteX0" fmla="*/ 983560 w 1869106"/>
                <a:gd name="connsiteY0" fmla="*/ 1307008 h 1351063"/>
                <a:gd name="connsiteX1" fmla="*/ 803 w 1869106"/>
                <a:gd name="connsiteY1" fmla="*/ 668563 h 1351063"/>
                <a:gd name="connsiteX2" fmla="*/ 903821 w 1869106"/>
                <a:gd name="connsiteY2" fmla="*/ 0 h 1351063"/>
                <a:gd name="connsiteX3" fmla="*/ 1869106 w 1869106"/>
                <a:gd name="connsiteY3" fmla="*/ 0 h 1351063"/>
                <a:gd name="connsiteX4" fmla="*/ 1869106 w 1869106"/>
                <a:gd name="connsiteY4" fmla="*/ 386082 h 1351063"/>
                <a:gd name="connsiteX5" fmla="*/ 898079 w 1869106"/>
                <a:gd name="connsiteY5" fmla="*/ 386082 h 1351063"/>
                <a:gd name="connsiteX6" fmla="*/ 898079 w 1869106"/>
                <a:gd name="connsiteY6" fmla="*/ 386072 h 1351063"/>
                <a:gd name="connsiteX7" fmla="*/ 389017 w 1869106"/>
                <a:gd name="connsiteY7" fmla="*/ 1123768 h 1351063"/>
                <a:gd name="connsiteX8" fmla="*/ 983560 w 1869106"/>
                <a:gd name="connsiteY8" fmla="*/ 1307008 h 1351063"/>
                <a:gd name="connsiteX0" fmla="*/ 983560 w 1869106"/>
                <a:gd name="connsiteY0" fmla="*/ 1307008 h 1339091"/>
                <a:gd name="connsiteX1" fmla="*/ 803 w 1869106"/>
                <a:gd name="connsiteY1" fmla="*/ 668563 h 1339091"/>
                <a:gd name="connsiteX2" fmla="*/ 903821 w 1869106"/>
                <a:gd name="connsiteY2" fmla="*/ 0 h 1339091"/>
                <a:gd name="connsiteX3" fmla="*/ 1869106 w 1869106"/>
                <a:gd name="connsiteY3" fmla="*/ 0 h 1339091"/>
                <a:gd name="connsiteX4" fmla="*/ 1869106 w 1869106"/>
                <a:gd name="connsiteY4" fmla="*/ 386082 h 1339091"/>
                <a:gd name="connsiteX5" fmla="*/ 898079 w 1869106"/>
                <a:gd name="connsiteY5" fmla="*/ 386082 h 1339091"/>
                <a:gd name="connsiteX6" fmla="*/ 898079 w 1869106"/>
                <a:gd name="connsiteY6" fmla="*/ 386072 h 1339091"/>
                <a:gd name="connsiteX7" fmla="*/ 389017 w 1869106"/>
                <a:gd name="connsiteY7" fmla="*/ 1123768 h 1339091"/>
                <a:gd name="connsiteX8" fmla="*/ 983560 w 1869106"/>
                <a:gd name="connsiteY8" fmla="*/ 1307008 h 1339091"/>
                <a:gd name="connsiteX0" fmla="*/ 983560 w 1869106"/>
                <a:gd name="connsiteY0" fmla="*/ 1307008 h 1340385"/>
                <a:gd name="connsiteX1" fmla="*/ 803 w 1869106"/>
                <a:gd name="connsiteY1" fmla="*/ 668563 h 1340385"/>
                <a:gd name="connsiteX2" fmla="*/ 903821 w 1869106"/>
                <a:gd name="connsiteY2" fmla="*/ 0 h 1340385"/>
                <a:gd name="connsiteX3" fmla="*/ 1869106 w 1869106"/>
                <a:gd name="connsiteY3" fmla="*/ 0 h 1340385"/>
                <a:gd name="connsiteX4" fmla="*/ 1869106 w 1869106"/>
                <a:gd name="connsiteY4" fmla="*/ 386082 h 1340385"/>
                <a:gd name="connsiteX5" fmla="*/ 898079 w 1869106"/>
                <a:gd name="connsiteY5" fmla="*/ 386082 h 1340385"/>
                <a:gd name="connsiteX6" fmla="*/ 898079 w 1869106"/>
                <a:gd name="connsiteY6" fmla="*/ 386072 h 1340385"/>
                <a:gd name="connsiteX7" fmla="*/ 389017 w 1869106"/>
                <a:gd name="connsiteY7" fmla="*/ 1123768 h 1340385"/>
                <a:gd name="connsiteX8" fmla="*/ 983560 w 1869106"/>
                <a:gd name="connsiteY8" fmla="*/ 1307008 h 1340385"/>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9186"/>
                <a:gd name="connsiteX1" fmla="*/ 803 w 1869106"/>
                <a:gd name="connsiteY1" fmla="*/ 668563 h 1369186"/>
                <a:gd name="connsiteX2" fmla="*/ 903821 w 1869106"/>
                <a:gd name="connsiteY2" fmla="*/ 0 h 1369186"/>
                <a:gd name="connsiteX3" fmla="*/ 1869106 w 1869106"/>
                <a:gd name="connsiteY3" fmla="*/ 0 h 1369186"/>
                <a:gd name="connsiteX4" fmla="*/ 1869106 w 1869106"/>
                <a:gd name="connsiteY4" fmla="*/ 386082 h 1369186"/>
                <a:gd name="connsiteX5" fmla="*/ 898079 w 1869106"/>
                <a:gd name="connsiteY5" fmla="*/ 386082 h 1369186"/>
                <a:gd name="connsiteX6" fmla="*/ 898079 w 1869106"/>
                <a:gd name="connsiteY6" fmla="*/ 386072 h 1369186"/>
                <a:gd name="connsiteX7" fmla="*/ 389017 w 1869106"/>
                <a:gd name="connsiteY7" fmla="*/ 1123768 h 1369186"/>
                <a:gd name="connsiteX8" fmla="*/ 983560 w 1869106"/>
                <a:gd name="connsiteY8" fmla="*/ 1307008 h 1369186"/>
                <a:gd name="connsiteX0" fmla="*/ 983838 w 1869384"/>
                <a:gd name="connsiteY0" fmla="*/ 1307008 h 1373249"/>
                <a:gd name="connsiteX1" fmla="*/ 1081 w 1869384"/>
                <a:gd name="connsiteY1" fmla="*/ 668563 h 1373249"/>
                <a:gd name="connsiteX2" fmla="*/ 904099 w 1869384"/>
                <a:gd name="connsiteY2" fmla="*/ 0 h 1373249"/>
                <a:gd name="connsiteX3" fmla="*/ 1869384 w 1869384"/>
                <a:gd name="connsiteY3" fmla="*/ 0 h 1373249"/>
                <a:gd name="connsiteX4" fmla="*/ 1869384 w 1869384"/>
                <a:gd name="connsiteY4" fmla="*/ 386082 h 1373249"/>
                <a:gd name="connsiteX5" fmla="*/ 898357 w 1869384"/>
                <a:gd name="connsiteY5" fmla="*/ 386082 h 1373249"/>
                <a:gd name="connsiteX6" fmla="*/ 898357 w 1869384"/>
                <a:gd name="connsiteY6" fmla="*/ 386072 h 1373249"/>
                <a:gd name="connsiteX7" fmla="*/ 389295 w 1869384"/>
                <a:gd name="connsiteY7" fmla="*/ 1123768 h 1373249"/>
                <a:gd name="connsiteX8" fmla="*/ 983838 w 1869384"/>
                <a:gd name="connsiteY8" fmla="*/ 1307008 h 1373249"/>
                <a:gd name="connsiteX0" fmla="*/ 983838 w 1869384"/>
                <a:gd name="connsiteY0" fmla="*/ 1307008 h 1348483"/>
                <a:gd name="connsiteX1" fmla="*/ 1081 w 1869384"/>
                <a:gd name="connsiteY1" fmla="*/ 668563 h 1348483"/>
                <a:gd name="connsiteX2" fmla="*/ 904099 w 1869384"/>
                <a:gd name="connsiteY2" fmla="*/ 0 h 1348483"/>
                <a:gd name="connsiteX3" fmla="*/ 1869384 w 1869384"/>
                <a:gd name="connsiteY3" fmla="*/ 0 h 1348483"/>
                <a:gd name="connsiteX4" fmla="*/ 1869384 w 1869384"/>
                <a:gd name="connsiteY4" fmla="*/ 386082 h 1348483"/>
                <a:gd name="connsiteX5" fmla="*/ 898357 w 1869384"/>
                <a:gd name="connsiteY5" fmla="*/ 386082 h 1348483"/>
                <a:gd name="connsiteX6" fmla="*/ 898357 w 1869384"/>
                <a:gd name="connsiteY6" fmla="*/ 386072 h 1348483"/>
                <a:gd name="connsiteX7" fmla="*/ 389295 w 1869384"/>
                <a:gd name="connsiteY7" fmla="*/ 1123768 h 1348483"/>
                <a:gd name="connsiteX8" fmla="*/ 983838 w 1869384"/>
                <a:gd name="connsiteY8" fmla="*/ 1307008 h 1348483"/>
                <a:gd name="connsiteX0" fmla="*/ 983184 w 1868730"/>
                <a:gd name="connsiteY0" fmla="*/ 1307008 h 1348483"/>
                <a:gd name="connsiteX1" fmla="*/ 427 w 1868730"/>
                <a:gd name="connsiteY1" fmla="*/ 668563 h 1348483"/>
                <a:gd name="connsiteX2" fmla="*/ 903445 w 1868730"/>
                <a:gd name="connsiteY2" fmla="*/ 0 h 1348483"/>
                <a:gd name="connsiteX3" fmla="*/ 1868730 w 1868730"/>
                <a:gd name="connsiteY3" fmla="*/ 0 h 1348483"/>
                <a:gd name="connsiteX4" fmla="*/ 1868730 w 1868730"/>
                <a:gd name="connsiteY4" fmla="*/ 386082 h 1348483"/>
                <a:gd name="connsiteX5" fmla="*/ 897703 w 1868730"/>
                <a:gd name="connsiteY5" fmla="*/ 386082 h 1348483"/>
                <a:gd name="connsiteX6" fmla="*/ 897703 w 1868730"/>
                <a:gd name="connsiteY6" fmla="*/ 386072 h 1348483"/>
                <a:gd name="connsiteX7" fmla="*/ 388641 w 1868730"/>
                <a:gd name="connsiteY7" fmla="*/ 1123768 h 1348483"/>
                <a:gd name="connsiteX8" fmla="*/ 983184 w 1868730"/>
                <a:gd name="connsiteY8" fmla="*/ 1307008 h 1348483"/>
                <a:gd name="connsiteX0" fmla="*/ 990229 w 1875775"/>
                <a:gd name="connsiteY0" fmla="*/ 1307008 h 1348483"/>
                <a:gd name="connsiteX1" fmla="*/ 7472 w 1875775"/>
                <a:gd name="connsiteY1" fmla="*/ 668563 h 1348483"/>
                <a:gd name="connsiteX2" fmla="*/ 910490 w 1875775"/>
                <a:gd name="connsiteY2" fmla="*/ 0 h 1348483"/>
                <a:gd name="connsiteX3" fmla="*/ 1875775 w 1875775"/>
                <a:gd name="connsiteY3" fmla="*/ 0 h 1348483"/>
                <a:gd name="connsiteX4" fmla="*/ 1875775 w 1875775"/>
                <a:gd name="connsiteY4" fmla="*/ 386082 h 1348483"/>
                <a:gd name="connsiteX5" fmla="*/ 904748 w 1875775"/>
                <a:gd name="connsiteY5" fmla="*/ 386082 h 1348483"/>
                <a:gd name="connsiteX6" fmla="*/ 904748 w 1875775"/>
                <a:gd name="connsiteY6" fmla="*/ 386072 h 1348483"/>
                <a:gd name="connsiteX7" fmla="*/ 395686 w 1875775"/>
                <a:gd name="connsiteY7" fmla="*/ 1123768 h 1348483"/>
                <a:gd name="connsiteX8" fmla="*/ 990229 w 1875775"/>
                <a:gd name="connsiteY8" fmla="*/ 1307008 h 1348483"/>
                <a:gd name="connsiteX0" fmla="*/ 986178 w 1871724"/>
                <a:gd name="connsiteY0" fmla="*/ 1307008 h 1348483"/>
                <a:gd name="connsiteX1" fmla="*/ 3421 w 1871724"/>
                <a:gd name="connsiteY1" fmla="*/ 668563 h 1348483"/>
                <a:gd name="connsiteX2" fmla="*/ 906439 w 1871724"/>
                <a:gd name="connsiteY2" fmla="*/ 0 h 1348483"/>
                <a:gd name="connsiteX3" fmla="*/ 1871724 w 1871724"/>
                <a:gd name="connsiteY3" fmla="*/ 0 h 1348483"/>
                <a:gd name="connsiteX4" fmla="*/ 1871724 w 1871724"/>
                <a:gd name="connsiteY4" fmla="*/ 386082 h 1348483"/>
                <a:gd name="connsiteX5" fmla="*/ 900697 w 1871724"/>
                <a:gd name="connsiteY5" fmla="*/ 386082 h 1348483"/>
                <a:gd name="connsiteX6" fmla="*/ 900697 w 1871724"/>
                <a:gd name="connsiteY6" fmla="*/ 386072 h 1348483"/>
                <a:gd name="connsiteX7" fmla="*/ 391635 w 1871724"/>
                <a:gd name="connsiteY7" fmla="*/ 1123768 h 1348483"/>
                <a:gd name="connsiteX8" fmla="*/ 986178 w 1871724"/>
                <a:gd name="connsiteY8" fmla="*/ 1307008 h 1348483"/>
                <a:gd name="connsiteX0" fmla="*/ 982824 w 1868370"/>
                <a:gd name="connsiteY0" fmla="*/ 1307008 h 1348483"/>
                <a:gd name="connsiteX1" fmla="*/ 67 w 1868370"/>
                <a:gd name="connsiteY1" fmla="*/ 668563 h 1348483"/>
                <a:gd name="connsiteX2" fmla="*/ 903085 w 1868370"/>
                <a:gd name="connsiteY2" fmla="*/ 0 h 1348483"/>
                <a:gd name="connsiteX3" fmla="*/ 1868370 w 1868370"/>
                <a:gd name="connsiteY3" fmla="*/ 0 h 1348483"/>
                <a:gd name="connsiteX4" fmla="*/ 1868370 w 1868370"/>
                <a:gd name="connsiteY4" fmla="*/ 386082 h 1348483"/>
                <a:gd name="connsiteX5" fmla="*/ 897343 w 1868370"/>
                <a:gd name="connsiteY5" fmla="*/ 386082 h 1348483"/>
                <a:gd name="connsiteX6" fmla="*/ 897343 w 1868370"/>
                <a:gd name="connsiteY6" fmla="*/ 386072 h 1348483"/>
                <a:gd name="connsiteX7" fmla="*/ 388281 w 1868370"/>
                <a:gd name="connsiteY7" fmla="*/ 1123768 h 1348483"/>
                <a:gd name="connsiteX8" fmla="*/ 982824 w 1868370"/>
                <a:gd name="connsiteY8" fmla="*/ 1307008 h 1348483"/>
                <a:gd name="connsiteX0" fmla="*/ 982837 w 1868383"/>
                <a:gd name="connsiteY0" fmla="*/ 1307008 h 1363869"/>
                <a:gd name="connsiteX1" fmla="*/ 80 w 1868383"/>
                <a:gd name="connsiteY1" fmla="*/ 668563 h 1363869"/>
                <a:gd name="connsiteX2" fmla="*/ 903098 w 1868383"/>
                <a:gd name="connsiteY2" fmla="*/ 0 h 1363869"/>
                <a:gd name="connsiteX3" fmla="*/ 1868383 w 1868383"/>
                <a:gd name="connsiteY3" fmla="*/ 0 h 1363869"/>
                <a:gd name="connsiteX4" fmla="*/ 1868383 w 1868383"/>
                <a:gd name="connsiteY4" fmla="*/ 386082 h 1363869"/>
                <a:gd name="connsiteX5" fmla="*/ 897356 w 1868383"/>
                <a:gd name="connsiteY5" fmla="*/ 386082 h 1363869"/>
                <a:gd name="connsiteX6" fmla="*/ 897356 w 1868383"/>
                <a:gd name="connsiteY6" fmla="*/ 386072 h 1363869"/>
                <a:gd name="connsiteX7" fmla="*/ 388294 w 1868383"/>
                <a:gd name="connsiteY7" fmla="*/ 1123768 h 1363869"/>
                <a:gd name="connsiteX8" fmla="*/ 982837 w 1868383"/>
                <a:gd name="connsiteY8" fmla="*/ 1307008 h 1363869"/>
                <a:gd name="connsiteX0" fmla="*/ 982970 w 1868516"/>
                <a:gd name="connsiteY0" fmla="*/ 1307008 h 1357495"/>
                <a:gd name="connsiteX1" fmla="*/ 213 w 1868516"/>
                <a:gd name="connsiteY1" fmla="*/ 668563 h 1357495"/>
                <a:gd name="connsiteX2" fmla="*/ 903231 w 1868516"/>
                <a:gd name="connsiteY2" fmla="*/ 0 h 1357495"/>
                <a:gd name="connsiteX3" fmla="*/ 1868516 w 1868516"/>
                <a:gd name="connsiteY3" fmla="*/ 0 h 1357495"/>
                <a:gd name="connsiteX4" fmla="*/ 1868516 w 1868516"/>
                <a:gd name="connsiteY4" fmla="*/ 386082 h 1357495"/>
                <a:gd name="connsiteX5" fmla="*/ 897489 w 1868516"/>
                <a:gd name="connsiteY5" fmla="*/ 386082 h 1357495"/>
                <a:gd name="connsiteX6" fmla="*/ 897489 w 1868516"/>
                <a:gd name="connsiteY6" fmla="*/ 386072 h 1357495"/>
                <a:gd name="connsiteX7" fmla="*/ 388427 w 1868516"/>
                <a:gd name="connsiteY7" fmla="*/ 1123768 h 1357495"/>
                <a:gd name="connsiteX8" fmla="*/ 982970 w 1868516"/>
                <a:gd name="connsiteY8" fmla="*/ 1307008 h 1357495"/>
                <a:gd name="connsiteX0" fmla="*/ 982834 w 1868380"/>
                <a:gd name="connsiteY0" fmla="*/ 1307008 h 1357123"/>
                <a:gd name="connsiteX1" fmla="*/ 77 w 1868380"/>
                <a:gd name="connsiteY1" fmla="*/ 668563 h 1357123"/>
                <a:gd name="connsiteX2" fmla="*/ 903095 w 1868380"/>
                <a:gd name="connsiteY2" fmla="*/ 0 h 1357123"/>
                <a:gd name="connsiteX3" fmla="*/ 1868380 w 1868380"/>
                <a:gd name="connsiteY3" fmla="*/ 0 h 1357123"/>
                <a:gd name="connsiteX4" fmla="*/ 1868380 w 1868380"/>
                <a:gd name="connsiteY4" fmla="*/ 386082 h 1357123"/>
                <a:gd name="connsiteX5" fmla="*/ 897353 w 1868380"/>
                <a:gd name="connsiteY5" fmla="*/ 386082 h 1357123"/>
                <a:gd name="connsiteX6" fmla="*/ 897353 w 1868380"/>
                <a:gd name="connsiteY6" fmla="*/ 386072 h 1357123"/>
                <a:gd name="connsiteX7" fmla="*/ 388291 w 1868380"/>
                <a:gd name="connsiteY7" fmla="*/ 1123768 h 1357123"/>
                <a:gd name="connsiteX8" fmla="*/ 982834 w 1868380"/>
                <a:gd name="connsiteY8" fmla="*/ 1307008 h 1357123"/>
                <a:gd name="connsiteX0" fmla="*/ 982834 w 1868380"/>
                <a:gd name="connsiteY0" fmla="*/ 1307008 h 1364304"/>
                <a:gd name="connsiteX1" fmla="*/ 77 w 1868380"/>
                <a:gd name="connsiteY1" fmla="*/ 668563 h 1364304"/>
                <a:gd name="connsiteX2" fmla="*/ 903095 w 1868380"/>
                <a:gd name="connsiteY2" fmla="*/ 0 h 1364304"/>
                <a:gd name="connsiteX3" fmla="*/ 1868380 w 1868380"/>
                <a:gd name="connsiteY3" fmla="*/ 0 h 1364304"/>
                <a:gd name="connsiteX4" fmla="*/ 1868380 w 1868380"/>
                <a:gd name="connsiteY4" fmla="*/ 386082 h 1364304"/>
                <a:gd name="connsiteX5" fmla="*/ 897353 w 1868380"/>
                <a:gd name="connsiteY5" fmla="*/ 386082 h 1364304"/>
                <a:gd name="connsiteX6" fmla="*/ 897353 w 1868380"/>
                <a:gd name="connsiteY6" fmla="*/ 386072 h 1364304"/>
                <a:gd name="connsiteX7" fmla="*/ 388291 w 1868380"/>
                <a:gd name="connsiteY7" fmla="*/ 1123768 h 1364304"/>
                <a:gd name="connsiteX8" fmla="*/ 982834 w 1868380"/>
                <a:gd name="connsiteY8" fmla="*/ 1307008 h 1364304"/>
                <a:gd name="connsiteX0" fmla="*/ 982834 w 1868380"/>
                <a:gd name="connsiteY0" fmla="*/ 1307008 h 1366361"/>
                <a:gd name="connsiteX1" fmla="*/ 77 w 1868380"/>
                <a:gd name="connsiteY1" fmla="*/ 668563 h 1366361"/>
                <a:gd name="connsiteX2" fmla="*/ 903095 w 1868380"/>
                <a:gd name="connsiteY2" fmla="*/ 0 h 1366361"/>
                <a:gd name="connsiteX3" fmla="*/ 1868380 w 1868380"/>
                <a:gd name="connsiteY3" fmla="*/ 0 h 1366361"/>
                <a:gd name="connsiteX4" fmla="*/ 1868380 w 1868380"/>
                <a:gd name="connsiteY4" fmla="*/ 386082 h 1366361"/>
                <a:gd name="connsiteX5" fmla="*/ 897353 w 1868380"/>
                <a:gd name="connsiteY5" fmla="*/ 386082 h 1366361"/>
                <a:gd name="connsiteX6" fmla="*/ 897353 w 1868380"/>
                <a:gd name="connsiteY6" fmla="*/ 386072 h 1366361"/>
                <a:gd name="connsiteX7" fmla="*/ 388291 w 1868380"/>
                <a:gd name="connsiteY7" fmla="*/ 1123768 h 1366361"/>
                <a:gd name="connsiteX8" fmla="*/ 982834 w 1868380"/>
                <a:gd name="connsiteY8" fmla="*/ 1307008 h 136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8380" h="1366361">
                  <a:moveTo>
                    <a:pt x="982834" y="1307008"/>
                  </a:moveTo>
                  <a:cubicBezTo>
                    <a:pt x="732394" y="1440691"/>
                    <a:pt x="10007" y="1396043"/>
                    <a:pt x="77" y="668563"/>
                  </a:cubicBezTo>
                  <a:cubicBezTo>
                    <a:pt x="-3715" y="390780"/>
                    <a:pt x="132130" y="13795"/>
                    <a:pt x="903095" y="0"/>
                  </a:cubicBezTo>
                  <a:lnTo>
                    <a:pt x="1868380" y="0"/>
                  </a:lnTo>
                  <a:lnTo>
                    <a:pt x="1868380" y="386082"/>
                  </a:lnTo>
                  <a:lnTo>
                    <a:pt x="897353" y="386082"/>
                  </a:lnTo>
                  <a:lnTo>
                    <a:pt x="897353" y="386072"/>
                  </a:lnTo>
                  <a:cubicBezTo>
                    <a:pt x="339444" y="390754"/>
                    <a:pt x="248008" y="890628"/>
                    <a:pt x="388291" y="1123768"/>
                  </a:cubicBezTo>
                  <a:cubicBezTo>
                    <a:pt x="463286" y="1235204"/>
                    <a:pt x="661103" y="1435284"/>
                    <a:pt x="982834" y="130700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grpSp>
      <p:sp>
        <p:nvSpPr>
          <p:cNvPr id="23" name="Oval 10">
            <a:extLst>
              <a:ext uri="{FF2B5EF4-FFF2-40B4-BE49-F238E27FC236}">
                <a16:creationId xmlns:a16="http://schemas.microsoft.com/office/drawing/2014/main" id="{F8D2A5B7-1C19-4187-8C4A-AA424463B5B3}"/>
              </a:ext>
            </a:extLst>
          </p:cNvPr>
          <p:cNvSpPr/>
          <p:nvPr/>
        </p:nvSpPr>
        <p:spPr>
          <a:xfrm>
            <a:off x="5878520" y="3657832"/>
            <a:ext cx="467134" cy="553571"/>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black">
                  <a:lumMod val="65000"/>
                  <a:lumOff val="35000"/>
                </a:prstClr>
              </a:solidFill>
              <a:latin typeface="Ara Aqeeq Bold" panose="00000500000000000000" pitchFamily="2" charset="-78"/>
              <a:cs typeface="Ara Aqeeq Bold" panose="00000500000000000000" pitchFamily="2" charset="-78"/>
            </a:endParaRPr>
          </a:p>
        </p:txBody>
      </p:sp>
      <p:grpSp>
        <p:nvGrpSpPr>
          <p:cNvPr id="24" name="그룹 38">
            <a:extLst>
              <a:ext uri="{FF2B5EF4-FFF2-40B4-BE49-F238E27FC236}">
                <a16:creationId xmlns:a16="http://schemas.microsoft.com/office/drawing/2014/main" id="{7A49B1D6-A01C-4D9A-9184-73D5C93B2541}"/>
              </a:ext>
            </a:extLst>
          </p:cNvPr>
          <p:cNvGrpSpPr/>
          <p:nvPr/>
        </p:nvGrpSpPr>
        <p:grpSpPr>
          <a:xfrm>
            <a:off x="3983774" y="3433042"/>
            <a:ext cx="3197984" cy="1845978"/>
            <a:chOff x="2459774" y="3503899"/>
            <a:chExt cx="3197984" cy="1845978"/>
          </a:xfrm>
          <a:solidFill>
            <a:schemeClr val="accent1"/>
          </a:solidFill>
        </p:grpSpPr>
        <p:sp>
          <p:nvSpPr>
            <p:cNvPr id="25" name="Rectangle 29">
              <a:extLst>
                <a:ext uri="{FF2B5EF4-FFF2-40B4-BE49-F238E27FC236}">
                  <a16:creationId xmlns:a16="http://schemas.microsoft.com/office/drawing/2014/main" id="{635F71CB-77D8-4946-A2AE-381F97E1C4A0}"/>
                </a:ext>
              </a:extLst>
            </p:cNvPr>
            <p:cNvSpPr/>
            <p:nvPr/>
          </p:nvSpPr>
          <p:spPr>
            <a:xfrm rot="10800000">
              <a:off x="3091098" y="3503899"/>
              <a:ext cx="2566660" cy="1789264"/>
            </a:xfrm>
            <a:custGeom>
              <a:avLst/>
              <a:gdLst>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207346 w 2566634"/>
                <a:gd name="connsiteY0" fmla="*/ 0 h 1812297"/>
                <a:gd name="connsiteX1" fmla="*/ 2566634 w 2566634"/>
                <a:gd name="connsiteY1" fmla="*/ 0 h 1812297"/>
                <a:gd name="connsiteX2" fmla="*/ 2566634 w 2566634"/>
                <a:gd name="connsiteY2" fmla="*/ 386082 h 1812297"/>
                <a:gd name="connsiteX3" fmla="*/ 1216436 w 2566634"/>
                <a:gd name="connsiteY3" fmla="*/ 386082 h 1812297"/>
                <a:gd name="connsiteX4" fmla="*/ 313246 w 2566634"/>
                <a:gd name="connsiteY4" fmla="*/ 997020 h 1812297"/>
                <a:gd name="connsiteX5" fmla="*/ 1214847 w 2566634"/>
                <a:gd name="connsiteY5" fmla="*/ 1721379 h 1812297"/>
                <a:gd name="connsiteX6" fmla="*/ 11 w 2566634"/>
                <a:gd name="connsiteY6" fmla="*/ 935873 h 1812297"/>
                <a:gd name="connsiteX7" fmla="*/ 1207346 w 2566634"/>
                <a:gd name="connsiteY7" fmla="*/ 473 h 1812297"/>
                <a:gd name="connsiteX8" fmla="*/ 1207346 w 2566634"/>
                <a:gd name="connsiteY8" fmla="*/ 0 h 1812297"/>
                <a:gd name="connsiteX0" fmla="*/ 1207796 w 2567084"/>
                <a:gd name="connsiteY0" fmla="*/ 0 h 1812297"/>
                <a:gd name="connsiteX1" fmla="*/ 2567084 w 2567084"/>
                <a:gd name="connsiteY1" fmla="*/ 0 h 1812297"/>
                <a:gd name="connsiteX2" fmla="*/ 2567084 w 2567084"/>
                <a:gd name="connsiteY2" fmla="*/ 386082 h 1812297"/>
                <a:gd name="connsiteX3" fmla="*/ 1216886 w 2567084"/>
                <a:gd name="connsiteY3" fmla="*/ 386082 h 1812297"/>
                <a:gd name="connsiteX4" fmla="*/ 313696 w 2567084"/>
                <a:gd name="connsiteY4" fmla="*/ 997020 h 1812297"/>
                <a:gd name="connsiteX5" fmla="*/ 1215297 w 2567084"/>
                <a:gd name="connsiteY5" fmla="*/ 1721379 h 1812297"/>
                <a:gd name="connsiteX6" fmla="*/ 461 w 2567084"/>
                <a:gd name="connsiteY6" fmla="*/ 935873 h 1812297"/>
                <a:gd name="connsiteX7" fmla="*/ 1207796 w 2567084"/>
                <a:gd name="connsiteY7" fmla="*/ 473 h 1812297"/>
                <a:gd name="connsiteX8" fmla="*/ 1207796 w 2567084"/>
                <a:gd name="connsiteY8" fmla="*/ 0 h 1812297"/>
                <a:gd name="connsiteX0" fmla="*/ 1207796 w 2567084"/>
                <a:gd name="connsiteY0" fmla="*/ 0 h 1791348"/>
                <a:gd name="connsiteX1" fmla="*/ 2567084 w 2567084"/>
                <a:gd name="connsiteY1" fmla="*/ 0 h 1791348"/>
                <a:gd name="connsiteX2" fmla="*/ 2567084 w 2567084"/>
                <a:gd name="connsiteY2" fmla="*/ 386082 h 1791348"/>
                <a:gd name="connsiteX3" fmla="*/ 1216886 w 2567084"/>
                <a:gd name="connsiteY3" fmla="*/ 386082 h 1791348"/>
                <a:gd name="connsiteX4" fmla="*/ 313696 w 2567084"/>
                <a:gd name="connsiteY4" fmla="*/ 997020 h 1791348"/>
                <a:gd name="connsiteX5" fmla="*/ 1215297 w 2567084"/>
                <a:gd name="connsiteY5" fmla="*/ 1721379 h 1791348"/>
                <a:gd name="connsiteX6" fmla="*/ 461 w 2567084"/>
                <a:gd name="connsiteY6" fmla="*/ 935873 h 1791348"/>
                <a:gd name="connsiteX7" fmla="*/ 1207796 w 2567084"/>
                <a:gd name="connsiteY7" fmla="*/ 473 h 1791348"/>
                <a:gd name="connsiteX8" fmla="*/ 1207796 w 2567084"/>
                <a:gd name="connsiteY8" fmla="*/ 0 h 1791348"/>
                <a:gd name="connsiteX0" fmla="*/ 1207796 w 2567084"/>
                <a:gd name="connsiteY0" fmla="*/ 0 h 1801236"/>
                <a:gd name="connsiteX1" fmla="*/ 2567084 w 2567084"/>
                <a:gd name="connsiteY1" fmla="*/ 0 h 1801236"/>
                <a:gd name="connsiteX2" fmla="*/ 2567084 w 2567084"/>
                <a:gd name="connsiteY2" fmla="*/ 386082 h 1801236"/>
                <a:gd name="connsiteX3" fmla="*/ 1216886 w 2567084"/>
                <a:gd name="connsiteY3" fmla="*/ 386082 h 1801236"/>
                <a:gd name="connsiteX4" fmla="*/ 313696 w 2567084"/>
                <a:gd name="connsiteY4" fmla="*/ 997020 h 1801236"/>
                <a:gd name="connsiteX5" fmla="*/ 1215297 w 2567084"/>
                <a:gd name="connsiteY5" fmla="*/ 1721379 h 1801236"/>
                <a:gd name="connsiteX6" fmla="*/ 461 w 2567084"/>
                <a:gd name="connsiteY6" fmla="*/ 935873 h 1801236"/>
                <a:gd name="connsiteX7" fmla="*/ 1207796 w 2567084"/>
                <a:gd name="connsiteY7" fmla="*/ 473 h 1801236"/>
                <a:gd name="connsiteX8" fmla="*/ 1207796 w 2567084"/>
                <a:gd name="connsiteY8" fmla="*/ 0 h 1801236"/>
                <a:gd name="connsiteX0" fmla="*/ 1207796 w 2567084"/>
                <a:gd name="connsiteY0" fmla="*/ 0 h 1811853"/>
                <a:gd name="connsiteX1" fmla="*/ 2567084 w 2567084"/>
                <a:gd name="connsiteY1" fmla="*/ 0 h 1811853"/>
                <a:gd name="connsiteX2" fmla="*/ 2567084 w 2567084"/>
                <a:gd name="connsiteY2" fmla="*/ 386082 h 1811853"/>
                <a:gd name="connsiteX3" fmla="*/ 1216886 w 2567084"/>
                <a:gd name="connsiteY3" fmla="*/ 386082 h 1811853"/>
                <a:gd name="connsiteX4" fmla="*/ 313696 w 2567084"/>
                <a:gd name="connsiteY4" fmla="*/ 997020 h 1811853"/>
                <a:gd name="connsiteX5" fmla="*/ 1215297 w 2567084"/>
                <a:gd name="connsiteY5" fmla="*/ 1721379 h 1811853"/>
                <a:gd name="connsiteX6" fmla="*/ 461 w 2567084"/>
                <a:gd name="connsiteY6" fmla="*/ 935873 h 1811853"/>
                <a:gd name="connsiteX7" fmla="*/ 1207796 w 2567084"/>
                <a:gd name="connsiteY7" fmla="*/ 473 h 1811853"/>
                <a:gd name="connsiteX8" fmla="*/ 1207796 w 2567084"/>
                <a:gd name="connsiteY8" fmla="*/ 0 h 1811853"/>
                <a:gd name="connsiteX0" fmla="*/ 1207796 w 2567084"/>
                <a:gd name="connsiteY0" fmla="*/ 0 h 1813194"/>
                <a:gd name="connsiteX1" fmla="*/ 2567084 w 2567084"/>
                <a:gd name="connsiteY1" fmla="*/ 0 h 1813194"/>
                <a:gd name="connsiteX2" fmla="*/ 2567084 w 2567084"/>
                <a:gd name="connsiteY2" fmla="*/ 386082 h 1813194"/>
                <a:gd name="connsiteX3" fmla="*/ 1216886 w 2567084"/>
                <a:gd name="connsiteY3" fmla="*/ 386082 h 1813194"/>
                <a:gd name="connsiteX4" fmla="*/ 313696 w 2567084"/>
                <a:gd name="connsiteY4" fmla="*/ 997020 h 1813194"/>
                <a:gd name="connsiteX5" fmla="*/ 1215297 w 2567084"/>
                <a:gd name="connsiteY5" fmla="*/ 1721379 h 1813194"/>
                <a:gd name="connsiteX6" fmla="*/ 461 w 2567084"/>
                <a:gd name="connsiteY6" fmla="*/ 935873 h 1813194"/>
                <a:gd name="connsiteX7" fmla="*/ 1207796 w 2567084"/>
                <a:gd name="connsiteY7" fmla="*/ 473 h 1813194"/>
                <a:gd name="connsiteX8" fmla="*/ 1207796 w 2567084"/>
                <a:gd name="connsiteY8" fmla="*/ 0 h 1813194"/>
                <a:gd name="connsiteX0" fmla="*/ 1207372 w 2566660"/>
                <a:gd name="connsiteY0" fmla="*/ 0 h 1813194"/>
                <a:gd name="connsiteX1" fmla="*/ 2566660 w 2566660"/>
                <a:gd name="connsiteY1" fmla="*/ 0 h 1813194"/>
                <a:gd name="connsiteX2" fmla="*/ 2566660 w 2566660"/>
                <a:gd name="connsiteY2" fmla="*/ 386082 h 1813194"/>
                <a:gd name="connsiteX3" fmla="*/ 1216462 w 2566660"/>
                <a:gd name="connsiteY3" fmla="*/ 386082 h 1813194"/>
                <a:gd name="connsiteX4" fmla="*/ 313272 w 2566660"/>
                <a:gd name="connsiteY4" fmla="*/ 997020 h 1813194"/>
                <a:gd name="connsiteX5" fmla="*/ 1214873 w 2566660"/>
                <a:gd name="connsiteY5" fmla="*/ 1721379 h 1813194"/>
                <a:gd name="connsiteX6" fmla="*/ 37 w 2566660"/>
                <a:gd name="connsiteY6" fmla="*/ 935873 h 1813194"/>
                <a:gd name="connsiteX7" fmla="*/ 1207372 w 2566660"/>
                <a:gd name="connsiteY7" fmla="*/ 473 h 1813194"/>
                <a:gd name="connsiteX8" fmla="*/ 1207372 w 2566660"/>
                <a:gd name="connsiteY8" fmla="*/ 0 h 1813194"/>
                <a:gd name="connsiteX0" fmla="*/ 1207372 w 2566660"/>
                <a:gd name="connsiteY0" fmla="*/ 0 h 1795638"/>
                <a:gd name="connsiteX1" fmla="*/ 2566660 w 2566660"/>
                <a:gd name="connsiteY1" fmla="*/ 0 h 1795638"/>
                <a:gd name="connsiteX2" fmla="*/ 2566660 w 2566660"/>
                <a:gd name="connsiteY2" fmla="*/ 386082 h 1795638"/>
                <a:gd name="connsiteX3" fmla="*/ 1216462 w 2566660"/>
                <a:gd name="connsiteY3" fmla="*/ 386082 h 1795638"/>
                <a:gd name="connsiteX4" fmla="*/ 313272 w 2566660"/>
                <a:gd name="connsiteY4" fmla="*/ 997020 h 1795638"/>
                <a:gd name="connsiteX5" fmla="*/ 1314886 w 2566660"/>
                <a:gd name="connsiteY5" fmla="*/ 1699948 h 1795638"/>
                <a:gd name="connsiteX6" fmla="*/ 37 w 2566660"/>
                <a:gd name="connsiteY6" fmla="*/ 935873 h 1795638"/>
                <a:gd name="connsiteX7" fmla="*/ 1207372 w 2566660"/>
                <a:gd name="connsiteY7" fmla="*/ 473 h 1795638"/>
                <a:gd name="connsiteX8" fmla="*/ 1207372 w 2566660"/>
                <a:gd name="connsiteY8" fmla="*/ 0 h 1795638"/>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9264"/>
                <a:gd name="connsiteX1" fmla="*/ 2566660 w 2566660"/>
                <a:gd name="connsiteY1" fmla="*/ 0 h 1789264"/>
                <a:gd name="connsiteX2" fmla="*/ 2566660 w 2566660"/>
                <a:gd name="connsiteY2" fmla="*/ 386082 h 1789264"/>
                <a:gd name="connsiteX3" fmla="*/ 1216462 w 2566660"/>
                <a:gd name="connsiteY3" fmla="*/ 386082 h 1789264"/>
                <a:gd name="connsiteX4" fmla="*/ 313272 w 2566660"/>
                <a:gd name="connsiteY4" fmla="*/ 997020 h 1789264"/>
                <a:gd name="connsiteX5" fmla="*/ 1314886 w 2566660"/>
                <a:gd name="connsiteY5" fmla="*/ 1685660 h 1789264"/>
                <a:gd name="connsiteX6" fmla="*/ 37 w 2566660"/>
                <a:gd name="connsiteY6" fmla="*/ 935873 h 1789264"/>
                <a:gd name="connsiteX7" fmla="*/ 1207372 w 2566660"/>
                <a:gd name="connsiteY7" fmla="*/ 473 h 1789264"/>
                <a:gd name="connsiteX8" fmla="*/ 1207372 w 2566660"/>
                <a:gd name="connsiteY8" fmla="*/ 0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660" h="1789264">
                  <a:moveTo>
                    <a:pt x="1207372" y="0"/>
                  </a:moveTo>
                  <a:lnTo>
                    <a:pt x="2566660" y="0"/>
                  </a:lnTo>
                  <a:lnTo>
                    <a:pt x="2566660" y="386082"/>
                  </a:lnTo>
                  <a:lnTo>
                    <a:pt x="1216462" y="386082"/>
                  </a:lnTo>
                  <a:cubicBezTo>
                    <a:pt x="792910" y="393759"/>
                    <a:pt x="369863" y="541922"/>
                    <a:pt x="313272" y="997020"/>
                  </a:cubicBezTo>
                  <a:cubicBezTo>
                    <a:pt x="270385" y="1456741"/>
                    <a:pt x="724588" y="1931544"/>
                    <a:pt x="1314886" y="1685660"/>
                  </a:cubicBezTo>
                  <a:cubicBezTo>
                    <a:pt x="1005782" y="1919067"/>
                    <a:pt x="4004" y="1794352"/>
                    <a:pt x="37" y="935873"/>
                  </a:cubicBezTo>
                  <a:cubicBezTo>
                    <a:pt x="-6614" y="195373"/>
                    <a:pt x="891136" y="4432"/>
                    <a:pt x="1207372" y="473"/>
                  </a:cubicBezTo>
                  <a:lnTo>
                    <a:pt x="1207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6" name="Isosceles Triangle 25">
              <a:extLst>
                <a:ext uri="{FF2B5EF4-FFF2-40B4-BE49-F238E27FC236}">
                  <a16:creationId xmlns:a16="http://schemas.microsoft.com/office/drawing/2014/main" id="{73202542-2648-40FD-8662-5A113ADBE37A}"/>
                </a:ext>
              </a:extLst>
            </p:cNvPr>
            <p:cNvSpPr/>
            <p:nvPr/>
          </p:nvSpPr>
          <p:spPr>
            <a:xfrm rot="16200000">
              <a:off x="2513828" y="4760131"/>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grpSp>
      <p:grpSp>
        <p:nvGrpSpPr>
          <p:cNvPr id="27" name="그룹 37">
            <a:extLst>
              <a:ext uri="{FF2B5EF4-FFF2-40B4-BE49-F238E27FC236}">
                <a16:creationId xmlns:a16="http://schemas.microsoft.com/office/drawing/2014/main" id="{223392A9-EEED-4BC6-86FB-76EA3E897FC7}"/>
              </a:ext>
            </a:extLst>
          </p:cNvPr>
          <p:cNvGrpSpPr/>
          <p:nvPr/>
        </p:nvGrpSpPr>
        <p:grpSpPr>
          <a:xfrm>
            <a:off x="4372289" y="3469858"/>
            <a:ext cx="2499452" cy="1423077"/>
            <a:chOff x="2848289" y="3540714"/>
            <a:chExt cx="2499452" cy="1423077"/>
          </a:xfrm>
          <a:solidFill>
            <a:schemeClr val="accent2"/>
          </a:solidFill>
        </p:grpSpPr>
        <p:sp>
          <p:nvSpPr>
            <p:cNvPr id="28" name="Rectangle 28">
              <a:extLst>
                <a:ext uri="{FF2B5EF4-FFF2-40B4-BE49-F238E27FC236}">
                  <a16:creationId xmlns:a16="http://schemas.microsoft.com/office/drawing/2014/main" id="{59687BD2-B375-4C0A-A19C-D5E80DF57D7D}"/>
                </a:ext>
              </a:extLst>
            </p:cNvPr>
            <p:cNvSpPr/>
            <p:nvPr/>
          </p:nvSpPr>
          <p:spPr>
            <a:xfrm rot="10800000">
              <a:off x="3479361" y="3540714"/>
              <a:ext cx="1868380" cy="1366361"/>
            </a:xfrm>
            <a:custGeom>
              <a:avLst/>
              <a:gdLst>
                <a:gd name="connsiteX0" fmla="*/ 902987 w 1868306"/>
                <a:gd name="connsiteY0" fmla="*/ 0 h 1356095"/>
                <a:gd name="connsiteX1" fmla="*/ 903021 w 1868306"/>
                <a:gd name="connsiteY1" fmla="*/ 5072 h 1356095"/>
                <a:gd name="connsiteX2" fmla="*/ 1868306 w 1868306"/>
                <a:gd name="connsiteY2" fmla="*/ 5072 h 1356095"/>
                <a:gd name="connsiteX3" fmla="*/ 1868306 w 1868306"/>
                <a:gd name="connsiteY3" fmla="*/ 391154 h 1356095"/>
                <a:gd name="connsiteX4" fmla="*/ 897279 w 1868306"/>
                <a:gd name="connsiteY4" fmla="*/ 391154 h 1356095"/>
                <a:gd name="connsiteX5" fmla="*/ 897279 w 1868306"/>
                <a:gd name="connsiteY5" fmla="*/ 391144 h 1356095"/>
                <a:gd name="connsiteX6" fmla="*/ 384895 w 1868306"/>
                <a:gd name="connsiteY6" fmla="*/ 684842 h 1356095"/>
                <a:gd name="connsiteX7" fmla="*/ 388217 w 1868306"/>
                <a:gd name="connsiteY7" fmla="*/ 1117302 h 1356095"/>
                <a:gd name="connsiteX8" fmla="*/ 894654 w 1868306"/>
                <a:gd name="connsiteY8" fmla="*/ 1335893 h 1356095"/>
                <a:gd name="connsiteX9" fmla="*/ 3 w 1868306"/>
                <a:gd name="connsiteY9" fmla="*/ 673635 h 1356095"/>
                <a:gd name="connsiteX10" fmla="*/ 902987 w 1868306"/>
                <a:gd name="connsiteY10" fmla="*/ 0 h 1356095"/>
                <a:gd name="connsiteX0" fmla="*/ 902987 w 1868306"/>
                <a:gd name="connsiteY0" fmla="*/ 0 h 1356095"/>
                <a:gd name="connsiteX1" fmla="*/ 903021 w 1868306"/>
                <a:gd name="connsiteY1" fmla="*/ 5072 h 1356095"/>
                <a:gd name="connsiteX2" fmla="*/ 1868306 w 1868306"/>
                <a:gd name="connsiteY2" fmla="*/ 5072 h 1356095"/>
                <a:gd name="connsiteX3" fmla="*/ 1868306 w 1868306"/>
                <a:gd name="connsiteY3" fmla="*/ 391154 h 1356095"/>
                <a:gd name="connsiteX4" fmla="*/ 897279 w 1868306"/>
                <a:gd name="connsiteY4" fmla="*/ 391154 h 1356095"/>
                <a:gd name="connsiteX5" fmla="*/ 897279 w 1868306"/>
                <a:gd name="connsiteY5" fmla="*/ 391144 h 1356095"/>
                <a:gd name="connsiteX6" fmla="*/ 384895 w 1868306"/>
                <a:gd name="connsiteY6" fmla="*/ 684842 h 1356095"/>
                <a:gd name="connsiteX7" fmla="*/ 388217 w 1868306"/>
                <a:gd name="connsiteY7" fmla="*/ 1117302 h 1356095"/>
                <a:gd name="connsiteX8" fmla="*/ 894654 w 1868306"/>
                <a:gd name="connsiteY8" fmla="*/ 1335893 h 1356095"/>
                <a:gd name="connsiteX9" fmla="*/ 3 w 1868306"/>
                <a:gd name="connsiteY9" fmla="*/ 673635 h 1356095"/>
                <a:gd name="connsiteX10" fmla="*/ 902987 w 1868306"/>
                <a:gd name="connsiteY10" fmla="*/ 0 h 1356095"/>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3 w 1868306"/>
                <a:gd name="connsiteY0" fmla="*/ 668563 h 1350999"/>
                <a:gd name="connsiteX1" fmla="*/ 903021 w 1868306"/>
                <a:gd name="connsiteY1" fmla="*/ 0 h 1350999"/>
                <a:gd name="connsiteX2" fmla="*/ 1868306 w 1868306"/>
                <a:gd name="connsiteY2" fmla="*/ 0 h 1350999"/>
                <a:gd name="connsiteX3" fmla="*/ 1868306 w 1868306"/>
                <a:gd name="connsiteY3" fmla="*/ 386082 h 1350999"/>
                <a:gd name="connsiteX4" fmla="*/ 897279 w 1868306"/>
                <a:gd name="connsiteY4" fmla="*/ 386082 h 1350999"/>
                <a:gd name="connsiteX5" fmla="*/ 897279 w 1868306"/>
                <a:gd name="connsiteY5" fmla="*/ 386072 h 1350999"/>
                <a:gd name="connsiteX6" fmla="*/ 384895 w 1868306"/>
                <a:gd name="connsiteY6" fmla="*/ 679770 h 1350999"/>
                <a:gd name="connsiteX7" fmla="*/ 388217 w 1868306"/>
                <a:gd name="connsiteY7" fmla="*/ 1112230 h 1350999"/>
                <a:gd name="connsiteX8" fmla="*/ 894654 w 1868306"/>
                <a:gd name="connsiteY8" fmla="*/ 1330821 h 1350999"/>
                <a:gd name="connsiteX9" fmla="*/ 3 w 1868306"/>
                <a:gd name="connsiteY9" fmla="*/ 668563 h 1350999"/>
                <a:gd name="connsiteX0" fmla="*/ 6 w 1868309"/>
                <a:gd name="connsiteY0" fmla="*/ 668563 h 1367962"/>
                <a:gd name="connsiteX1" fmla="*/ 903024 w 1868309"/>
                <a:gd name="connsiteY1" fmla="*/ 0 h 1367962"/>
                <a:gd name="connsiteX2" fmla="*/ 1868309 w 1868309"/>
                <a:gd name="connsiteY2" fmla="*/ 0 h 1367962"/>
                <a:gd name="connsiteX3" fmla="*/ 1868309 w 1868309"/>
                <a:gd name="connsiteY3" fmla="*/ 386082 h 1367962"/>
                <a:gd name="connsiteX4" fmla="*/ 897282 w 1868309"/>
                <a:gd name="connsiteY4" fmla="*/ 386082 h 1367962"/>
                <a:gd name="connsiteX5" fmla="*/ 897282 w 1868309"/>
                <a:gd name="connsiteY5" fmla="*/ 386072 h 1367962"/>
                <a:gd name="connsiteX6" fmla="*/ 384898 w 1868309"/>
                <a:gd name="connsiteY6" fmla="*/ 679770 h 1367962"/>
                <a:gd name="connsiteX7" fmla="*/ 388220 w 1868309"/>
                <a:gd name="connsiteY7" fmla="*/ 1112230 h 1367962"/>
                <a:gd name="connsiteX8" fmla="*/ 894657 w 1868309"/>
                <a:gd name="connsiteY8" fmla="*/ 1330821 h 1367962"/>
                <a:gd name="connsiteX9" fmla="*/ 6 w 1868309"/>
                <a:gd name="connsiteY9" fmla="*/ 668563 h 1367962"/>
                <a:gd name="connsiteX0" fmla="*/ 498 w 1868801"/>
                <a:gd name="connsiteY0" fmla="*/ 668563 h 1365568"/>
                <a:gd name="connsiteX1" fmla="*/ 903516 w 1868801"/>
                <a:gd name="connsiteY1" fmla="*/ 0 h 1365568"/>
                <a:gd name="connsiteX2" fmla="*/ 1868801 w 1868801"/>
                <a:gd name="connsiteY2" fmla="*/ 0 h 1365568"/>
                <a:gd name="connsiteX3" fmla="*/ 1868801 w 1868801"/>
                <a:gd name="connsiteY3" fmla="*/ 386082 h 1365568"/>
                <a:gd name="connsiteX4" fmla="*/ 897774 w 1868801"/>
                <a:gd name="connsiteY4" fmla="*/ 386082 h 1365568"/>
                <a:gd name="connsiteX5" fmla="*/ 897774 w 1868801"/>
                <a:gd name="connsiteY5" fmla="*/ 386072 h 1365568"/>
                <a:gd name="connsiteX6" fmla="*/ 385390 w 1868801"/>
                <a:gd name="connsiteY6" fmla="*/ 679770 h 1365568"/>
                <a:gd name="connsiteX7" fmla="*/ 388712 w 1868801"/>
                <a:gd name="connsiteY7" fmla="*/ 1112230 h 1365568"/>
                <a:gd name="connsiteX8" fmla="*/ 895149 w 1868801"/>
                <a:gd name="connsiteY8" fmla="*/ 1330821 h 1365568"/>
                <a:gd name="connsiteX9" fmla="*/ 498 w 1868801"/>
                <a:gd name="connsiteY9" fmla="*/ 668563 h 1365568"/>
                <a:gd name="connsiteX0" fmla="*/ 681 w 1868984"/>
                <a:gd name="connsiteY0" fmla="*/ 668563 h 1367232"/>
                <a:gd name="connsiteX1" fmla="*/ 903699 w 1868984"/>
                <a:gd name="connsiteY1" fmla="*/ 0 h 1367232"/>
                <a:gd name="connsiteX2" fmla="*/ 1868984 w 1868984"/>
                <a:gd name="connsiteY2" fmla="*/ 0 h 1367232"/>
                <a:gd name="connsiteX3" fmla="*/ 1868984 w 1868984"/>
                <a:gd name="connsiteY3" fmla="*/ 386082 h 1367232"/>
                <a:gd name="connsiteX4" fmla="*/ 897957 w 1868984"/>
                <a:gd name="connsiteY4" fmla="*/ 386082 h 1367232"/>
                <a:gd name="connsiteX5" fmla="*/ 897957 w 1868984"/>
                <a:gd name="connsiteY5" fmla="*/ 386072 h 1367232"/>
                <a:gd name="connsiteX6" fmla="*/ 385573 w 1868984"/>
                <a:gd name="connsiteY6" fmla="*/ 679770 h 1367232"/>
                <a:gd name="connsiteX7" fmla="*/ 388895 w 1868984"/>
                <a:gd name="connsiteY7" fmla="*/ 1112230 h 1367232"/>
                <a:gd name="connsiteX8" fmla="*/ 895332 w 1868984"/>
                <a:gd name="connsiteY8" fmla="*/ 1330821 h 1367232"/>
                <a:gd name="connsiteX9" fmla="*/ 681 w 1868984"/>
                <a:gd name="connsiteY9" fmla="*/ 668563 h 1367232"/>
                <a:gd name="connsiteX0" fmla="*/ 2927 w 1871230"/>
                <a:gd name="connsiteY0" fmla="*/ 668563 h 1368608"/>
                <a:gd name="connsiteX1" fmla="*/ 905945 w 1871230"/>
                <a:gd name="connsiteY1" fmla="*/ 0 h 1368608"/>
                <a:gd name="connsiteX2" fmla="*/ 1871230 w 1871230"/>
                <a:gd name="connsiteY2" fmla="*/ 0 h 1368608"/>
                <a:gd name="connsiteX3" fmla="*/ 1871230 w 1871230"/>
                <a:gd name="connsiteY3" fmla="*/ 386082 h 1368608"/>
                <a:gd name="connsiteX4" fmla="*/ 900203 w 1871230"/>
                <a:gd name="connsiteY4" fmla="*/ 386082 h 1368608"/>
                <a:gd name="connsiteX5" fmla="*/ 900203 w 1871230"/>
                <a:gd name="connsiteY5" fmla="*/ 386072 h 1368608"/>
                <a:gd name="connsiteX6" fmla="*/ 387819 w 1871230"/>
                <a:gd name="connsiteY6" fmla="*/ 679770 h 1368608"/>
                <a:gd name="connsiteX7" fmla="*/ 391141 w 1871230"/>
                <a:gd name="connsiteY7" fmla="*/ 1112230 h 1368608"/>
                <a:gd name="connsiteX8" fmla="*/ 897578 w 1871230"/>
                <a:gd name="connsiteY8" fmla="*/ 1330821 h 1368608"/>
                <a:gd name="connsiteX9" fmla="*/ 2927 w 1871230"/>
                <a:gd name="connsiteY9" fmla="*/ 668563 h 1368608"/>
                <a:gd name="connsiteX0" fmla="*/ 682 w 1868985"/>
                <a:gd name="connsiteY0" fmla="*/ 668563 h 1368828"/>
                <a:gd name="connsiteX1" fmla="*/ 903700 w 1868985"/>
                <a:gd name="connsiteY1" fmla="*/ 0 h 1368828"/>
                <a:gd name="connsiteX2" fmla="*/ 1868985 w 1868985"/>
                <a:gd name="connsiteY2" fmla="*/ 0 h 1368828"/>
                <a:gd name="connsiteX3" fmla="*/ 1868985 w 1868985"/>
                <a:gd name="connsiteY3" fmla="*/ 386082 h 1368828"/>
                <a:gd name="connsiteX4" fmla="*/ 897958 w 1868985"/>
                <a:gd name="connsiteY4" fmla="*/ 386082 h 1368828"/>
                <a:gd name="connsiteX5" fmla="*/ 897958 w 1868985"/>
                <a:gd name="connsiteY5" fmla="*/ 386072 h 1368828"/>
                <a:gd name="connsiteX6" fmla="*/ 385574 w 1868985"/>
                <a:gd name="connsiteY6" fmla="*/ 679770 h 1368828"/>
                <a:gd name="connsiteX7" fmla="*/ 388896 w 1868985"/>
                <a:gd name="connsiteY7" fmla="*/ 1112230 h 1368828"/>
                <a:gd name="connsiteX8" fmla="*/ 895333 w 1868985"/>
                <a:gd name="connsiteY8" fmla="*/ 1330821 h 1368828"/>
                <a:gd name="connsiteX9" fmla="*/ 682 w 1868985"/>
                <a:gd name="connsiteY9" fmla="*/ 668563 h 1368828"/>
                <a:gd name="connsiteX0" fmla="*/ 214 w 1868517"/>
                <a:gd name="connsiteY0" fmla="*/ 668563 h 1369051"/>
                <a:gd name="connsiteX1" fmla="*/ 903232 w 1868517"/>
                <a:gd name="connsiteY1" fmla="*/ 0 h 1369051"/>
                <a:gd name="connsiteX2" fmla="*/ 1868517 w 1868517"/>
                <a:gd name="connsiteY2" fmla="*/ 0 h 1369051"/>
                <a:gd name="connsiteX3" fmla="*/ 1868517 w 1868517"/>
                <a:gd name="connsiteY3" fmla="*/ 386082 h 1369051"/>
                <a:gd name="connsiteX4" fmla="*/ 897490 w 1868517"/>
                <a:gd name="connsiteY4" fmla="*/ 386082 h 1369051"/>
                <a:gd name="connsiteX5" fmla="*/ 897490 w 1868517"/>
                <a:gd name="connsiteY5" fmla="*/ 386072 h 1369051"/>
                <a:gd name="connsiteX6" fmla="*/ 385106 w 1868517"/>
                <a:gd name="connsiteY6" fmla="*/ 679770 h 1369051"/>
                <a:gd name="connsiteX7" fmla="*/ 388428 w 1868517"/>
                <a:gd name="connsiteY7" fmla="*/ 1112230 h 1369051"/>
                <a:gd name="connsiteX8" fmla="*/ 894865 w 1868517"/>
                <a:gd name="connsiteY8" fmla="*/ 1330821 h 1369051"/>
                <a:gd name="connsiteX9" fmla="*/ 214 w 1868517"/>
                <a:gd name="connsiteY9" fmla="*/ 668563 h 1369051"/>
                <a:gd name="connsiteX0" fmla="*/ 7 w 1868310"/>
                <a:gd name="connsiteY0" fmla="*/ 668563 h 1377115"/>
                <a:gd name="connsiteX1" fmla="*/ 903025 w 1868310"/>
                <a:gd name="connsiteY1" fmla="*/ 0 h 1377115"/>
                <a:gd name="connsiteX2" fmla="*/ 1868310 w 1868310"/>
                <a:gd name="connsiteY2" fmla="*/ 0 h 1377115"/>
                <a:gd name="connsiteX3" fmla="*/ 1868310 w 1868310"/>
                <a:gd name="connsiteY3" fmla="*/ 386082 h 1377115"/>
                <a:gd name="connsiteX4" fmla="*/ 897283 w 1868310"/>
                <a:gd name="connsiteY4" fmla="*/ 386082 h 1377115"/>
                <a:gd name="connsiteX5" fmla="*/ 897283 w 1868310"/>
                <a:gd name="connsiteY5" fmla="*/ 386072 h 1377115"/>
                <a:gd name="connsiteX6" fmla="*/ 384899 w 1868310"/>
                <a:gd name="connsiteY6" fmla="*/ 679770 h 1377115"/>
                <a:gd name="connsiteX7" fmla="*/ 388221 w 1868310"/>
                <a:gd name="connsiteY7" fmla="*/ 1112230 h 1377115"/>
                <a:gd name="connsiteX8" fmla="*/ 894658 w 1868310"/>
                <a:gd name="connsiteY8" fmla="*/ 1340346 h 1377115"/>
                <a:gd name="connsiteX9" fmla="*/ 7 w 1868310"/>
                <a:gd name="connsiteY9" fmla="*/ 668563 h 1377115"/>
                <a:gd name="connsiteX0" fmla="*/ 7 w 1868310"/>
                <a:gd name="connsiteY0" fmla="*/ 668563 h 1377115"/>
                <a:gd name="connsiteX1" fmla="*/ 903025 w 1868310"/>
                <a:gd name="connsiteY1" fmla="*/ 0 h 1377115"/>
                <a:gd name="connsiteX2" fmla="*/ 1868310 w 1868310"/>
                <a:gd name="connsiteY2" fmla="*/ 0 h 1377115"/>
                <a:gd name="connsiteX3" fmla="*/ 1868310 w 1868310"/>
                <a:gd name="connsiteY3" fmla="*/ 386082 h 1377115"/>
                <a:gd name="connsiteX4" fmla="*/ 897283 w 1868310"/>
                <a:gd name="connsiteY4" fmla="*/ 386082 h 1377115"/>
                <a:gd name="connsiteX5" fmla="*/ 897283 w 1868310"/>
                <a:gd name="connsiteY5" fmla="*/ 386072 h 1377115"/>
                <a:gd name="connsiteX6" fmla="*/ 384899 w 1868310"/>
                <a:gd name="connsiteY6" fmla="*/ 679770 h 1377115"/>
                <a:gd name="connsiteX7" fmla="*/ 388221 w 1868310"/>
                <a:gd name="connsiteY7" fmla="*/ 1112230 h 1377115"/>
                <a:gd name="connsiteX8" fmla="*/ 894658 w 1868310"/>
                <a:gd name="connsiteY8" fmla="*/ 1340346 h 1377115"/>
                <a:gd name="connsiteX9" fmla="*/ 7 w 1868310"/>
                <a:gd name="connsiteY9" fmla="*/ 668563 h 1377115"/>
                <a:gd name="connsiteX0" fmla="*/ 7 w 1868310"/>
                <a:gd name="connsiteY0" fmla="*/ 668563 h 1377115"/>
                <a:gd name="connsiteX1" fmla="*/ 903025 w 1868310"/>
                <a:gd name="connsiteY1" fmla="*/ 0 h 1377115"/>
                <a:gd name="connsiteX2" fmla="*/ 1868310 w 1868310"/>
                <a:gd name="connsiteY2" fmla="*/ 0 h 1377115"/>
                <a:gd name="connsiteX3" fmla="*/ 1868310 w 1868310"/>
                <a:gd name="connsiteY3" fmla="*/ 386082 h 1377115"/>
                <a:gd name="connsiteX4" fmla="*/ 897283 w 1868310"/>
                <a:gd name="connsiteY4" fmla="*/ 386082 h 1377115"/>
                <a:gd name="connsiteX5" fmla="*/ 897283 w 1868310"/>
                <a:gd name="connsiteY5" fmla="*/ 386072 h 1377115"/>
                <a:gd name="connsiteX6" fmla="*/ 384899 w 1868310"/>
                <a:gd name="connsiteY6" fmla="*/ 679770 h 1377115"/>
                <a:gd name="connsiteX7" fmla="*/ 388221 w 1868310"/>
                <a:gd name="connsiteY7" fmla="*/ 1112230 h 1377115"/>
                <a:gd name="connsiteX8" fmla="*/ 894658 w 1868310"/>
                <a:gd name="connsiteY8" fmla="*/ 1340346 h 1377115"/>
                <a:gd name="connsiteX9" fmla="*/ 7 w 1868310"/>
                <a:gd name="connsiteY9" fmla="*/ 668563 h 1377115"/>
                <a:gd name="connsiteX0" fmla="*/ 14 w 1868317"/>
                <a:gd name="connsiteY0" fmla="*/ 668563 h 1369639"/>
                <a:gd name="connsiteX1" fmla="*/ 903032 w 1868317"/>
                <a:gd name="connsiteY1" fmla="*/ 0 h 1369639"/>
                <a:gd name="connsiteX2" fmla="*/ 1868317 w 1868317"/>
                <a:gd name="connsiteY2" fmla="*/ 0 h 1369639"/>
                <a:gd name="connsiteX3" fmla="*/ 1868317 w 1868317"/>
                <a:gd name="connsiteY3" fmla="*/ 386082 h 1369639"/>
                <a:gd name="connsiteX4" fmla="*/ 897290 w 1868317"/>
                <a:gd name="connsiteY4" fmla="*/ 386082 h 1369639"/>
                <a:gd name="connsiteX5" fmla="*/ 897290 w 1868317"/>
                <a:gd name="connsiteY5" fmla="*/ 386072 h 1369639"/>
                <a:gd name="connsiteX6" fmla="*/ 384906 w 1868317"/>
                <a:gd name="connsiteY6" fmla="*/ 679770 h 1369639"/>
                <a:gd name="connsiteX7" fmla="*/ 388228 w 1868317"/>
                <a:gd name="connsiteY7" fmla="*/ 1112230 h 1369639"/>
                <a:gd name="connsiteX8" fmla="*/ 894665 w 1868317"/>
                <a:gd name="connsiteY8" fmla="*/ 1340346 h 1369639"/>
                <a:gd name="connsiteX9" fmla="*/ 14 w 1868317"/>
                <a:gd name="connsiteY9" fmla="*/ 668563 h 1369639"/>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4916 w 1868327"/>
                <a:gd name="connsiteY6" fmla="*/ 679770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12230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23768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23768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79146 w 1868327"/>
                <a:gd name="connsiteY6" fmla="*/ 668232 h 1355790"/>
                <a:gd name="connsiteX7" fmla="*/ 388238 w 1868327"/>
                <a:gd name="connsiteY7" fmla="*/ 1123768 h 1355790"/>
                <a:gd name="connsiteX8" fmla="*/ 894675 w 1868327"/>
                <a:gd name="connsiteY8" fmla="*/ 1340346 h 1355790"/>
                <a:gd name="connsiteX9" fmla="*/ 24 w 1868327"/>
                <a:gd name="connsiteY9"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8238 w 1868327"/>
                <a:gd name="connsiteY6" fmla="*/ 1123768 h 1355790"/>
                <a:gd name="connsiteX7" fmla="*/ 894675 w 1868327"/>
                <a:gd name="connsiteY7" fmla="*/ 1340346 h 1355790"/>
                <a:gd name="connsiteX8" fmla="*/ 24 w 1868327"/>
                <a:gd name="connsiteY8"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8238 w 1868327"/>
                <a:gd name="connsiteY6" fmla="*/ 1123768 h 1355790"/>
                <a:gd name="connsiteX7" fmla="*/ 894675 w 1868327"/>
                <a:gd name="connsiteY7" fmla="*/ 1340346 h 1355790"/>
                <a:gd name="connsiteX8" fmla="*/ 24 w 1868327"/>
                <a:gd name="connsiteY8" fmla="*/ 668563 h 1355790"/>
                <a:gd name="connsiteX0" fmla="*/ 24 w 1868327"/>
                <a:gd name="connsiteY0" fmla="*/ 668563 h 1355790"/>
                <a:gd name="connsiteX1" fmla="*/ 903042 w 1868327"/>
                <a:gd name="connsiteY1" fmla="*/ 0 h 1355790"/>
                <a:gd name="connsiteX2" fmla="*/ 1868327 w 1868327"/>
                <a:gd name="connsiteY2" fmla="*/ 0 h 1355790"/>
                <a:gd name="connsiteX3" fmla="*/ 1868327 w 1868327"/>
                <a:gd name="connsiteY3" fmla="*/ 386082 h 1355790"/>
                <a:gd name="connsiteX4" fmla="*/ 897300 w 1868327"/>
                <a:gd name="connsiteY4" fmla="*/ 386082 h 1355790"/>
                <a:gd name="connsiteX5" fmla="*/ 897300 w 1868327"/>
                <a:gd name="connsiteY5" fmla="*/ 386072 h 1355790"/>
                <a:gd name="connsiteX6" fmla="*/ 388238 w 1868327"/>
                <a:gd name="connsiteY6" fmla="*/ 1123768 h 1355790"/>
                <a:gd name="connsiteX7" fmla="*/ 894675 w 1868327"/>
                <a:gd name="connsiteY7" fmla="*/ 1340346 h 1355790"/>
                <a:gd name="connsiteX8" fmla="*/ 24 w 1868327"/>
                <a:gd name="connsiteY8" fmla="*/ 668563 h 1355790"/>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75 w 1868327"/>
                <a:gd name="connsiteY0" fmla="*/ 1340346 h 1431786"/>
                <a:gd name="connsiteX1" fmla="*/ 24 w 1868327"/>
                <a:gd name="connsiteY1" fmla="*/ 668563 h 1431786"/>
                <a:gd name="connsiteX2" fmla="*/ 903042 w 1868327"/>
                <a:gd name="connsiteY2" fmla="*/ 0 h 1431786"/>
                <a:gd name="connsiteX3" fmla="*/ 1868327 w 1868327"/>
                <a:gd name="connsiteY3" fmla="*/ 0 h 1431786"/>
                <a:gd name="connsiteX4" fmla="*/ 1868327 w 1868327"/>
                <a:gd name="connsiteY4" fmla="*/ 386082 h 1431786"/>
                <a:gd name="connsiteX5" fmla="*/ 897300 w 1868327"/>
                <a:gd name="connsiteY5" fmla="*/ 386082 h 1431786"/>
                <a:gd name="connsiteX6" fmla="*/ 897300 w 1868327"/>
                <a:gd name="connsiteY6" fmla="*/ 386072 h 1431786"/>
                <a:gd name="connsiteX7" fmla="*/ 388238 w 1868327"/>
                <a:gd name="connsiteY7" fmla="*/ 1123768 h 1431786"/>
                <a:gd name="connsiteX8" fmla="*/ 986115 w 1868327"/>
                <a:gd name="connsiteY8" fmla="*/ 1431786 h 1431786"/>
                <a:gd name="connsiteX0" fmla="*/ 894657 w 1868309"/>
                <a:gd name="connsiteY0" fmla="*/ 1340346 h 1431786"/>
                <a:gd name="connsiteX1" fmla="*/ 6 w 1868309"/>
                <a:gd name="connsiteY1" fmla="*/ 668563 h 1431786"/>
                <a:gd name="connsiteX2" fmla="*/ 903024 w 1868309"/>
                <a:gd name="connsiteY2" fmla="*/ 0 h 1431786"/>
                <a:gd name="connsiteX3" fmla="*/ 1868309 w 1868309"/>
                <a:gd name="connsiteY3" fmla="*/ 0 h 1431786"/>
                <a:gd name="connsiteX4" fmla="*/ 1868309 w 1868309"/>
                <a:gd name="connsiteY4" fmla="*/ 386082 h 1431786"/>
                <a:gd name="connsiteX5" fmla="*/ 897282 w 1868309"/>
                <a:gd name="connsiteY5" fmla="*/ 386082 h 1431786"/>
                <a:gd name="connsiteX6" fmla="*/ 897282 w 1868309"/>
                <a:gd name="connsiteY6" fmla="*/ 386072 h 1431786"/>
                <a:gd name="connsiteX7" fmla="*/ 388220 w 1868309"/>
                <a:gd name="connsiteY7" fmla="*/ 1123768 h 1431786"/>
                <a:gd name="connsiteX8" fmla="*/ 986097 w 1868309"/>
                <a:gd name="connsiteY8" fmla="*/ 1431786 h 1431786"/>
                <a:gd name="connsiteX0" fmla="*/ 894657 w 1868309"/>
                <a:gd name="connsiteY0" fmla="*/ 1340346 h 1469285"/>
                <a:gd name="connsiteX1" fmla="*/ 6 w 1868309"/>
                <a:gd name="connsiteY1" fmla="*/ 668563 h 1469285"/>
                <a:gd name="connsiteX2" fmla="*/ 903024 w 1868309"/>
                <a:gd name="connsiteY2" fmla="*/ 0 h 1469285"/>
                <a:gd name="connsiteX3" fmla="*/ 1868309 w 1868309"/>
                <a:gd name="connsiteY3" fmla="*/ 0 h 1469285"/>
                <a:gd name="connsiteX4" fmla="*/ 1868309 w 1868309"/>
                <a:gd name="connsiteY4" fmla="*/ 386082 h 1469285"/>
                <a:gd name="connsiteX5" fmla="*/ 897282 w 1868309"/>
                <a:gd name="connsiteY5" fmla="*/ 386082 h 1469285"/>
                <a:gd name="connsiteX6" fmla="*/ 897282 w 1868309"/>
                <a:gd name="connsiteY6" fmla="*/ 386072 h 1469285"/>
                <a:gd name="connsiteX7" fmla="*/ 388220 w 1868309"/>
                <a:gd name="connsiteY7" fmla="*/ 1123768 h 1469285"/>
                <a:gd name="connsiteX8" fmla="*/ 778410 w 1868309"/>
                <a:gd name="connsiteY8" fmla="*/ 1469285 h 1469285"/>
                <a:gd name="connsiteX0" fmla="*/ 894657 w 1868309"/>
                <a:gd name="connsiteY0" fmla="*/ 1340346 h 1377909"/>
                <a:gd name="connsiteX1" fmla="*/ 6 w 1868309"/>
                <a:gd name="connsiteY1" fmla="*/ 668563 h 1377909"/>
                <a:gd name="connsiteX2" fmla="*/ 903024 w 1868309"/>
                <a:gd name="connsiteY2" fmla="*/ 0 h 1377909"/>
                <a:gd name="connsiteX3" fmla="*/ 1868309 w 1868309"/>
                <a:gd name="connsiteY3" fmla="*/ 0 h 1377909"/>
                <a:gd name="connsiteX4" fmla="*/ 1868309 w 1868309"/>
                <a:gd name="connsiteY4" fmla="*/ 386082 h 1377909"/>
                <a:gd name="connsiteX5" fmla="*/ 897282 w 1868309"/>
                <a:gd name="connsiteY5" fmla="*/ 386082 h 1377909"/>
                <a:gd name="connsiteX6" fmla="*/ 897282 w 1868309"/>
                <a:gd name="connsiteY6" fmla="*/ 386072 h 1377909"/>
                <a:gd name="connsiteX7" fmla="*/ 388220 w 1868309"/>
                <a:gd name="connsiteY7" fmla="*/ 1123768 h 1377909"/>
                <a:gd name="connsiteX8" fmla="*/ 660144 w 1868309"/>
                <a:gd name="connsiteY8" fmla="*/ 1327943 h 1377909"/>
                <a:gd name="connsiteX0" fmla="*/ 894657 w 1868309"/>
                <a:gd name="connsiteY0" fmla="*/ 1340346 h 1541399"/>
                <a:gd name="connsiteX1" fmla="*/ 6 w 1868309"/>
                <a:gd name="connsiteY1" fmla="*/ 668563 h 1541399"/>
                <a:gd name="connsiteX2" fmla="*/ 903024 w 1868309"/>
                <a:gd name="connsiteY2" fmla="*/ 0 h 1541399"/>
                <a:gd name="connsiteX3" fmla="*/ 1868309 w 1868309"/>
                <a:gd name="connsiteY3" fmla="*/ 0 h 1541399"/>
                <a:gd name="connsiteX4" fmla="*/ 1868309 w 1868309"/>
                <a:gd name="connsiteY4" fmla="*/ 386082 h 1541399"/>
                <a:gd name="connsiteX5" fmla="*/ 897282 w 1868309"/>
                <a:gd name="connsiteY5" fmla="*/ 386082 h 1541399"/>
                <a:gd name="connsiteX6" fmla="*/ 897282 w 1868309"/>
                <a:gd name="connsiteY6" fmla="*/ 386072 h 1541399"/>
                <a:gd name="connsiteX7" fmla="*/ 388220 w 1868309"/>
                <a:gd name="connsiteY7" fmla="*/ 1123768 h 1541399"/>
                <a:gd name="connsiteX8" fmla="*/ 530340 w 1868309"/>
                <a:gd name="connsiteY8" fmla="*/ 1541399 h 1541399"/>
                <a:gd name="connsiteX0" fmla="*/ 894657 w 1868309"/>
                <a:gd name="connsiteY0" fmla="*/ 1340346 h 1377909"/>
                <a:gd name="connsiteX1" fmla="*/ 6 w 1868309"/>
                <a:gd name="connsiteY1" fmla="*/ 668563 h 1377909"/>
                <a:gd name="connsiteX2" fmla="*/ 903024 w 1868309"/>
                <a:gd name="connsiteY2" fmla="*/ 0 h 1377909"/>
                <a:gd name="connsiteX3" fmla="*/ 1868309 w 1868309"/>
                <a:gd name="connsiteY3" fmla="*/ 0 h 1377909"/>
                <a:gd name="connsiteX4" fmla="*/ 1868309 w 1868309"/>
                <a:gd name="connsiteY4" fmla="*/ 386082 h 1377909"/>
                <a:gd name="connsiteX5" fmla="*/ 897282 w 1868309"/>
                <a:gd name="connsiteY5" fmla="*/ 386082 h 1377909"/>
                <a:gd name="connsiteX6" fmla="*/ 897282 w 1868309"/>
                <a:gd name="connsiteY6" fmla="*/ 386072 h 1377909"/>
                <a:gd name="connsiteX7" fmla="*/ 388220 w 1868309"/>
                <a:gd name="connsiteY7" fmla="*/ 1123768 h 1377909"/>
                <a:gd name="connsiteX0" fmla="*/ 894660 w 1868312"/>
                <a:gd name="connsiteY0" fmla="*/ 1340346 h 1371255"/>
                <a:gd name="connsiteX1" fmla="*/ 9 w 1868312"/>
                <a:gd name="connsiteY1" fmla="*/ 668563 h 1371255"/>
                <a:gd name="connsiteX2" fmla="*/ 903027 w 1868312"/>
                <a:gd name="connsiteY2" fmla="*/ 0 h 1371255"/>
                <a:gd name="connsiteX3" fmla="*/ 1868312 w 1868312"/>
                <a:gd name="connsiteY3" fmla="*/ 0 h 1371255"/>
                <a:gd name="connsiteX4" fmla="*/ 1868312 w 1868312"/>
                <a:gd name="connsiteY4" fmla="*/ 386082 h 1371255"/>
                <a:gd name="connsiteX5" fmla="*/ 897285 w 1868312"/>
                <a:gd name="connsiteY5" fmla="*/ 386082 h 1371255"/>
                <a:gd name="connsiteX6" fmla="*/ 897285 w 1868312"/>
                <a:gd name="connsiteY6" fmla="*/ 386072 h 1371255"/>
                <a:gd name="connsiteX7" fmla="*/ 388223 w 1868312"/>
                <a:gd name="connsiteY7" fmla="*/ 1123768 h 1371255"/>
                <a:gd name="connsiteX0" fmla="*/ 896353 w 1870005"/>
                <a:gd name="connsiteY0" fmla="*/ 1340346 h 1371592"/>
                <a:gd name="connsiteX1" fmla="*/ 1702 w 1870005"/>
                <a:gd name="connsiteY1" fmla="*/ 668563 h 1371592"/>
                <a:gd name="connsiteX2" fmla="*/ 904720 w 1870005"/>
                <a:gd name="connsiteY2" fmla="*/ 0 h 1371592"/>
                <a:gd name="connsiteX3" fmla="*/ 1870005 w 1870005"/>
                <a:gd name="connsiteY3" fmla="*/ 0 h 1371592"/>
                <a:gd name="connsiteX4" fmla="*/ 1870005 w 1870005"/>
                <a:gd name="connsiteY4" fmla="*/ 386082 h 1371592"/>
                <a:gd name="connsiteX5" fmla="*/ 898978 w 1870005"/>
                <a:gd name="connsiteY5" fmla="*/ 386082 h 1371592"/>
                <a:gd name="connsiteX6" fmla="*/ 898978 w 1870005"/>
                <a:gd name="connsiteY6" fmla="*/ 386072 h 1371592"/>
                <a:gd name="connsiteX7" fmla="*/ 389916 w 1870005"/>
                <a:gd name="connsiteY7" fmla="*/ 1123768 h 1371592"/>
                <a:gd name="connsiteX0" fmla="*/ 896353 w 1870005"/>
                <a:gd name="connsiteY0" fmla="*/ 1340346 h 1371592"/>
                <a:gd name="connsiteX1" fmla="*/ 1702 w 1870005"/>
                <a:gd name="connsiteY1" fmla="*/ 668563 h 1371592"/>
                <a:gd name="connsiteX2" fmla="*/ 904720 w 1870005"/>
                <a:gd name="connsiteY2" fmla="*/ 0 h 1371592"/>
                <a:gd name="connsiteX3" fmla="*/ 1870005 w 1870005"/>
                <a:gd name="connsiteY3" fmla="*/ 0 h 1371592"/>
                <a:gd name="connsiteX4" fmla="*/ 1870005 w 1870005"/>
                <a:gd name="connsiteY4" fmla="*/ 386082 h 1371592"/>
                <a:gd name="connsiteX5" fmla="*/ 898978 w 1870005"/>
                <a:gd name="connsiteY5" fmla="*/ 386082 h 1371592"/>
                <a:gd name="connsiteX6" fmla="*/ 898978 w 1870005"/>
                <a:gd name="connsiteY6" fmla="*/ 386072 h 1371592"/>
                <a:gd name="connsiteX7" fmla="*/ 389916 w 1870005"/>
                <a:gd name="connsiteY7" fmla="*/ 1123768 h 1371592"/>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661 w 1868313"/>
                <a:gd name="connsiteY0" fmla="*/ 1340346 h 1371255"/>
                <a:gd name="connsiteX1" fmla="*/ 10 w 1868313"/>
                <a:gd name="connsiteY1" fmla="*/ 668563 h 1371255"/>
                <a:gd name="connsiteX2" fmla="*/ 903028 w 1868313"/>
                <a:gd name="connsiteY2" fmla="*/ 0 h 1371255"/>
                <a:gd name="connsiteX3" fmla="*/ 1868313 w 1868313"/>
                <a:gd name="connsiteY3" fmla="*/ 0 h 1371255"/>
                <a:gd name="connsiteX4" fmla="*/ 1868313 w 1868313"/>
                <a:gd name="connsiteY4" fmla="*/ 386082 h 1371255"/>
                <a:gd name="connsiteX5" fmla="*/ 897286 w 1868313"/>
                <a:gd name="connsiteY5" fmla="*/ 386082 h 1371255"/>
                <a:gd name="connsiteX6" fmla="*/ 897286 w 1868313"/>
                <a:gd name="connsiteY6" fmla="*/ 386072 h 1371255"/>
                <a:gd name="connsiteX7" fmla="*/ 388224 w 1868313"/>
                <a:gd name="connsiteY7" fmla="*/ 1123768 h 1371255"/>
                <a:gd name="connsiteX8" fmla="*/ 894661 w 1868313"/>
                <a:gd name="connsiteY8" fmla="*/ 1340346 h 1371255"/>
                <a:gd name="connsiteX0" fmla="*/ 894733 w 1868385"/>
                <a:gd name="connsiteY0" fmla="*/ 1340346 h 1372288"/>
                <a:gd name="connsiteX1" fmla="*/ 82 w 1868385"/>
                <a:gd name="connsiteY1" fmla="*/ 668563 h 1372288"/>
                <a:gd name="connsiteX2" fmla="*/ 903100 w 1868385"/>
                <a:gd name="connsiteY2" fmla="*/ 0 h 1372288"/>
                <a:gd name="connsiteX3" fmla="*/ 1868385 w 1868385"/>
                <a:gd name="connsiteY3" fmla="*/ 0 h 1372288"/>
                <a:gd name="connsiteX4" fmla="*/ 1868385 w 1868385"/>
                <a:gd name="connsiteY4" fmla="*/ 386082 h 1372288"/>
                <a:gd name="connsiteX5" fmla="*/ 897358 w 1868385"/>
                <a:gd name="connsiteY5" fmla="*/ 386082 h 1372288"/>
                <a:gd name="connsiteX6" fmla="*/ 897358 w 1868385"/>
                <a:gd name="connsiteY6" fmla="*/ 386072 h 1372288"/>
                <a:gd name="connsiteX7" fmla="*/ 388296 w 1868385"/>
                <a:gd name="connsiteY7" fmla="*/ 1123768 h 1372288"/>
                <a:gd name="connsiteX8" fmla="*/ 894733 w 1868385"/>
                <a:gd name="connsiteY8" fmla="*/ 1340346 h 1372288"/>
                <a:gd name="connsiteX0" fmla="*/ 983560 w 1869106"/>
                <a:gd name="connsiteY0" fmla="*/ 1316533 h 1348272"/>
                <a:gd name="connsiteX1" fmla="*/ 803 w 1869106"/>
                <a:gd name="connsiteY1" fmla="*/ 668563 h 1348272"/>
                <a:gd name="connsiteX2" fmla="*/ 903821 w 1869106"/>
                <a:gd name="connsiteY2" fmla="*/ 0 h 1348272"/>
                <a:gd name="connsiteX3" fmla="*/ 1869106 w 1869106"/>
                <a:gd name="connsiteY3" fmla="*/ 0 h 1348272"/>
                <a:gd name="connsiteX4" fmla="*/ 1869106 w 1869106"/>
                <a:gd name="connsiteY4" fmla="*/ 386082 h 1348272"/>
                <a:gd name="connsiteX5" fmla="*/ 898079 w 1869106"/>
                <a:gd name="connsiteY5" fmla="*/ 386082 h 1348272"/>
                <a:gd name="connsiteX6" fmla="*/ 898079 w 1869106"/>
                <a:gd name="connsiteY6" fmla="*/ 386072 h 1348272"/>
                <a:gd name="connsiteX7" fmla="*/ 389017 w 1869106"/>
                <a:gd name="connsiteY7" fmla="*/ 1123768 h 1348272"/>
                <a:gd name="connsiteX8" fmla="*/ 983560 w 1869106"/>
                <a:gd name="connsiteY8" fmla="*/ 1316533 h 1348272"/>
                <a:gd name="connsiteX0" fmla="*/ 983560 w 1869106"/>
                <a:gd name="connsiteY0" fmla="*/ 1307008 h 1339091"/>
                <a:gd name="connsiteX1" fmla="*/ 803 w 1869106"/>
                <a:gd name="connsiteY1" fmla="*/ 668563 h 1339091"/>
                <a:gd name="connsiteX2" fmla="*/ 903821 w 1869106"/>
                <a:gd name="connsiteY2" fmla="*/ 0 h 1339091"/>
                <a:gd name="connsiteX3" fmla="*/ 1869106 w 1869106"/>
                <a:gd name="connsiteY3" fmla="*/ 0 h 1339091"/>
                <a:gd name="connsiteX4" fmla="*/ 1869106 w 1869106"/>
                <a:gd name="connsiteY4" fmla="*/ 386082 h 1339091"/>
                <a:gd name="connsiteX5" fmla="*/ 898079 w 1869106"/>
                <a:gd name="connsiteY5" fmla="*/ 386082 h 1339091"/>
                <a:gd name="connsiteX6" fmla="*/ 898079 w 1869106"/>
                <a:gd name="connsiteY6" fmla="*/ 386072 h 1339091"/>
                <a:gd name="connsiteX7" fmla="*/ 389017 w 1869106"/>
                <a:gd name="connsiteY7" fmla="*/ 1123768 h 1339091"/>
                <a:gd name="connsiteX8" fmla="*/ 983560 w 1869106"/>
                <a:gd name="connsiteY8" fmla="*/ 1307008 h 1339091"/>
                <a:gd name="connsiteX0" fmla="*/ 983560 w 1869106"/>
                <a:gd name="connsiteY0" fmla="*/ 1307008 h 1351063"/>
                <a:gd name="connsiteX1" fmla="*/ 803 w 1869106"/>
                <a:gd name="connsiteY1" fmla="*/ 668563 h 1351063"/>
                <a:gd name="connsiteX2" fmla="*/ 903821 w 1869106"/>
                <a:gd name="connsiteY2" fmla="*/ 0 h 1351063"/>
                <a:gd name="connsiteX3" fmla="*/ 1869106 w 1869106"/>
                <a:gd name="connsiteY3" fmla="*/ 0 h 1351063"/>
                <a:gd name="connsiteX4" fmla="*/ 1869106 w 1869106"/>
                <a:gd name="connsiteY4" fmla="*/ 386082 h 1351063"/>
                <a:gd name="connsiteX5" fmla="*/ 898079 w 1869106"/>
                <a:gd name="connsiteY5" fmla="*/ 386082 h 1351063"/>
                <a:gd name="connsiteX6" fmla="*/ 898079 w 1869106"/>
                <a:gd name="connsiteY6" fmla="*/ 386072 h 1351063"/>
                <a:gd name="connsiteX7" fmla="*/ 389017 w 1869106"/>
                <a:gd name="connsiteY7" fmla="*/ 1123768 h 1351063"/>
                <a:gd name="connsiteX8" fmla="*/ 983560 w 1869106"/>
                <a:gd name="connsiteY8" fmla="*/ 1307008 h 1351063"/>
                <a:gd name="connsiteX0" fmla="*/ 983560 w 1869106"/>
                <a:gd name="connsiteY0" fmla="*/ 1307008 h 1339091"/>
                <a:gd name="connsiteX1" fmla="*/ 803 w 1869106"/>
                <a:gd name="connsiteY1" fmla="*/ 668563 h 1339091"/>
                <a:gd name="connsiteX2" fmla="*/ 903821 w 1869106"/>
                <a:gd name="connsiteY2" fmla="*/ 0 h 1339091"/>
                <a:gd name="connsiteX3" fmla="*/ 1869106 w 1869106"/>
                <a:gd name="connsiteY3" fmla="*/ 0 h 1339091"/>
                <a:gd name="connsiteX4" fmla="*/ 1869106 w 1869106"/>
                <a:gd name="connsiteY4" fmla="*/ 386082 h 1339091"/>
                <a:gd name="connsiteX5" fmla="*/ 898079 w 1869106"/>
                <a:gd name="connsiteY5" fmla="*/ 386082 h 1339091"/>
                <a:gd name="connsiteX6" fmla="*/ 898079 w 1869106"/>
                <a:gd name="connsiteY6" fmla="*/ 386072 h 1339091"/>
                <a:gd name="connsiteX7" fmla="*/ 389017 w 1869106"/>
                <a:gd name="connsiteY7" fmla="*/ 1123768 h 1339091"/>
                <a:gd name="connsiteX8" fmla="*/ 983560 w 1869106"/>
                <a:gd name="connsiteY8" fmla="*/ 1307008 h 1339091"/>
                <a:gd name="connsiteX0" fmla="*/ 983560 w 1869106"/>
                <a:gd name="connsiteY0" fmla="*/ 1307008 h 1340385"/>
                <a:gd name="connsiteX1" fmla="*/ 803 w 1869106"/>
                <a:gd name="connsiteY1" fmla="*/ 668563 h 1340385"/>
                <a:gd name="connsiteX2" fmla="*/ 903821 w 1869106"/>
                <a:gd name="connsiteY2" fmla="*/ 0 h 1340385"/>
                <a:gd name="connsiteX3" fmla="*/ 1869106 w 1869106"/>
                <a:gd name="connsiteY3" fmla="*/ 0 h 1340385"/>
                <a:gd name="connsiteX4" fmla="*/ 1869106 w 1869106"/>
                <a:gd name="connsiteY4" fmla="*/ 386082 h 1340385"/>
                <a:gd name="connsiteX5" fmla="*/ 898079 w 1869106"/>
                <a:gd name="connsiteY5" fmla="*/ 386082 h 1340385"/>
                <a:gd name="connsiteX6" fmla="*/ 898079 w 1869106"/>
                <a:gd name="connsiteY6" fmla="*/ 386072 h 1340385"/>
                <a:gd name="connsiteX7" fmla="*/ 389017 w 1869106"/>
                <a:gd name="connsiteY7" fmla="*/ 1123768 h 1340385"/>
                <a:gd name="connsiteX8" fmla="*/ 983560 w 1869106"/>
                <a:gd name="connsiteY8" fmla="*/ 1307008 h 1340385"/>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4389"/>
                <a:gd name="connsiteX1" fmla="*/ 803 w 1869106"/>
                <a:gd name="connsiteY1" fmla="*/ 668563 h 1364389"/>
                <a:gd name="connsiteX2" fmla="*/ 903821 w 1869106"/>
                <a:gd name="connsiteY2" fmla="*/ 0 h 1364389"/>
                <a:gd name="connsiteX3" fmla="*/ 1869106 w 1869106"/>
                <a:gd name="connsiteY3" fmla="*/ 0 h 1364389"/>
                <a:gd name="connsiteX4" fmla="*/ 1869106 w 1869106"/>
                <a:gd name="connsiteY4" fmla="*/ 386082 h 1364389"/>
                <a:gd name="connsiteX5" fmla="*/ 898079 w 1869106"/>
                <a:gd name="connsiteY5" fmla="*/ 386082 h 1364389"/>
                <a:gd name="connsiteX6" fmla="*/ 898079 w 1869106"/>
                <a:gd name="connsiteY6" fmla="*/ 386072 h 1364389"/>
                <a:gd name="connsiteX7" fmla="*/ 389017 w 1869106"/>
                <a:gd name="connsiteY7" fmla="*/ 1123768 h 1364389"/>
                <a:gd name="connsiteX8" fmla="*/ 983560 w 1869106"/>
                <a:gd name="connsiteY8" fmla="*/ 1307008 h 1364389"/>
                <a:gd name="connsiteX0" fmla="*/ 983560 w 1869106"/>
                <a:gd name="connsiteY0" fmla="*/ 1307008 h 1369186"/>
                <a:gd name="connsiteX1" fmla="*/ 803 w 1869106"/>
                <a:gd name="connsiteY1" fmla="*/ 668563 h 1369186"/>
                <a:gd name="connsiteX2" fmla="*/ 903821 w 1869106"/>
                <a:gd name="connsiteY2" fmla="*/ 0 h 1369186"/>
                <a:gd name="connsiteX3" fmla="*/ 1869106 w 1869106"/>
                <a:gd name="connsiteY3" fmla="*/ 0 h 1369186"/>
                <a:gd name="connsiteX4" fmla="*/ 1869106 w 1869106"/>
                <a:gd name="connsiteY4" fmla="*/ 386082 h 1369186"/>
                <a:gd name="connsiteX5" fmla="*/ 898079 w 1869106"/>
                <a:gd name="connsiteY5" fmla="*/ 386082 h 1369186"/>
                <a:gd name="connsiteX6" fmla="*/ 898079 w 1869106"/>
                <a:gd name="connsiteY6" fmla="*/ 386072 h 1369186"/>
                <a:gd name="connsiteX7" fmla="*/ 389017 w 1869106"/>
                <a:gd name="connsiteY7" fmla="*/ 1123768 h 1369186"/>
                <a:gd name="connsiteX8" fmla="*/ 983560 w 1869106"/>
                <a:gd name="connsiteY8" fmla="*/ 1307008 h 1369186"/>
                <a:gd name="connsiteX0" fmla="*/ 983838 w 1869384"/>
                <a:gd name="connsiteY0" fmla="*/ 1307008 h 1373249"/>
                <a:gd name="connsiteX1" fmla="*/ 1081 w 1869384"/>
                <a:gd name="connsiteY1" fmla="*/ 668563 h 1373249"/>
                <a:gd name="connsiteX2" fmla="*/ 904099 w 1869384"/>
                <a:gd name="connsiteY2" fmla="*/ 0 h 1373249"/>
                <a:gd name="connsiteX3" fmla="*/ 1869384 w 1869384"/>
                <a:gd name="connsiteY3" fmla="*/ 0 h 1373249"/>
                <a:gd name="connsiteX4" fmla="*/ 1869384 w 1869384"/>
                <a:gd name="connsiteY4" fmla="*/ 386082 h 1373249"/>
                <a:gd name="connsiteX5" fmla="*/ 898357 w 1869384"/>
                <a:gd name="connsiteY5" fmla="*/ 386082 h 1373249"/>
                <a:gd name="connsiteX6" fmla="*/ 898357 w 1869384"/>
                <a:gd name="connsiteY6" fmla="*/ 386072 h 1373249"/>
                <a:gd name="connsiteX7" fmla="*/ 389295 w 1869384"/>
                <a:gd name="connsiteY7" fmla="*/ 1123768 h 1373249"/>
                <a:gd name="connsiteX8" fmla="*/ 983838 w 1869384"/>
                <a:gd name="connsiteY8" fmla="*/ 1307008 h 1373249"/>
                <a:gd name="connsiteX0" fmla="*/ 983838 w 1869384"/>
                <a:gd name="connsiteY0" fmla="*/ 1307008 h 1348483"/>
                <a:gd name="connsiteX1" fmla="*/ 1081 w 1869384"/>
                <a:gd name="connsiteY1" fmla="*/ 668563 h 1348483"/>
                <a:gd name="connsiteX2" fmla="*/ 904099 w 1869384"/>
                <a:gd name="connsiteY2" fmla="*/ 0 h 1348483"/>
                <a:gd name="connsiteX3" fmla="*/ 1869384 w 1869384"/>
                <a:gd name="connsiteY3" fmla="*/ 0 h 1348483"/>
                <a:gd name="connsiteX4" fmla="*/ 1869384 w 1869384"/>
                <a:gd name="connsiteY4" fmla="*/ 386082 h 1348483"/>
                <a:gd name="connsiteX5" fmla="*/ 898357 w 1869384"/>
                <a:gd name="connsiteY5" fmla="*/ 386082 h 1348483"/>
                <a:gd name="connsiteX6" fmla="*/ 898357 w 1869384"/>
                <a:gd name="connsiteY6" fmla="*/ 386072 h 1348483"/>
                <a:gd name="connsiteX7" fmla="*/ 389295 w 1869384"/>
                <a:gd name="connsiteY7" fmla="*/ 1123768 h 1348483"/>
                <a:gd name="connsiteX8" fmla="*/ 983838 w 1869384"/>
                <a:gd name="connsiteY8" fmla="*/ 1307008 h 1348483"/>
                <a:gd name="connsiteX0" fmla="*/ 983184 w 1868730"/>
                <a:gd name="connsiteY0" fmla="*/ 1307008 h 1348483"/>
                <a:gd name="connsiteX1" fmla="*/ 427 w 1868730"/>
                <a:gd name="connsiteY1" fmla="*/ 668563 h 1348483"/>
                <a:gd name="connsiteX2" fmla="*/ 903445 w 1868730"/>
                <a:gd name="connsiteY2" fmla="*/ 0 h 1348483"/>
                <a:gd name="connsiteX3" fmla="*/ 1868730 w 1868730"/>
                <a:gd name="connsiteY3" fmla="*/ 0 h 1348483"/>
                <a:gd name="connsiteX4" fmla="*/ 1868730 w 1868730"/>
                <a:gd name="connsiteY4" fmla="*/ 386082 h 1348483"/>
                <a:gd name="connsiteX5" fmla="*/ 897703 w 1868730"/>
                <a:gd name="connsiteY5" fmla="*/ 386082 h 1348483"/>
                <a:gd name="connsiteX6" fmla="*/ 897703 w 1868730"/>
                <a:gd name="connsiteY6" fmla="*/ 386072 h 1348483"/>
                <a:gd name="connsiteX7" fmla="*/ 388641 w 1868730"/>
                <a:gd name="connsiteY7" fmla="*/ 1123768 h 1348483"/>
                <a:gd name="connsiteX8" fmla="*/ 983184 w 1868730"/>
                <a:gd name="connsiteY8" fmla="*/ 1307008 h 1348483"/>
                <a:gd name="connsiteX0" fmla="*/ 990229 w 1875775"/>
                <a:gd name="connsiteY0" fmla="*/ 1307008 h 1348483"/>
                <a:gd name="connsiteX1" fmla="*/ 7472 w 1875775"/>
                <a:gd name="connsiteY1" fmla="*/ 668563 h 1348483"/>
                <a:gd name="connsiteX2" fmla="*/ 910490 w 1875775"/>
                <a:gd name="connsiteY2" fmla="*/ 0 h 1348483"/>
                <a:gd name="connsiteX3" fmla="*/ 1875775 w 1875775"/>
                <a:gd name="connsiteY3" fmla="*/ 0 h 1348483"/>
                <a:gd name="connsiteX4" fmla="*/ 1875775 w 1875775"/>
                <a:gd name="connsiteY4" fmla="*/ 386082 h 1348483"/>
                <a:gd name="connsiteX5" fmla="*/ 904748 w 1875775"/>
                <a:gd name="connsiteY5" fmla="*/ 386082 h 1348483"/>
                <a:gd name="connsiteX6" fmla="*/ 904748 w 1875775"/>
                <a:gd name="connsiteY6" fmla="*/ 386072 h 1348483"/>
                <a:gd name="connsiteX7" fmla="*/ 395686 w 1875775"/>
                <a:gd name="connsiteY7" fmla="*/ 1123768 h 1348483"/>
                <a:gd name="connsiteX8" fmla="*/ 990229 w 1875775"/>
                <a:gd name="connsiteY8" fmla="*/ 1307008 h 1348483"/>
                <a:gd name="connsiteX0" fmla="*/ 986178 w 1871724"/>
                <a:gd name="connsiteY0" fmla="*/ 1307008 h 1348483"/>
                <a:gd name="connsiteX1" fmla="*/ 3421 w 1871724"/>
                <a:gd name="connsiteY1" fmla="*/ 668563 h 1348483"/>
                <a:gd name="connsiteX2" fmla="*/ 906439 w 1871724"/>
                <a:gd name="connsiteY2" fmla="*/ 0 h 1348483"/>
                <a:gd name="connsiteX3" fmla="*/ 1871724 w 1871724"/>
                <a:gd name="connsiteY3" fmla="*/ 0 h 1348483"/>
                <a:gd name="connsiteX4" fmla="*/ 1871724 w 1871724"/>
                <a:gd name="connsiteY4" fmla="*/ 386082 h 1348483"/>
                <a:gd name="connsiteX5" fmla="*/ 900697 w 1871724"/>
                <a:gd name="connsiteY5" fmla="*/ 386082 h 1348483"/>
                <a:gd name="connsiteX6" fmla="*/ 900697 w 1871724"/>
                <a:gd name="connsiteY6" fmla="*/ 386072 h 1348483"/>
                <a:gd name="connsiteX7" fmla="*/ 391635 w 1871724"/>
                <a:gd name="connsiteY7" fmla="*/ 1123768 h 1348483"/>
                <a:gd name="connsiteX8" fmla="*/ 986178 w 1871724"/>
                <a:gd name="connsiteY8" fmla="*/ 1307008 h 1348483"/>
                <a:gd name="connsiteX0" fmla="*/ 982824 w 1868370"/>
                <a:gd name="connsiteY0" fmla="*/ 1307008 h 1348483"/>
                <a:gd name="connsiteX1" fmla="*/ 67 w 1868370"/>
                <a:gd name="connsiteY1" fmla="*/ 668563 h 1348483"/>
                <a:gd name="connsiteX2" fmla="*/ 903085 w 1868370"/>
                <a:gd name="connsiteY2" fmla="*/ 0 h 1348483"/>
                <a:gd name="connsiteX3" fmla="*/ 1868370 w 1868370"/>
                <a:gd name="connsiteY3" fmla="*/ 0 h 1348483"/>
                <a:gd name="connsiteX4" fmla="*/ 1868370 w 1868370"/>
                <a:gd name="connsiteY4" fmla="*/ 386082 h 1348483"/>
                <a:gd name="connsiteX5" fmla="*/ 897343 w 1868370"/>
                <a:gd name="connsiteY5" fmla="*/ 386082 h 1348483"/>
                <a:gd name="connsiteX6" fmla="*/ 897343 w 1868370"/>
                <a:gd name="connsiteY6" fmla="*/ 386072 h 1348483"/>
                <a:gd name="connsiteX7" fmla="*/ 388281 w 1868370"/>
                <a:gd name="connsiteY7" fmla="*/ 1123768 h 1348483"/>
                <a:gd name="connsiteX8" fmla="*/ 982824 w 1868370"/>
                <a:gd name="connsiteY8" fmla="*/ 1307008 h 1348483"/>
                <a:gd name="connsiteX0" fmla="*/ 982837 w 1868383"/>
                <a:gd name="connsiteY0" fmla="*/ 1307008 h 1363869"/>
                <a:gd name="connsiteX1" fmla="*/ 80 w 1868383"/>
                <a:gd name="connsiteY1" fmla="*/ 668563 h 1363869"/>
                <a:gd name="connsiteX2" fmla="*/ 903098 w 1868383"/>
                <a:gd name="connsiteY2" fmla="*/ 0 h 1363869"/>
                <a:gd name="connsiteX3" fmla="*/ 1868383 w 1868383"/>
                <a:gd name="connsiteY3" fmla="*/ 0 h 1363869"/>
                <a:gd name="connsiteX4" fmla="*/ 1868383 w 1868383"/>
                <a:gd name="connsiteY4" fmla="*/ 386082 h 1363869"/>
                <a:gd name="connsiteX5" fmla="*/ 897356 w 1868383"/>
                <a:gd name="connsiteY5" fmla="*/ 386082 h 1363869"/>
                <a:gd name="connsiteX6" fmla="*/ 897356 w 1868383"/>
                <a:gd name="connsiteY6" fmla="*/ 386072 h 1363869"/>
                <a:gd name="connsiteX7" fmla="*/ 388294 w 1868383"/>
                <a:gd name="connsiteY7" fmla="*/ 1123768 h 1363869"/>
                <a:gd name="connsiteX8" fmla="*/ 982837 w 1868383"/>
                <a:gd name="connsiteY8" fmla="*/ 1307008 h 1363869"/>
                <a:gd name="connsiteX0" fmla="*/ 982970 w 1868516"/>
                <a:gd name="connsiteY0" fmla="*/ 1307008 h 1357495"/>
                <a:gd name="connsiteX1" fmla="*/ 213 w 1868516"/>
                <a:gd name="connsiteY1" fmla="*/ 668563 h 1357495"/>
                <a:gd name="connsiteX2" fmla="*/ 903231 w 1868516"/>
                <a:gd name="connsiteY2" fmla="*/ 0 h 1357495"/>
                <a:gd name="connsiteX3" fmla="*/ 1868516 w 1868516"/>
                <a:gd name="connsiteY3" fmla="*/ 0 h 1357495"/>
                <a:gd name="connsiteX4" fmla="*/ 1868516 w 1868516"/>
                <a:gd name="connsiteY4" fmla="*/ 386082 h 1357495"/>
                <a:gd name="connsiteX5" fmla="*/ 897489 w 1868516"/>
                <a:gd name="connsiteY5" fmla="*/ 386082 h 1357495"/>
                <a:gd name="connsiteX6" fmla="*/ 897489 w 1868516"/>
                <a:gd name="connsiteY6" fmla="*/ 386072 h 1357495"/>
                <a:gd name="connsiteX7" fmla="*/ 388427 w 1868516"/>
                <a:gd name="connsiteY7" fmla="*/ 1123768 h 1357495"/>
                <a:gd name="connsiteX8" fmla="*/ 982970 w 1868516"/>
                <a:gd name="connsiteY8" fmla="*/ 1307008 h 1357495"/>
                <a:gd name="connsiteX0" fmla="*/ 982834 w 1868380"/>
                <a:gd name="connsiteY0" fmla="*/ 1307008 h 1357123"/>
                <a:gd name="connsiteX1" fmla="*/ 77 w 1868380"/>
                <a:gd name="connsiteY1" fmla="*/ 668563 h 1357123"/>
                <a:gd name="connsiteX2" fmla="*/ 903095 w 1868380"/>
                <a:gd name="connsiteY2" fmla="*/ 0 h 1357123"/>
                <a:gd name="connsiteX3" fmla="*/ 1868380 w 1868380"/>
                <a:gd name="connsiteY3" fmla="*/ 0 h 1357123"/>
                <a:gd name="connsiteX4" fmla="*/ 1868380 w 1868380"/>
                <a:gd name="connsiteY4" fmla="*/ 386082 h 1357123"/>
                <a:gd name="connsiteX5" fmla="*/ 897353 w 1868380"/>
                <a:gd name="connsiteY5" fmla="*/ 386082 h 1357123"/>
                <a:gd name="connsiteX6" fmla="*/ 897353 w 1868380"/>
                <a:gd name="connsiteY6" fmla="*/ 386072 h 1357123"/>
                <a:gd name="connsiteX7" fmla="*/ 388291 w 1868380"/>
                <a:gd name="connsiteY7" fmla="*/ 1123768 h 1357123"/>
                <a:gd name="connsiteX8" fmla="*/ 982834 w 1868380"/>
                <a:gd name="connsiteY8" fmla="*/ 1307008 h 1357123"/>
                <a:gd name="connsiteX0" fmla="*/ 982834 w 1868380"/>
                <a:gd name="connsiteY0" fmla="*/ 1307008 h 1364304"/>
                <a:gd name="connsiteX1" fmla="*/ 77 w 1868380"/>
                <a:gd name="connsiteY1" fmla="*/ 668563 h 1364304"/>
                <a:gd name="connsiteX2" fmla="*/ 903095 w 1868380"/>
                <a:gd name="connsiteY2" fmla="*/ 0 h 1364304"/>
                <a:gd name="connsiteX3" fmla="*/ 1868380 w 1868380"/>
                <a:gd name="connsiteY3" fmla="*/ 0 h 1364304"/>
                <a:gd name="connsiteX4" fmla="*/ 1868380 w 1868380"/>
                <a:gd name="connsiteY4" fmla="*/ 386082 h 1364304"/>
                <a:gd name="connsiteX5" fmla="*/ 897353 w 1868380"/>
                <a:gd name="connsiteY5" fmla="*/ 386082 h 1364304"/>
                <a:gd name="connsiteX6" fmla="*/ 897353 w 1868380"/>
                <a:gd name="connsiteY6" fmla="*/ 386072 h 1364304"/>
                <a:gd name="connsiteX7" fmla="*/ 388291 w 1868380"/>
                <a:gd name="connsiteY7" fmla="*/ 1123768 h 1364304"/>
                <a:gd name="connsiteX8" fmla="*/ 982834 w 1868380"/>
                <a:gd name="connsiteY8" fmla="*/ 1307008 h 1364304"/>
                <a:gd name="connsiteX0" fmla="*/ 982834 w 1868380"/>
                <a:gd name="connsiteY0" fmla="*/ 1307008 h 1366361"/>
                <a:gd name="connsiteX1" fmla="*/ 77 w 1868380"/>
                <a:gd name="connsiteY1" fmla="*/ 668563 h 1366361"/>
                <a:gd name="connsiteX2" fmla="*/ 903095 w 1868380"/>
                <a:gd name="connsiteY2" fmla="*/ 0 h 1366361"/>
                <a:gd name="connsiteX3" fmla="*/ 1868380 w 1868380"/>
                <a:gd name="connsiteY3" fmla="*/ 0 h 1366361"/>
                <a:gd name="connsiteX4" fmla="*/ 1868380 w 1868380"/>
                <a:gd name="connsiteY4" fmla="*/ 386082 h 1366361"/>
                <a:gd name="connsiteX5" fmla="*/ 897353 w 1868380"/>
                <a:gd name="connsiteY5" fmla="*/ 386082 h 1366361"/>
                <a:gd name="connsiteX6" fmla="*/ 897353 w 1868380"/>
                <a:gd name="connsiteY6" fmla="*/ 386072 h 1366361"/>
                <a:gd name="connsiteX7" fmla="*/ 388291 w 1868380"/>
                <a:gd name="connsiteY7" fmla="*/ 1123768 h 1366361"/>
                <a:gd name="connsiteX8" fmla="*/ 982834 w 1868380"/>
                <a:gd name="connsiteY8" fmla="*/ 1307008 h 136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8380" h="1366361">
                  <a:moveTo>
                    <a:pt x="982834" y="1307008"/>
                  </a:moveTo>
                  <a:cubicBezTo>
                    <a:pt x="732394" y="1440691"/>
                    <a:pt x="10007" y="1396043"/>
                    <a:pt x="77" y="668563"/>
                  </a:cubicBezTo>
                  <a:cubicBezTo>
                    <a:pt x="-3715" y="390780"/>
                    <a:pt x="132130" y="13795"/>
                    <a:pt x="903095" y="0"/>
                  </a:cubicBezTo>
                  <a:lnTo>
                    <a:pt x="1868380" y="0"/>
                  </a:lnTo>
                  <a:lnTo>
                    <a:pt x="1868380" y="386082"/>
                  </a:lnTo>
                  <a:lnTo>
                    <a:pt x="897353" y="386082"/>
                  </a:lnTo>
                  <a:lnTo>
                    <a:pt x="897353" y="386072"/>
                  </a:lnTo>
                  <a:cubicBezTo>
                    <a:pt x="339444" y="390754"/>
                    <a:pt x="248008" y="890628"/>
                    <a:pt x="388291" y="1123768"/>
                  </a:cubicBezTo>
                  <a:cubicBezTo>
                    <a:pt x="463286" y="1235204"/>
                    <a:pt x="661103" y="1435284"/>
                    <a:pt x="982834" y="13070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a Aqeeq Bold" panose="00000500000000000000" pitchFamily="2" charset="-78"/>
                <a:cs typeface="Ara Aqeeq Bold" panose="00000500000000000000" pitchFamily="2" charset="-78"/>
              </a:endParaRPr>
            </a:p>
          </p:txBody>
        </p:sp>
        <p:sp>
          <p:nvSpPr>
            <p:cNvPr id="29" name="Isosceles Triangle 28">
              <a:extLst>
                <a:ext uri="{FF2B5EF4-FFF2-40B4-BE49-F238E27FC236}">
                  <a16:creationId xmlns:a16="http://schemas.microsoft.com/office/drawing/2014/main" id="{30ABE321-5CCD-4685-8A78-C8FF4C72C706}"/>
                </a:ext>
              </a:extLst>
            </p:cNvPr>
            <p:cNvSpPr/>
            <p:nvPr/>
          </p:nvSpPr>
          <p:spPr>
            <a:xfrm rot="16200000">
              <a:off x="2902343" y="4374045"/>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grpSp>
      <p:sp>
        <p:nvSpPr>
          <p:cNvPr id="32" name="Rectangle 16">
            <a:extLst>
              <a:ext uri="{FF2B5EF4-FFF2-40B4-BE49-F238E27FC236}">
                <a16:creationId xmlns:a16="http://schemas.microsoft.com/office/drawing/2014/main" id="{E62154DA-BB21-4B99-9759-B013B9776CD0}"/>
              </a:ext>
            </a:extLst>
          </p:cNvPr>
          <p:cNvSpPr/>
          <p:nvPr/>
        </p:nvSpPr>
        <p:spPr>
          <a:xfrm rot="2700000">
            <a:off x="9658857" y="4773931"/>
            <a:ext cx="336306" cy="60293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33" name="Rectangle 9">
            <a:extLst>
              <a:ext uri="{FF2B5EF4-FFF2-40B4-BE49-F238E27FC236}">
                <a16:creationId xmlns:a16="http://schemas.microsoft.com/office/drawing/2014/main" id="{E6551D69-D010-4618-B66C-9A2C1E16C4D2}"/>
              </a:ext>
            </a:extLst>
          </p:cNvPr>
          <p:cNvSpPr/>
          <p:nvPr/>
        </p:nvSpPr>
        <p:spPr>
          <a:xfrm>
            <a:off x="1829372" y="2000650"/>
            <a:ext cx="640714" cy="6446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34" name="Rounded Rectangle 5">
            <a:extLst>
              <a:ext uri="{FF2B5EF4-FFF2-40B4-BE49-F238E27FC236}">
                <a16:creationId xmlns:a16="http://schemas.microsoft.com/office/drawing/2014/main" id="{6C5962DA-A2F8-41CD-AF1D-B44D854E0227}"/>
              </a:ext>
            </a:extLst>
          </p:cNvPr>
          <p:cNvSpPr/>
          <p:nvPr/>
        </p:nvSpPr>
        <p:spPr>
          <a:xfrm flipH="1">
            <a:off x="4001208" y="5279020"/>
            <a:ext cx="495356" cy="40863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35" name="Round Same Side Corner Rectangle 11">
            <a:extLst>
              <a:ext uri="{FF2B5EF4-FFF2-40B4-BE49-F238E27FC236}">
                <a16:creationId xmlns:a16="http://schemas.microsoft.com/office/drawing/2014/main" id="{33705BEC-F4D7-413A-80A2-E684052E6A32}"/>
              </a:ext>
            </a:extLst>
          </p:cNvPr>
          <p:cNvSpPr>
            <a:spLocks noChangeAspect="1"/>
          </p:cNvSpPr>
          <p:nvPr/>
        </p:nvSpPr>
        <p:spPr>
          <a:xfrm rot="9900000">
            <a:off x="7972301" y="2114864"/>
            <a:ext cx="500817" cy="42534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30" name="TextBox 7">
            <a:extLst>
              <a:ext uri="{FF2B5EF4-FFF2-40B4-BE49-F238E27FC236}">
                <a16:creationId xmlns:a16="http://schemas.microsoft.com/office/drawing/2014/main" id="{E22939DC-36AC-485B-A59F-FCAAAF9FAB1D}"/>
              </a:ext>
            </a:extLst>
          </p:cNvPr>
          <p:cNvSpPr txBox="1"/>
          <p:nvPr/>
        </p:nvSpPr>
        <p:spPr>
          <a:xfrm>
            <a:off x="50571" y="2568437"/>
            <a:ext cx="4523199" cy="2308324"/>
          </a:xfrm>
          <a:prstGeom prst="rect">
            <a:avLst/>
          </a:prstGeom>
          <a:noFill/>
        </p:spPr>
        <p:txBody>
          <a:bodyPr wrap="square" rtlCol="0">
            <a:spAutoFit/>
          </a:bodyPr>
          <a:lstStyle/>
          <a:p>
            <a:pPr algn="ctr" rtl="1"/>
            <a:r>
              <a:rPr lang="ar-DZ" altLang="ko-KR" sz="2400" dirty="0">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rPr>
              <a:t>	وقد عرفها مؤتمر الأمم المتحدة للهيئة الإنسانية في ستوكهولم 1972 بأنها: " رصيد الموارد المادية </a:t>
            </a:r>
            <a:r>
              <a:rPr lang="ar-DZ" altLang="ko-KR" sz="2400" dirty="0" err="1">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rPr>
              <a:t>والإجتماعية</a:t>
            </a:r>
            <a:r>
              <a:rPr lang="ar-DZ" altLang="ko-KR" sz="2400" dirty="0">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rPr>
              <a:t> المتاحة في وقت ما وفي مكان ما لإشباع حاجات الإنسان وتطلعاته.</a:t>
            </a:r>
            <a:endParaRPr lang="en-US" altLang="ko-KR" sz="2400" dirty="0">
              <a:solidFill>
                <a:prstClr val="black">
                  <a:lumMod val="75000"/>
                  <a:lumOff val="25000"/>
                </a:prstClr>
              </a:solidFill>
              <a:latin typeface="Ara Aqeeq Bold" panose="00000500000000000000" pitchFamily="2" charset="-78"/>
              <a:ea typeface="FZShuTi" pitchFamily="2" charset="-122"/>
              <a:cs typeface="Ara Aqeeq Bold" panose="00000500000000000000" pitchFamily="2" charset="-78"/>
            </a:endParaRPr>
          </a:p>
        </p:txBody>
      </p:sp>
      <p:pic>
        <p:nvPicPr>
          <p:cNvPr id="4098" name="Picture 2" descr="البيئة الصحية كحق من حقوق الإنس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596" y="1273984"/>
            <a:ext cx="2703113" cy="1860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تعريف البيئة .. ضرورة للحفاظ عليه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61" y="4816502"/>
            <a:ext cx="2619375" cy="17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2609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4"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par>
                          <p:cTn id="61" fill="hold">
                            <p:stCondLst>
                              <p:cond delay="5000"/>
                            </p:stCondLst>
                            <p:childTnLst>
                              <p:par>
                                <p:cTn id="62" presetID="2" presetClass="entr" presetSubtype="4"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ppt_x"/>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100"/>
                                        </p:tgtEl>
                                        <p:attrNameLst>
                                          <p:attrName>style.visibility</p:attrName>
                                        </p:attrNameLst>
                                      </p:cBhvr>
                                      <p:to>
                                        <p:strVal val="visible"/>
                                      </p:to>
                                    </p:set>
                                    <p:animEffect transition="in" filter="fade">
                                      <p:cBhvr>
                                        <p:cTn id="68" dur="1000"/>
                                        <p:tgtEl>
                                          <p:spTgt spid="4100"/>
                                        </p:tgtEl>
                                      </p:cBhvr>
                                    </p:animEffect>
                                    <p:anim calcmode="lin" valueType="num">
                                      <p:cBhvr>
                                        <p:cTn id="69" dur="1000" fill="hold"/>
                                        <p:tgtEl>
                                          <p:spTgt spid="4100"/>
                                        </p:tgtEl>
                                        <p:attrNameLst>
                                          <p:attrName>ppt_x</p:attrName>
                                        </p:attrNameLst>
                                      </p:cBhvr>
                                      <p:tavLst>
                                        <p:tav tm="0">
                                          <p:val>
                                            <p:strVal val="#ppt_x"/>
                                          </p:val>
                                        </p:tav>
                                        <p:tav tm="100000">
                                          <p:val>
                                            <p:strVal val="#ppt_x"/>
                                          </p:val>
                                        </p:tav>
                                      </p:tavLst>
                                    </p:anim>
                                    <p:anim calcmode="lin" valueType="num">
                                      <p:cBhvr>
                                        <p:cTn id="7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4098"/>
                                        </p:tgtEl>
                                        <p:attrNameLst>
                                          <p:attrName>style.visibility</p:attrName>
                                        </p:attrNameLst>
                                      </p:cBhvr>
                                      <p:to>
                                        <p:strVal val="visible"/>
                                      </p:to>
                                    </p:set>
                                    <p:animEffect transition="in" filter="fade">
                                      <p:cBhvr>
                                        <p:cTn id="75" dur="1000"/>
                                        <p:tgtEl>
                                          <p:spTgt spid="4098"/>
                                        </p:tgtEl>
                                      </p:cBhvr>
                                    </p:animEffect>
                                    <p:anim calcmode="lin" valueType="num">
                                      <p:cBhvr>
                                        <p:cTn id="76" dur="1000" fill="hold"/>
                                        <p:tgtEl>
                                          <p:spTgt spid="4098"/>
                                        </p:tgtEl>
                                        <p:attrNameLst>
                                          <p:attrName>ppt_x</p:attrName>
                                        </p:attrNameLst>
                                      </p:cBhvr>
                                      <p:tavLst>
                                        <p:tav tm="0">
                                          <p:val>
                                            <p:strVal val="#ppt_x"/>
                                          </p:val>
                                        </p:tav>
                                        <p:tav tm="100000">
                                          <p:val>
                                            <p:strVal val="#ppt_x"/>
                                          </p:val>
                                        </p:tav>
                                      </p:tavLst>
                                    </p:anim>
                                    <p:anim calcmode="lin" valueType="num">
                                      <p:cBhvr>
                                        <p:cTn id="77"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BB38F2E-7A85-4A3F-B6A5-F5365CAF78E6}"/>
              </a:ext>
            </a:extLst>
          </p:cNvPr>
          <p:cNvSpPr txBox="1"/>
          <p:nvPr/>
        </p:nvSpPr>
        <p:spPr>
          <a:xfrm>
            <a:off x="128795" y="-58460"/>
            <a:ext cx="11217499" cy="769441"/>
          </a:xfrm>
          <a:prstGeom prst="rect">
            <a:avLst/>
          </a:prstGeom>
          <a:noFill/>
        </p:spPr>
        <p:txBody>
          <a:bodyPr wrap="square" rtlCol="0">
            <a:spAutoFit/>
          </a:bodyPr>
          <a:lstStyle/>
          <a:p>
            <a:pPr algn="ctr" rtl="1">
              <a:lnSpc>
                <a:spcPct val="110000"/>
              </a:lnSpc>
            </a:pPr>
            <a:r>
              <a:rPr lang="ar-DZ" altLang="ko-KR" sz="4000" b="1" dirty="0">
                <a:solidFill>
                  <a:srgbClr val="C00000"/>
                </a:solidFill>
                <a:latin typeface="Ara Aqeeq Bold" panose="00000500000000000000" pitchFamily="2" charset="-78"/>
                <a:cs typeface="Ara Aqeeq Bold" panose="00000500000000000000" pitchFamily="2" charset="-78"/>
              </a:rPr>
              <a:t>المطلب الثالث:                                   علاقة السياحة بالبيئة.</a:t>
            </a:r>
          </a:p>
        </p:txBody>
      </p:sp>
      <p:sp>
        <p:nvSpPr>
          <p:cNvPr id="23" name="Rectangle 36">
            <a:extLst>
              <a:ext uri="{FF2B5EF4-FFF2-40B4-BE49-F238E27FC236}">
                <a16:creationId xmlns:a16="http://schemas.microsoft.com/office/drawing/2014/main" id="{5B4965E9-CB57-47AE-B9EA-BA97097131A9}"/>
              </a:ext>
            </a:extLst>
          </p:cNvPr>
          <p:cNvSpPr/>
          <p:nvPr/>
        </p:nvSpPr>
        <p:spPr>
          <a:xfrm>
            <a:off x="128795" y="710981"/>
            <a:ext cx="336743" cy="28149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white"/>
              </a:solidFill>
              <a:latin typeface="Ara Aqeeq Bold" panose="00000500000000000000" pitchFamily="2" charset="-78"/>
              <a:cs typeface="Ara Aqeeq Bold" panose="00000500000000000000" pitchFamily="2" charset="-78"/>
            </a:endParaRPr>
          </a:p>
        </p:txBody>
      </p:sp>
      <p:sp>
        <p:nvSpPr>
          <p:cNvPr id="24" name="Rectangle 16">
            <a:extLst>
              <a:ext uri="{FF2B5EF4-FFF2-40B4-BE49-F238E27FC236}">
                <a16:creationId xmlns:a16="http://schemas.microsoft.com/office/drawing/2014/main" id="{12CBB7B8-1963-424D-8E3C-7C31FF57395A}"/>
              </a:ext>
            </a:extLst>
          </p:cNvPr>
          <p:cNvSpPr/>
          <p:nvPr/>
        </p:nvSpPr>
        <p:spPr>
          <a:xfrm>
            <a:off x="128795" y="2986710"/>
            <a:ext cx="353565" cy="232368"/>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5" name="Oval 21">
            <a:extLst>
              <a:ext uri="{FF2B5EF4-FFF2-40B4-BE49-F238E27FC236}">
                <a16:creationId xmlns:a16="http://schemas.microsoft.com/office/drawing/2014/main" id="{5EC93B40-EF72-4585-AD0B-180ABA493FC6}"/>
              </a:ext>
            </a:extLst>
          </p:cNvPr>
          <p:cNvSpPr>
            <a:spLocks noChangeAspect="1"/>
          </p:cNvSpPr>
          <p:nvPr/>
        </p:nvSpPr>
        <p:spPr>
          <a:xfrm>
            <a:off x="128795" y="5705343"/>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 name="Rectangle 1"/>
          <p:cNvSpPr/>
          <p:nvPr/>
        </p:nvSpPr>
        <p:spPr>
          <a:xfrm>
            <a:off x="7740203" y="851726"/>
            <a:ext cx="4580585" cy="6001643"/>
          </a:xfrm>
          <a:prstGeom prst="rect">
            <a:avLst/>
          </a:prstGeom>
        </p:spPr>
        <p:txBody>
          <a:bodyPr wrap="square">
            <a:spAutoFit/>
          </a:bodyPr>
          <a:lstStyle/>
          <a:p>
            <a:pPr marL="342900" indent="-342900" algn="just" rtl="1">
              <a:buFont typeface="Wingdings" panose="05000000000000000000" pitchFamily="2" charset="2"/>
              <a:buChar char="v"/>
            </a:pPr>
            <a:r>
              <a:rPr lang="ar-DZ" altLang="ko-KR" sz="2400" b="1" dirty="0">
                <a:solidFill>
                  <a:prstClr val="black">
                    <a:lumMod val="75000"/>
                    <a:lumOff val="25000"/>
                  </a:prstClr>
                </a:solidFill>
                <a:latin typeface="Ara Aqeeq Bold" panose="00000500000000000000" pitchFamily="2" charset="-78"/>
              </a:rPr>
              <a:t>السياحة والبيئة قطاعان يكمل كل منهما الآخر من حيث الرؤية والأهداف، فالبيئة السليمة هي المناخ الملائم لتحقيق التنمية السياحية المستدامة، والسياحة المستدامة تركز على وجود تخطيط بيئي سليم. </a:t>
            </a:r>
          </a:p>
          <a:p>
            <a:pPr marL="342900" indent="-342900" algn="just" rtl="1">
              <a:buFont typeface="Wingdings" panose="05000000000000000000" pitchFamily="2" charset="2"/>
              <a:buChar char="v"/>
            </a:pPr>
            <a:r>
              <a:rPr lang="ar-DZ" altLang="ko-KR" sz="2400" b="1" dirty="0">
                <a:solidFill>
                  <a:prstClr val="black">
                    <a:lumMod val="75000"/>
                    <a:lumOff val="25000"/>
                  </a:prstClr>
                </a:solidFill>
                <a:latin typeface="Ara Aqeeq Bold" panose="00000500000000000000" pitchFamily="2" charset="-78"/>
              </a:rPr>
              <a:t>ولعل أهم عنصر تقوم عليه السياحة البيئية هو عدم إحداث إخلال بالتوازن البيئي الناتجة عن تصرفات الإنسان والتي تكون متمثلة في تصرفات السائح في حالة السياحة البيئية، وما قد يحدثه من تلوث فيها ومن هنا ظهرت علاقة أخرى ولكن بين السياحة البيئية ككل وبين مفهوم التنمية المستدامة، حيث تعتبر التنمية إحدى الوسائل التي ساهمت في </a:t>
            </a:r>
            <a:r>
              <a:rPr lang="ar-DZ" altLang="ko-KR" sz="2400" b="1" dirty="0" err="1">
                <a:solidFill>
                  <a:prstClr val="black">
                    <a:lumMod val="75000"/>
                    <a:lumOff val="25000"/>
                  </a:prstClr>
                </a:solidFill>
                <a:latin typeface="Ara Aqeeq Bold" panose="00000500000000000000" pitchFamily="2" charset="-78"/>
              </a:rPr>
              <a:t>إستنفاذ</a:t>
            </a:r>
            <a:r>
              <a:rPr lang="ar-DZ" altLang="ko-KR" sz="2400" b="1" dirty="0">
                <a:solidFill>
                  <a:prstClr val="black">
                    <a:lumMod val="75000"/>
                    <a:lumOff val="25000"/>
                  </a:prstClr>
                </a:solidFill>
                <a:latin typeface="Ara Aqeeq Bold" panose="00000500000000000000" pitchFamily="2" charset="-78"/>
              </a:rPr>
              <a:t> موارد البيئة وإلحاق الضرر بها وإحداث التلوث فيها. </a:t>
            </a:r>
          </a:p>
        </p:txBody>
      </p:sp>
      <p:sp>
        <p:nvSpPr>
          <p:cNvPr id="4" name="Rectangle 3"/>
          <p:cNvSpPr/>
          <p:nvPr/>
        </p:nvSpPr>
        <p:spPr>
          <a:xfrm>
            <a:off x="297166" y="1306775"/>
            <a:ext cx="4099775" cy="4154984"/>
          </a:xfrm>
          <a:prstGeom prst="rect">
            <a:avLst/>
          </a:prstGeom>
        </p:spPr>
        <p:txBody>
          <a:bodyPr wrap="square">
            <a:spAutoFit/>
          </a:bodyPr>
          <a:lstStyle/>
          <a:p>
            <a:pPr algn="ctr"/>
            <a:r>
              <a:rPr lang="ar-DZ" sz="2400" b="1" dirty="0">
                <a:solidFill>
                  <a:prstClr val="black"/>
                </a:solidFill>
                <a:latin typeface="Ara Aqeeq Bold" panose="00000500000000000000" pitchFamily="2" charset="-78"/>
              </a:rPr>
              <a:t>وتنطوي السياحة على إبراز المعالم الجمالية للبيئة فكلما كانت البيئة نظيفة وصحية كلما ازدهرت السياحة </a:t>
            </a:r>
            <a:r>
              <a:rPr lang="ar-DZ" sz="2400" b="1" dirty="0" err="1">
                <a:solidFill>
                  <a:prstClr val="black"/>
                </a:solidFill>
                <a:latin typeface="Ara Aqeeq Bold" panose="00000500000000000000" pitchFamily="2" charset="-78"/>
              </a:rPr>
              <a:t>وإنتعش</a:t>
            </a:r>
            <a:r>
              <a:rPr lang="ar-DZ" sz="2400" b="1" dirty="0">
                <a:solidFill>
                  <a:prstClr val="black"/>
                </a:solidFill>
                <a:latin typeface="Ara Aqeeq Bold" panose="00000500000000000000" pitchFamily="2" charset="-78"/>
              </a:rPr>
              <a:t> الاقتصاد، ولكنه بالرغم من الجوانب الإيجابية للسياحة البيئية إلا أنها قد تشكل مصدرا رئيسيا من مصادر التلوث في البيئة والتي تكون من صنع الإنسان لذا فإنه لا بد من تحقيق التوازن بين السياحة والبيئة من ناحية وبينها وبين المصالح الاقتصادية والاجتماعية من ناحية أخرى.</a:t>
            </a:r>
          </a:p>
        </p:txBody>
      </p:sp>
      <p:pic>
        <p:nvPicPr>
          <p:cNvPr id="1026" name="Picture 2" descr="موضوع تعبير عن السياحة ومميزات سياحة مصر – القناة نيو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882" y="1636764"/>
            <a:ext cx="2279560" cy="355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10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308963903"/>
              </p:ext>
            </p:extLst>
          </p:nvPr>
        </p:nvGraphicFramePr>
        <p:xfrm>
          <a:off x="759854" y="738672"/>
          <a:ext cx="10740982" cy="522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2346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790" y="325392"/>
            <a:ext cx="4502076" cy="6247864"/>
          </a:xfrm>
          <a:prstGeom prst="rect">
            <a:avLst/>
          </a:prstGeom>
          <a:noFill/>
        </p:spPr>
        <p:txBody>
          <a:bodyPr wrap="square" rtlCol="0">
            <a:spAutoFit/>
          </a:bodyPr>
          <a:lstStyle/>
          <a:p>
            <a:pPr algn="ctr" rtl="1"/>
            <a:r>
              <a:rPr lang="ar-DZ" altLang="ko-KR" sz="3200" b="1" dirty="0">
                <a:solidFill>
                  <a:srgbClr val="FF0000"/>
                </a:solidFill>
                <a:latin typeface="Ara Aqeeq Bold" panose="00000500000000000000" pitchFamily="2" charset="-78"/>
                <a:cs typeface="Ara Aqeeq Bold" panose="00000500000000000000" pitchFamily="2" charset="-78"/>
              </a:rPr>
              <a:t>المطلب الأول: تعريف </a:t>
            </a:r>
            <a:r>
              <a:rPr lang="ar-DZ" altLang="ko-KR" sz="3200" b="1" dirty="0" err="1">
                <a:solidFill>
                  <a:srgbClr val="FF0000"/>
                </a:solidFill>
                <a:latin typeface="Ara Aqeeq Bold" panose="00000500000000000000" pitchFamily="2" charset="-78"/>
                <a:cs typeface="Ara Aqeeq Bold" panose="00000500000000000000" pitchFamily="2" charset="-78"/>
              </a:rPr>
              <a:t>الإستدامة</a:t>
            </a:r>
            <a:r>
              <a:rPr lang="ar-DZ" altLang="ko-KR" sz="3200" b="1" dirty="0">
                <a:solidFill>
                  <a:srgbClr val="FF0000"/>
                </a:solidFill>
                <a:latin typeface="Ara Aqeeq Bold" panose="00000500000000000000" pitchFamily="2" charset="-78"/>
                <a:cs typeface="Ara Aqeeq Bold" panose="00000500000000000000" pitchFamily="2" charset="-78"/>
              </a:rPr>
              <a:t>.</a:t>
            </a:r>
          </a:p>
          <a:p>
            <a:pPr algn="ctr" rtl="1"/>
            <a:r>
              <a:rPr lang="ar-DZ" altLang="ko-KR" sz="2800" b="1" dirty="0">
                <a:solidFill>
                  <a:prstClr val="black"/>
                </a:solidFill>
                <a:latin typeface="Ara Aqeeq Bold" panose="00000500000000000000" pitchFamily="2" charset="-78"/>
                <a:cs typeface="Ara Aqeeq Bold" panose="00000500000000000000" pitchFamily="2" charset="-78"/>
              </a:rPr>
              <a:t> •	إن الاستدامة هي القدرة على تلبية احتياجات الحاضر دون المساس بقدرة الأجيال القادمة على تلبية احتياجاتهم الخاصة، وهذا التعريف وضعته لجنة الأمم المتحدة العالمية المعنية بالبيئة والتنمية، وقد تم توسيعه على مر السنين ليشمل احتياجات الإنسان ورفاهيته، فإمكانية بقاء الإنسان لعدة أجيال قادمة على هذا الكوكب مرتبطة بمدى حفاظه على الطبيعة ومواردها. </a:t>
            </a:r>
          </a:p>
        </p:txBody>
      </p:sp>
      <p:sp>
        <p:nvSpPr>
          <p:cNvPr id="15" name="Text Placeholder 14"/>
          <p:cNvSpPr txBox="1">
            <a:spLocks/>
          </p:cNvSpPr>
          <p:nvPr/>
        </p:nvSpPr>
        <p:spPr>
          <a:xfrm>
            <a:off x="8832304" y="1232756"/>
            <a:ext cx="3059488"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Font typeface="Arial" pitchFamily="34" charset="0"/>
              <a:buNone/>
            </a:pPr>
            <a:endParaRPr lang="en-US" sz="2800" dirty="0">
              <a:solidFill>
                <a:prstClr val="black"/>
              </a:solidFill>
              <a:latin typeface="Ara Aqeeq Bold" panose="00000500000000000000" pitchFamily="2" charset="-78"/>
              <a:cs typeface="Ara Aqeeq Bold" panose="00000500000000000000" pitchFamily="2" charset="-78"/>
            </a:endParaRPr>
          </a:p>
        </p:txBody>
      </p:sp>
      <p:pic>
        <p:nvPicPr>
          <p:cNvPr id="2050" name="Picture 2" descr="السياحة وأهم المعالم السياحية في العالم وانواع السياحة"/>
          <p:cNvPicPr>
            <a:picLocks noGrp="1" noChangeAspect="1" noChangeArrowheads="1"/>
          </p:cNvPicPr>
          <p:nvPr>
            <p:ph type="pic" idx="12"/>
          </p:nvPr>
        </p:nvPicPr>
        <p:blipFill>
          <a:blip r:embed="rId2">
            <a:extLst>
              <a:ext uri="{28A0092B-C50C-407E-A947-70E740481C1C}">
                <a14:useLocalDpi xmlns:a14="http://schemas.microsoft.com/office/drawing/2010/main" val="0"/>
              </a:ext>
            </a:extLst>
          </a:blip>
          <a:srcRect l="8702" r="87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871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403120" y="377335"/>
            <a:ext cx="11573197" cy="724247"/>
          </a:xfrm>
        </p:spPr>
        <p:txBody>
          <a:bodyPr/>
          <a:lstStyle/>
          <a:p>
            <a:pPr rtl="1"/>
            <a:r>
              <a:rPr lang="ar-DZ" dirty="0">
                <a:solidFill>
                  <a:srgbClr val="FF0000"/>
                </a:solidFill>
                <a:latin typeface="Ara Aqeeq Bold" panose="00000500000000000000" pitchFamily="2" charset="-78"/>
                <a:cs typeface="Ara Aqeeq Bold" panose="00000500000000000000" pitchFamily="2" charset="-78"/>
              </a:rPr>
              <a:t>المطلب الثاني: ماهية السياحة البيئية </a:t>
            </a:r>
          </a:p>
          <a:p>
            <a:pPr rtl="1"/>
            <a:r>
              <a:rPr lang="ar-DZ" sz="4400" dirty="0">
                <a:solidFill>
                  <a:srgbClr val="FF0000"/>
                </a:solidFill>
                <a:latin typeface="Ara Aqeeq Bold" panose="00000500000000000000" pitchFamily="2" charset="-78"/>
                <a:cs typeface="Ara Aqeeq Bold" panose="00000500000000000000" pitchFamily="2" charset="-78"/>
              </a:rPr>
              <a:t>(تعريفها، أهميتها، وأنواعها).</a:t>
            </a:r>
          </a:p>
        </p:txBody>
      </p:sp>
      <p:sp>
        <p:nvSpPr>
          <p:cNvPr id="83" name="TextBox 82">
            <a:extLst>
              <a:ext uri="{FF2B5EF4-FFF2-40B4-BE49-F238E27FC236}">
                <a16:creationId xmlns:a16="http://schemas.microsoft.com/office/drawing/2014/main" id="{DE14C945-0950-462B-A310-BDC0F5EDE307}"/>
              </a:ext>
            </a:extLst>
          </p:cNvPr>
          <p:cNvSpPr txBox="1"/>
          <p:nvPr/>
        </p:nvSpPr>
        <p:spPr>
          <a:xfrm>
            <a:off x="7845643" y="1355026"/>
            <a:ext cx="3642328" cy="1846659"/>
          </a:xfrm>
          <a:prstGeom prst="rect">
            <a:avLst/>
          </a:prstGeom>
          <a:noFill/>
        </p:spPr>
        <p:txBody>
          <a:bodyPr wrap="square" rtlCol="0">
            <a:spAutoFit/>
          </a:bodyPr>
          <a:lstStyle/>
          <a:p>
            <a:pPr algn="ctr" rtl="1"/>
            <a:r>
              <a:rPr lang="ar-DZ" altLang="ko-KR" sz="2400" dirty="0">
                <a:solidFill>
                  <a:srgbClr val="7030A0"/>
                </a:solidFill>
                <a:latin typeface="Ara Aqeeq Bold" panose="00000500000000000000" pitchFamily="2" charset="-78"/>
                <a:cs typeface="Ara Aqeeq Bold" panose="00000500000000000000" pitchFamily="2" charset="-78"/>
              </a:rPr>
              <a:t>1. تعريف السياحة البيئية:</a:t>
            </a:r>
          </a:p>
          <a:p>
            <a:pPr algn="ctr" rtl="1"/>
            <a:r>
              <a:rPr lang="ar-DZ" altLang="ko-KR" dirty="0">
                <a:solidFill>
                  <a:prstClr val="black"/>
                </a:solidFill>
                <a:latin typeface="Ara Aqeeq Bold" panose="00000500000000000000" pitchFamily="2" charset="-78"/>
                <a:cs typeface="Ara Aqeeq Bold" panose="00000500000000000000" pitchFamily="2" charset="-78"/>
              </a:rPr>
              <a:t>هي السياحة التي تقتضي السفر إلى المناطق الطبيعية المستقرة نسبيا لهدف محدد يتمثل في الدراسة، الإعجاب والاستمتاع بالمناظر الطبيعية ونباتاتها وحيواناتها البرية، </a:t>
            </a:r>
          </a:p>
        </p:txBody>
      </p:sp>
      <p:sp>
        <p:nvSpPr>
          <p:cNvPr id="34" name="TextBox 82">
            <a:extLst>
              <a:ext uri="{FF2B5EF4-FFF2-40B4-BE49-F238E27FC236}">
                <a16:creationId xmlns:a16="http://schemas.microsoft.com/office/drawing/2014/main" id="{DE14C945-0950-462B-A310-BDC0F5EDE307}"/>
              </a:ext>
            </a:extLst>
          </p:cNvPr>
          <p:cNvSpPr txBox="1"/>
          <p:nvPr/>
        </p:nvSpPr>
        <p:spPr>
          <a:xfrm>
            <a:off x="2682391" y="1389888"/>
            <a:ext cx="3517626" cy="1754326"/>
          </a:xfrm>
          <a:prstGeom prst="rect">
            <a:avLst/>
          </a:prstGeom>
          <a:noFill/>
        </p:spPr>
        <p:txBody>
          <a:bodyPr wrap="square" rtlCol="0">
            <a:spAutoFit/>
          </a:bodyPr>
          <a:lstStyle/>
          <a:p>
            <a:pPr algn="ctr" rtl="1"/>
            <a:r>
              <a:rPr lang="ar-DZ" altLang="ko-KR" sz="2400" dirty="0">
                <a:solidFill>
                  <a:srgbClr val="7030A0"/>
                </a:solidFill>
                <a:latin typeface="Ara Aqeeq Bold" panose="00000500000000000000" pitchFamily="2" charset="-78"/>
                <a:cs typeface="Ara Aqeeq Bold" panose="00000500000000000000" pitchFamily="2" charset="-78"/>
              </a:rPr>
              <a:t>2. أهمية السياحة البيئية:</a:t>
            </a:r>
          </a:p>
          <a:p>
            <a:pPr algn="ctr" rtl="1"/>
            <a:r>
              <a:rPr lang="ar-DZ" altLang="ko-KR" sz="1600" dirty="0">
                <a:solidFill>
                  <a:prstClr val="black"/>
                </a:solidFill>
                <a:latin typeface="Ara Aqeeq Bold" panose="00000500000000000000" pitchFamily="2" charset="-78"/>
                <a:cs typeface="Ara Aqeeq Bold" panose="00000500000000000000" pitchFamily="2" charset="-78"/>
              </a:rPr>
              <a:t>للسياحة البيئية أهمية خاصة اكتسبتها من كونها تعمل على تحقيق مجموعة متكاملة من الأهداف، وفي نفس الوقت تستمد أهميتها من ذاتها التي تنبع من طبيعة الممارسة</a:t>
            </a:r>
          </a:p>
        </p:txBody>
      </p:sp>
      <p:sp>
        <p:nvSpPr>
          <p:cNvPr id="35" name="TextBox 82">
            <a:extLst>
              <a:ext uri="{FF2B5EF4-FFF2-40B4-BE49-F238E27FC236}">
                <a16:creationId xmlns:a16="http://schemas.microsoft.com/office/drawing/2014/main" id="{DE14C945-0950-462B-A310-BDC0F5EDE307}"/>
              </a:ext>
            </a:extLst>
          </p:cNvPr>
          <p:cNvSpPr txBox="1"/>
          <p:nvPr/>
        </p:nvSpPr>
        <p:spPr>
          <a:xfrm>
            <a:off x="5992368" y="3201685"/>
            <a:ext cx="3517626" cy="1200329"/>
          </a:xfrm>
          <a:prstGeom prst="rect">
            <a:avLst/>
          </a:prstGeom>
          <a:noFill/>
        </p:spPr>
        <p:txBody>
          <a:bodyPr wrap="square" rtlCol="0">
            <a:spAutoFit/>
          </a:bodyPr>
          <a:lstStyle/>
          <a:p>
            <a:pPr algn="ctr" rtl="1"/>
            <a:r>
              <a:rPr lang="ar-DZ" altLang="ko-KR" dirty="0">
                <a:solidFill>
                  <a:prstClr val="black"/>
                </a:solidFill>
                <a:latin typeface="Ara Aqeeq Bold" panose="00000500000000000000" pitchFamily="2" charset="-78"/>
                <a:cs typeface="Ara Aqeeq Bold" panose="00000500000000000000" pitchFamily="2" charset="-78"/>
              </a:rPr>
              <a:t>بالإضافة إلى أية مظاهر ثقافية ناشئة (سواء أكانت من الزمن الماضي أو الحاضر) موجودة في تلك المناطق، وهو مصطلح حديث نسبيا جاء ليعبر</a:t>
            </a:r>
          </a:p>
        </p:txBody>
      </p:sp>
      <p:sp>
        <p:nvSpPr>
          <p:cNvPr id="36" name="TextBox 82">
            <a:extLst>
              <a:ext uri="{FF2B5EF4-FFF2-40B4-BE49-F238E27FC236}">
                <a16:creationId xmlns:a16="http://schemas.microsoft.com/office/drawing/2014/main" id="{DE14C945-0950-462B-A310-BDC0F5EDE307}"/>
              </a:ext>
            </a:extLst>
          </p:cNvPr>
          <p:cNvSpPr txBox="1"/>
          <p:nvPr/>
        </p:nvSpPr>
        <p:spPr>
          <a:xfrm>
            <a:off x="748041" y="3274080"/>
            <a:ext cx="3517626" cy="1354217"/>
          </a:xfrm>
          <a:prstGeom prst="rect">
            <a:avLst/>
          </a:prstGeom>
          <a:noFill/>
        </p:spPr>
        <p:txBody>
          <a:bodyPr wrap="square" rtlCol="0">
            <a:spAutoFit/>
          </a:bodyPr>
          <a:lstStyle/>
          <a:p>
            <a:pPr algn="ctr" rtl="1"/>
            <a:r>
              <a:rPr lang="ar-DZ" altLang="ko-KR" sz="3200" dirty="0">
                <a:solidFill>
                  <a:srgbClr val="7030A0"/>
                </a:solidFill>
                <a:latin typeface="Ara Aqeeq Bold" panose="00000500000000000000" pitchFamily="2" charset="-78"/>
                <a:cs typeface="Ara Aqeeq Bold" panose="00000500000000000000" pitchFamily="2" charset="-78"/>
              </a:rPr>
              <a:t>3-أنواع السياحة البيئية:</a:t>
            </a:r>
          </a:p>
          <a:p>
            <a:pPr algn="ctr" rtl="1"/>
            <a:r>
              <a:rPr lang="ar-DZ" altLang="ko-KR" dirty="0">
                <a:solidFill>
                  <a:prstClr val="black"/>
                </a:solidFill>
                <a:latin typeface="Ara Aqeeq Bold" panose="00000500000000000000" pitchFamily="2" charset="-78"/>
                <a:cs typeface="Ara Aqeeq Bold" panose="00000500000000000000" pitchFamily="2" charset="-78"/>
              </a:rPr>
              <a:t>	</a:t>
            </a:r>
            <a:endParaRPr lang="ko-KR" altLang="en-US" dirty="0">
              <a:solidFill>
                <a:prstClr val="black"/>
              </a:solidFill>
              <a:latin typeface="Ara Aqeeq Bold" panose="00000500000000000000" pitchFamily="2" charset="-78"/>
              <a:cs typeface="Ara Aqeeq Bold" panose="00000500000000000000" pitchFamily="2" charset="-78"/>
            </a:endParaRPr>
          </a:p>
        </p:txBody>
      </p:sp>
      <p:sp>
        <p:nvSpPr>
          <p:cNvPr id="37" name="TextBox 82">
            <a:extLst>
              <a:ext uri="{FF2B5EF4-FFF2-40B4-BE49-F238E27FC236}">
                <a16:creationId xmlns:a16="http://schemas.microsoft.com/office/drawing/2014/main" id="{DE14C945-0950-462B-A310-BDC0F5EDE307}"/>
              </a:ext>
            </a:extLst>
          </p:cNvPr>
          <p:cNvSpPr txBox="1"/>
          <p:nvPr/>
        </p:nvSpPr>
        <p:spPr>
          <a:xfrm>
            <a:off x="7907994" y="4741284"/>
            <a:ext cx="3517626" cy="1477328"/>
          </a:xfrm>
          <a:prstGeom prst="rect">
            <a:avLst/>
          </a:prstGeom>
          <a:noFill/>
        </p:spPr>
        <p:txBody>
          <a:bodyPr wrap="square" rtlCol="0">
            <a:spAutoFit/>
          </a:bodyPr>
          <a:lstStyle/>
          <a:p>
            <a:pPr algn="ctr" rtl="1"/>
            <a:r>
              <a:rPr lang="ar-DZ" altLang="ko-KR" dirty="0">
                <a:solidFill>
                  <a:prstClr val="black"/>
                </a:solidFill>
                <a:latin typeface="Ara Aqeeq Bold" panose="00000500000000000000" pitchFamily="2" charset="-78"/>
                <a:cs typeface="Ara Aqeeq Bold" panose="00000500000000000000" pitchFamily="2" charset="-78"/>
              </a:rPr>
              <a:t>عن نوع جديد من النشاط السياحي الصديق </a:t>
            </a:r>
            <a:r>
              <a:rPr lang="ar-DZ" altLang="ko-KR" dirty="0" err="1">
                <a:solidFill>
                  <a:prstClr val="black"/>
                </a:solidFill>
                <a:latin typeface="Ara Aqeeq Bold" panose="00000500000000000000" pitchFamily="2" charset="-78"/>
                <a:cs typeface="Ara Aqeeq Bold" panose="00000500000000000000" pitchFamily="2" charset="-78"/>
              </a:rPr>
              <a:t>للبيئةوالذي</a:t>
            </a:r>
            <a:r>
              <a:rPr lang="ar-DZ" altLang="ko-KR" dirty="0">
                <a:solidFill>
                  <a:prstClr val="black"/>
                </a:solidFill>
                <a:latin typeface="Ara Aqeeq Bold" panose="00000500000000000000" pitchFamily="2" charset="-78"/>
                <a:cs typeface="Ara Aqeeq Bold" panose="00000500000000000000" pitchFamily="2" charset="-78"/>
              </a:rPr>
              <a:t> يمارسه الإنسان محافظا على الميراث الفطري الطبيعي والحضاري للبيئة التي يعيش فيها.</a:t>
            </a:r>
          </a:p>
          <a:p>
            <a:pPr algn="ctr" rtl="1"/>
            <a:r>
              <a:rPr lang="ar-DZ" altLang="ko-KR" dirty="0">
                <a:solidFill>
                  <a:prstClr val="black"/>
                </a:solidFill>
                <a:latin typeface="Ara Aqeeq Bold" panose="00000500000000000000" pitchFamily="2" charset="-78"/>
                <a:cs typeface="Ara Aqeeq Bold" panose="00000500000000000000" pitchFamily="2" charset="-78"/>
              </a:rPr>
              <a:t>.</a:t>
            </a:r>
            <a:endParaRPr lang="ko-KR" altLang="en-US" dirty="0">
              <a:solidFill>
                <a:prstClr val="black"/>
              </a:solidFill>
              <a:latin typeface="Ara Aqeeq Bold" panose="00000500000000000000" pitchFamily="2" charset="-78"/>
              <a:cs typeface="Ara Aqeeq Bold" panose="00000500000000000000" pitchFamily="2" charset="-78"/>
            </a:endParaRPr>
          </a:p>
        </p:txBody>
      </p:sp>
      <p:sp>
        <p:nvSpPr>
          <p:cNvPr id="38" name="TextBox 82">
            <a:extLst>
              <a:ext uri="{FF2B5EF4-FFF2-40B4-BE49-F238E27FC236}">
                <a16:creationId xmlns:a16="http://schemas.microsoft.com/office/drawing/2014/main" id="{DE14C945-0950-462B-A310-BDC0F5EDE307}"/>
              </a:ext>
            </a:extLst>
          </p:cNvPr>
          <p:cNvSpPr txBox="1"/>
          <p:nvPr/>
        </p:nvSpPr>
        <p:spPr>
          <a:xfrm>
            <a:off x="2744742" y="4693432"/>
            <a:ext cx="3517626" cy="1754326"/>
          </a:xfrm>
          <a:prstGeom prst="rect">
            <a:avLst/>
          </a:prstGeom>
          <a:noFill/>
        </p:spPr>
        <p:txBody>
          <a:bodyPr wrap="square" rtlCol="0">
            <a:spAutoFit/>
          </a:bodyPr>
          <a:lstStyle/>
          <a:p>
            <a:pPr algn="ctr" rtl="1"/>
            <a:r>
              <a:rPr lang="ar-DZ" altLang="ko-KR">
                <a:solidFill>
                  <a:prstClr val="black"/>
                </a:solidFill>
                <a:latin typeface="Ara Aqeeq Bold" panose="00000500000000000000" pitchFamily="2" charset="-78"/>
                <a:cs typeface="Ara Aqeeq Bold" panose="00000500000000000000" pitchFamily="2" charset="-78"/>
              </a:rPr>
              <a:t>توجد عدة أنواع من السياحة يمكن استغلالها والاستفادة منها، قد تكون مرتبطة بالطبيعة أو بالتراث الحضاري، فهي سياحة تعتمد على الطبيعة في المقام الأول بمناظرها الخلابة</a:t>
            </a:r>
          </a:p>
          <a:p>
            <a:pPr algn="ctr" rtl="1"/>
            <a:r>
              <a:rPr lang="ar-DZ" altLang="ko-KR">
                <a:solidFill>
                  <a:prstClr val="black"/>
                </a:solidFill>
                <a:latin typeface="Ara Aqeeq Bold" panose="00000500000000000000" pitchFamily="2" charset="-78"/>
                <a:cs typeface="Ara Aqeeq Bold" panose="00000500000000000000" pitchFamily="2" charset="-78"/>
              </a:rPr>
              <a:t>.</a:t>
            </a:r>
            <a:endParaRPr lang="ar-DZ" altLang="ko-KR" dirty="0">
              <a:solidFill>
                <a:prstClr val="black"/>
              </a:solidFill>
              <a:latin typeface="Ara Aqeeq Bold" panose="00000500000000000000" pitchFamily="2" charset="-78"/>
              <a:cs typeface="Ara Aqeeq Bold" panose="00000500000000000000" pitchFamily="2" charset="-78"/>
            </a:endParaRPr>
          </a:p>
        </p:txBody>
      </p:sp>
      <p:pic>
        <p:nvPicPr>
          <p:cNvPr id="8" name="Espace réservé pour une image  7"/>
          <p:cNvPicPr>
            <a:picLocks noGrp="1" noChangeAspect="1"/>
          </p:cNvPicPr>
          <p:nvPr>
            <p:ph type="pic" idx="17"/>
          </p:nvPr>
        </p:nvPicPr>
        <p:blipFill>
          <a:blip r:embed="rId2"/>
          <a:srcRect l="10835" r="10835"/>
          <a:stretch>
            <a:fillRect/>
          </a:stretch>
        </p:blipFill>
        <p:spPr>
          <a:prstGeom prst="rect">
            <a:avLst/>
          </a:prstGeom>
        </p:spPr>
      </p:pic>
      <p:pic>
        <p:nvPicPr>
          <p:cNvPr id="17" name="Espace réservé pour une image  16"/>
          <p:cNvPicPr>
            <a:picLocks noGrp="1" noChangeAspect="1"/>
          </p:cNvPicPr>
          <p:nvPr>
            <p:ph type="pic" idx="18"/>
          </p:nvPr>
        </p:nvPicPr>
        <p:blipFill>
          <a:blip r:embed="rId3"/>
          <a:srcRect l="13481" r="13481"/>
          <a:stretch>
            <a:fillRect/>
          </a:stretch>
        </p:blipFill>
        <p:spPr>
          <a:prstGeom prst="rect">
            <a:avLst/>
          </a:prstGeom>
        </p:spPr>
      </p:pic>
      <p:pic>
        <p:nvPicPr>
          <p:cNvPr id="18" name="Espace réservé pour une image  17"/>
          <p:cNvPicPr>
            <a:picLocks noGrp="1" noChangeAspect="1"/>
          </p:cNvPicPr>
          <p:nvPr>
            <p:ph type="pic" idx="19"/>
          </p:nvPr>
        </p:nvPicPr>
        <p:blipFill>
          <a:blip r:embed="rId4"/>
          <a:srcRect l="13572" r="13572"/>
          <a:stretch>
            <a:fillRect/>
          </a:stretch>
        </p:blipFill>
        <p:spPr>
          <a:prstGeom prst="rect">
            <a:avLst/>
          </a:prstGeom>
        </p:spPr>
      </p:pic>
      <p:pic>
        <p:nvPicPr>
          <p:cNvPr id="20" name="Espace réservé pour une image  19"/>
          <p:cNvPicPr>
            <a:picLocks noGrp="1" noChangeAspect="1"/>
          </p:cNvPicPr>
          <p:nvPr>
            <p:ph type="pic" idx="15"/>
          </p:nvPr>
        </p:nvPicPr>
        <p:blipFill>
          <a:blip r:embed="rId5"/>
          <a:srcRect l="17503" r="17503"/>
          <a:stretch>
            <a:fillRect/>
          </a:stretch>
        </p:blipFill>
        <p:spPr>
          <a:prstGeom prst="rect">
            <a:avLst/>
          </a:prstGeom>
        </p:spPr>
      </p:pic>
      <p:pic>
        <p:nvPicPr>
          <p:cNvPr id="21" name="Espace réservé pour une image  20"/>
          <p:cNvPicPr>
            <a:picLocks noGrp="1" noChangeAspect="1"/>
          </p:cNvPicPr>
          <p:nvPr>
            <p:ph type="pic" idx="16"/>
          </p:nvPr>
        </p:nvPicPr>
        <p:blipFill>
          <a:blip r:embed="rId6"/>
          <a:srcRect l="6749" r="6749"/>
          <a:stretch>
            <a:fillRect/>
          </a:stretch>
        </p:blipFill>
        <p:spPr>
          <a:prstGeom prst="rect">
            <a:avLst/>
          </a:prstGeom>
        </p:spPr>
      </p:pic>
      <p:pic>
        <p:nvPicPr>
          <p:cNvPr id="19" name="Espace réservé pour une image  18"/>
          <p:cNvPicPr>
            <a:picLocks noGrp="1" noChangeAspect="1"/>
          </p:cNvPicPr>
          <p:nvPr>
            <p:ph type="pic" idx="14"/>
          </p:nvPr>
        </p:nvPicPr>
        <p:blipFill>
          <a:blip r:embed="rId7"/>
          <a:srcRect l="12325" r="12325"/>
          <a:stretch>
            <a:fillRect/>
          </a:stretch>
        </p:blipFill>
        <p:spPr>
          <a:prstGeom prst="rect">
            <a:avLst/>
          </a:prstGeom>
        </p:spPr>
      </p:pic>
    </p:spTree>
    <p:extLst>
      <p:ext uri="{BB962C8B-B14F-4D97-AF65-F5344CB8AC3E}">
        <p14:creationId xmlns:p14="http://schemas.microsoft.com/office/powerpoint/2010/main" val="25349860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Effect transition="in" filter="fade">
                                      <p:cBhvr>
                                        <p:cTn id="21" dur="500"/>
                                        <p:tgtEl>
                                          <p:spTgt spid="8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3" grpId="0"/>
      <p:bldP spid="34"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9335404">
            <a:off x="1703794" y="978531"/>
            <a:ext cx="4778470" cy="4715485"/>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127186 w 4779369"/>
              <a:gd name="connsiteY49" fmla="*/ 1193698 h 4714030"/>
              <a:gd name="connsiteX50" fmla="*/ 3336570 w 4779369"/>
              <a:gd name="connsiteY50" fmla="*/ 1239409 h 4714030"/>
              <a:gd name="connsiteX51" fmla="*/ 3545953 w 4779369"/>
              <a:gd name="connsiteY51" fmla="*/ 1193698 h 4714030"/>
              <a:gd name="connsiteX52" fmla="*/ 3604045 w 4779369"/>
              <a:gd name="connsiteY52" fmla="*/ 1161650 h 4714030"/>
              <a:gd name="connsiteX53" fmla="*/ 3667106 w 4779369"/>
              <a:gd name="connsiteY53" fmla="*/ 1060681 h 4714030"/>
              <a:gd name="connsiteX54" fmla="*/ 4538432 w 4779369"/>
              <a:gd name="connsiteY5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26960 w 4779369"/>
              <a:gd name="connsiteY9" fmla="*/ 1827523 h 4714030"/>
              <a:gd name="connsiteX10" fmla="*/ 3048503 w 4779369"/>
              <a:gd name="connsiteY10" fmla="*/ 2123573 h 4714030"/>
              <a:gd name="connsiteX11" fmla="*/ 2992344 w 4779369"/>
              <a:gd name="connsiteY11" fmla="*/ 2253828 h 4714030"/>
              <a:gd name="connsiteX12" fmla="*/ 2997806 w 4779369"/>
              <a:gd name="connsiteY12" fmla="*/ 2275931 h 4714030"/>
              <a:gd name="connsiteX13" fmla="*/ 3162873 w 4779369"/>
              <a:gd name="connsiteY13" fmla="*/ 2503824 h 4714030"/>
              <a:gd name="connsiteX14" fmla="*/ 3356427 w 4779369"/>
              <a:gd name="connsiteY14" fmla="*/ 2595846 h 4714030"/>
              <a:gd name="connsiteX15" fmla="*/ 3414277 w 4779369"/>
              <a:gd name="connsiteY15" fmla="*/ 2604863 h 4714030"/>
              <a:gd name="connsiteX16" fmla="*/ 3454240 w 4779369"/>
              <a:gd name="connsiteY16" fmla="*/ 2587267 h 4714030"/>
              <a:gd name="connsiteX17" fmla="*/ 4029121 w 4779369"/>
              <a:gd name="connsiteY17" fmla="*/ 2685987 h 4714030"/>
              <a:gd name="connsiteX18" fmla="*/ 4140072 w 4779369"/>
              <a:gd name="connsiteY18" fmla="*/ 3557314 h 4714030"/>
              <a:gd name="connsiteX19" fmla="*/ 3268745 w 4779369"/>
              <a:gd name="connsiteY19" fmla="*/ 3668264 h 4714030"/>
              <a:gd name="connsiteX20" fmla="*/ 3029106 w 4779369"/>
              <a:gd name="connsiteY20" fmla="*/ 3136468 h 4714030"/>
              <a:gd name="connsiteX21" fmla="*/ 3040867 w 4779369"/>
              <a:gd name="connsiteY21" fmla="*/ 3064259 h 4714030"/>
              <a:gd name="connsiteX22" fmla="*/ 3024015 w 4779369"/>
              <a:gd name="connsiteY22" fmla="*/ 3025265 h 4714030"/>
              <a:gd name="connsiteX23" fmla="*/ 2886424 w 4779369"/>
              <a:gd name="connsiteY23" fmla="*/ 2860950 h 4714030"/>
              <a:gd name="connsiteX24" fmla="*/ 2624436 w 4779369"/>
              <a:gd name="connsiteY24" fmla="*/ 2758262 h 4714030"/>
              <a:gd name="connsiteX25" fmla="*/ 2608775 w 4779369"/>
              <a:gd name="connsiteY25" fmla="*/ 2758435 h 4714030"/>
              <a:gd name="connsiteX26" fmla="*/ 2598603 w 4779369"/>
              <a:gd name="connsiteY26" fmla="*/ 2768115 h 4714030"/>
              <a:gd name="connsiteX27" fmla="*/ 2138389 w 4779369"/>
              <a:gd name="connsiteY27" fmla="*/ 3042691 h 4714030"/>
              <a:gd name="connsiteX28" fmla="*/ 2080005 w 4779369"/>
              <a:gd name="connsiteY28" fmla="*/ 3062295 h 4714030"/>
              <a:gd name="connsiteX29" fmla="*/ 2075740 w 4779369"/>
              <a:gd name="connsiteY29" fmla="*/ 3101544 h 4714030"/>
              <a:gd name="connsiteX30" fmla="*/ 2091557 w 4779369"/>
              <a:gd name="connsiteY30" fmla="*/ 3245802 h 4714030"/>
              <a:gd name="connsiteX31" fmla="*/ 2235869 w 4779369"/>
              <a:gd name="connsiteY31" fmla="*/ 3487372 h 4714030"/>
              <a:gd name="connsiteX32" fmla="*/ 2246040 w 4779369"/>
              <a:gd name="connsiteY32" fmla="*/ 3495068 h 4714030"/>
              <a:gd name="connsiteX33" fmla="*/ 2353186 w 4779369"/>
              <a:gd name="connsiteY33" fmla="*/ 3535124 h 4714030"/>
              <a:gd name="connsiteX34" fmla="*/ 2459892 w 4779369"/>
              <a:gd name="connsiteY34" fmla="*/ 3601767 h 4714030"/>
              <a:gd name="connsiteX35" fmla="*/ 2570842 w 4779369"/>
              <a:gd name="connsiteY35" fmla="*/ 4473093 h 4714030"/>
              <a:gd name="connsiteX36" fmla="*/ 1699516 w 4779369"/>
              <a:gd name="connsiteY36" fmla="*/ 4584044 h 4714030"/>
              <a:gd name="connsiteX37" fmla="*/ 1588565 w 4779369"/>
              <a:gd name="connsiteY37" fmla="*/ 3712718 h 4714030"/>
              <a:gd name="connsiteX38" fmla="*/ 1634920 w 4779369"/>
              <a:gd name="connsiteY38" fmla="*/ 3663870 h 4714030"/>
              <a:gd name="connsiteX39" fmla="*/ 1645376 w 4779369"/>
              <a:gd name="connsiteY39" fmla="*/ 3640232 h 4714030"/>
              <a:gd name="connsiteX40" fmla="*/ 1654346 w 4779369"/>
              <a:gd name="connsiteY40" fmla="*/ 3358982 h 4714030"/>
              <a:gd name="connsiteX41" fmla="*/ 1557620 w 4779369"/>
              <a:gd name="connsiteY41" fmla="*/ 3167736 h 4714030"/>
              <a:gd name="connsiteX42" fmla="*/ 1536748 w 4779369"/>
              <a:gd name="connsiteY42" fmla="*/ 3145662 h 4714030"/>
              <a:gd name="connsiteX43" fmla="*/ 1489568 w 4779369"/>
              <a:gd name="connsiteY43" fmla="*/ 3145159 h 4714030"/>
              <a:gd name="connsiteX44" fmla="*/ 610434 w 4779369"/>
              <a:gd name="connsiteY44" fmla="*/ 2818009 h 4714030"/>
              <a:gd name="connsiteX45" fmla="*/ 329331 w 4779369"/>
              <a:gd name="connsiteY45" fmla="*/ 610434 h 4714030"/>
              <a:gd name="connsiteX46" fmla="*/ 2536907 w 4779369"/>
              <a:gd name="connsiteY46" fmla="*/ 329331 h 4714030"/>
              <a:gd name="connsiteX47" fmla="*/ 3068123 w 4779369"/>
              <a:gd name="connsiteY47" fmla="*/ 1080399 h 4714030"/>
              <a:gd name="connsiteX48" fmla="*/ 3127186 w 4779369"/>
              <a:gd name="connsiteY48" fmla="*/ 1193698 h 4714030"/>
              <a:gd name="connsiteX49" fmla="*/ 3336570 w 4779369"/>
              <a:gd name="connsiteY49" fmla="*/ 1239409 h 4714030"/>
              <a:gd name="connsiteX50" fmla="*/ 3545953 w 4779369"/>
              <a:gd name="connsiteY50" fmla="*/ 1193698 h 4714030"/>
              <a:gd name="connsiteX51" fmla="*/ 3604045 w 4779369"/>
              <a:gd name="connsiteY51" fmla="*/ 1161650 h 4714030"/>
              <a:gd name="connsiteX52" fmla="*/ 3667106 w 4779369"/>
              <a:gd name="connsiteY52" fmla="*/ 1060681 h 4714030"/>
              <a:gd name="connsiteX53" fmla="*/ 4538432 w 4779369"/>
              <a:gd name="connsiteY5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06598 w 4779369"/>
              <a:gd name="connsiteY5" fmla="*/ 1770199 h 4714030"/>
              <a:gd name="connsiteX6" fmla="*/ 3336570 w 4779369"/>
              <a:gd name="connsiteY6" fmla="*/ 1691032 h 4714030"/>
              <a:gd name="connsiteX7" fmla="*/ 3192952 w 4779369"/>
              <a:gd name="connsiteY7" fmla="*/ 1711872 h 4714030"/>
              <a:gd name="connsiteX8" fmla="*/ 3126960 w 4779369"/>
              <a:gd name="connsiteY8" fmla="*/ 1827523 h 4714030"/>
              <a:gd name="connsiteX9" fmla="*/ 3048503 w 4779369"/>
              <a:gd name="connsiteY9" fmla="*/ 2123573 h 4714030"/>
              <a:gd name="connsiteX10" fmla="*/ 2992344 w 4779369"/>
              <a:gd name="connsiteY10" fmla="*/ 2253828 h 4714030"/>
              <a:gd name="connsiteX11" fmla="*/ 2997806 w 4779369"/>
              <a:gd name="connsiteY11" fmla="*/ 2275931 h 4714030"/>
              <a:gd name="connsiteX12" fmla="*/ 3162873 w 4779369"/>
              <a:gd name="connsiteY12" fmla="*/ 2503824 h 4714030"/>
              <a:gd name="connsiteX13" fmla="*/ 3356427 w 4779369"/>
              <a:gd name="connsiteY13" fmla="*/ 2595846 h 4714030"/>
              <a:gd name="connsiteX14" fmla="*/ 3414277 w 4779369"/>
              <a:gd name="connsiteY14" fmla="*/ 2604863 h 4714030"/>
              <a:gd name="connsiteX15" fmla="*/ 3454240 w 4779369"/>
              <a:gd name="connsiteY15" fmla="*/ 2587267 h 4714030"/>
              <a:gd name="connsiteX16" fmla="*/ 4029121 w 4779369"/>
              <a:gd name="connsiteY16" fmla="*/ 2685987 h 4714030"/>
              <a:gd name="connsiteX17" fmla="*/ 4140072 w 4779369"/>
              <a:gd name="connsiteY17" fmla="*/ 3557314 h 4714030"/>
              <a:gd name="connsiteX18" fmla="*/ 3268745 w 4779369"/>
              <a:gd name="connsiteY18" fmla="*/ 3668264 h 4714030"/>
              <a:gd name="connsiteX19" fmla="*/ 3029106 w 4779369"/>
              <a:gd name="connsiteY19" fmla="*/ 3136468 h 4714030"/>
              <a:gd name="connsiteX20" fmla="*/ 3040867 w 4779369"/>
              <a:gd name="connsiteY20" fmla="*/ 3064259 h 4714030"/>
              <a:gd name="connsiteX21" fmla="*/ 3024015 w 4779369"/>
              <a:gd name="connsiteY21" fmla="*/ 3025265 h 4714030"/>
              <a:gd name="connsiteX22" fmla="*/ 2886424 w 4779369"/>
              <a:gd name="connsiteY22" fmla="*/ 2860950 h 4714030"/>
              <a:gd name="connsiteX23" fmla="*/ 2624436 w 4779369"/>
              <a:gd name="connsiteY23" fmla="*/ 2758262 h 4714030"/>
              <a:gd name="connsiteX24" fmla="*/ 2608775 w 4779369"/>
              <a:gd name="connsiteY24" fmla="*/ 2758435 h 4714030"/>
              <a:gd name="connsiteX25" fmla="*/ 2598603 w 4779369"/>
              <a:gd name="connsiteY25" fmla="*/ 2768115 h 4714030"/>
              <a:gd name="connsiteX26" fmla="*/ 2138389 w 4779369"/>
              <a:gd name="connsiteY26" fmla="*/ 3042691 h 4714030"/>
              <a:gd name="connsiteX27" fmla="*/ 2080005 w 4779369"/>
              <a:gd name="connsiteY27" fmla="*/ 3062295 h 4714030"/>
              <a:gd name="connsiteX28" fmla="*/ 2075740 w 4779369"/>
              <a:gd name="connsiteY28" fmla="*/ 3101544 h 4714030"/>
              <a:gd name="connsiteX29" fmla="*/ 2091557 w 4779369"/>
              <a:gd name="connsiteY29" fmla="*/ 3245802 h 4714030"/>
              <a:gd name="connsiteX30" fmla="*/ 2235869 w 4779369"/>
              <a:gd name="connsiteY30" fmla="*/ 3487372 h 4714030"/>
              <a:gd name="connsiteX31" fmla="*/ 2246040 w 4779369"/>
              <a:gd name="connsiteY31" fmla="*/ 3495068 h 4714030"/>
              <a:gd name="connsiteX32" fmla="*/ 2353186 w 4779369"/>
              <a:gd name="connsiteY32" fmla="*/ 3535124 h 4714030"/>
              <a:gd name="connsiteX33" fmla="*/ 2459892 w 4779369"/>
              <a:gd name="connsiteY33" fmla="*/ 3601767 h 4714030"/>
              <a:gd name="connsiteX34" fmla="*/ 2570842 w 4779369"/>
              <a:gd name="connsiteY34" fmla="*/ 4473093 h 4714030"/>
              <a:gd name="connsiteX35" fmla="*/ 1699516 w 4779369"/>
              <a:gd name="connsiteY35" fmla="*/ 4584044 h 4714030"/>
              <a:gd name="connsiteX36" fmla="*/ 1588565 w 4779369"/>
              <a:gd name="connsiteY36" fmla="*/ 3712718 h 4714030"/>
              <a:gd name="connsiteX37" fmla="*/ 1634920 w 4779369"/>
              <a:gd name="connsiteY37" fmla="*/ 3663870 h 4714030"/>
              <a:gd name="connsiteX38" fmla="*/ 1645376 w 4779369"/>
              <a:gd name="connsiteY38" fmla="*/ 3640232 h 4714030"/>
              <a:gd name="connsiteX39" fmla="*/ 1654346 w 4779369"/>
              <a:gd name="connsiteY39" fmla="*/ 3358982 h 4714030"/>
              <a:gd name="connsiteX40" fmla="*/ 1557620 w 4779369"/>
              <a:gd name="connsiteY40" fmla="*/ 3167736 h 4714030"/>
              <a:gd name="connsiteX41" fmla="*/ 1536748 w 4779369"/>
              <a:gd name="connsiteY41" fmla="*/ 3145662 h 4714030"/>
              <a:gd name="connsiteX42" fmla="*/ 1489568 w 4779369"/>
              <a:gd name="connsiteY42" fmla="*/ 3145159 h 4714030"/>
              <a:gd name="connsiteX43" fmla="*/ 610434 w 4779369"/>
              <a:gd name="connsiteY43" fmla="*/ 2818009 h 4714030"/>
              <a:gd name="connsiteX44" fmla="*/ 329331 w 4779369"/>
              <a:gd name="connsiteY44" fmla="*/ 610434 h 4714030"/>
              <a:gd name="connsiteX45" fmla="*/ 2536907 w 4779369"/>
              <a:gd name="connsiteY45" fmla="*/ 329331 h 4714030"/>
              <a:gd name="connsiteX46" fmla="*/ 3068123 w 4779369"/>
              <a:gd name="connsiteY46" fmla="*/ 1080399 h 4714030"/>
              <a:gd name="connsiteX47" fmla="*/ 3127186 w 4779369"/>
              <a:gd name="connsiteY47" fmla="*/ 1193698 h 4714030"/>
              <a:gd name="connsiteX48" fmla="*/ 3336570 w 4779369"/>
              <a:gd name="connsiteY48" fmla="*/ 1239409 h 4714030"/>
              <a:gd name="connsiteX49" fmla="*/ 3545953 w 4779369"/>
              <a:gd name="connsiteY49" fmla="*/ 1193698 h 4714030"/>
              <a:gd name="connsiteX50" fmla="*/ 3604045 w 4779369"/>
              <a:gd name="connsiteY50" fmla="*/ 1161650 h 4714030"/>
              <a:gd name="connsiteX51" fmla="*/ 3667106 w 4779369"/>
              <a:gd name="connsiteY51" fmla="*/ 1060681 h 4714030"/>
              <a:gd name="connsiteX52" fmla="*/ 4538432 w 4779369"/>
              <a:gd name="connsiteY5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04045 w 4779369"/>
              <a:gd name="connsiteY49" fmla="*/ 1161650 h 4714030"/>
              <a:gd name="connsiteX50" fmla="*/ 3667106 w 4779369"/>
              <a:gd name="connsiteY50" fmla="*/ 1060681 h 4714030"/>
              <a:gd name="connsiteX51" fmla="*/ 4538432 w 4779369"/>
              <a:gd name="connsiteY5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67106 w 4779369"/>
              <a:gd name="connsiteY49" fmla="*/ 1060681 h 4714030"/>
              <a:gd name="connsiteX50" fmla="*/ 4538432 w 4779369"/>
              <a:gd name="connsiteY5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24015 w 4779369"/>
              <a:gd name="connsiteY19" fmla="*/ 3025265 h 4714030"/>
              <a:gd name="connsiteX20" fmla="*/ 2886424 w 4779369"/>
              <a:gd name="connsiteY20" fmla="*/ 2860950 h 4714030"/>
              <a:gd name="connsiteX21" fmla="*/ 2624436 w 4779369"/>
              <a:gd name="connsiteY21" fmla="*/ 2758262 h 4714030"/>
              <a:gd name="connsiteX22" fmla="*/ 2608775 w 4779369"/>
              <a:gd name="connsiteY22" fmla="*/ 2758435 h 4714030"/>
              <a:gd name="connsiteX23" fmla="*/ 2598603 w 4779369"/>
              <a:gd name="connsiteY23" fmla="*/ 2768115 h 4714030"/>
              <a:gd name="connsiteX24" fmla="*/ 2138389 w 4779369"/>
              <a:gd name="connsiteY24" fmla="*/ 3042691 h 4714030"/>
              <a:gd name="connsiteX25" fmla="*/ 2080005 w 4779369"/>
              <a:gd name="connsiteY25" fmla="*/ 3062295 h 4714030"/>
              <a:gd name="connsiteX26" fmla="*/ 2075740 w 4779369"/>
              <a:gd name="connsiteY26" fmla="*/ 3101544 h 4714030"/>
              <a:gd name="connsiteX27" fmla="*/ 2091557 w 4779369"/>
              <a:gd name="connsiteY27" fmla="*/ 3245802 h 4714030"/>
              <a:gd name="connsiteX28" fmla="*/ 2235869 w 4779369"/>
              <a:gd name="connsiteY28" fmla="*/ 3487372 h 4714030"/>
              <a:gd name="connsiteX29" fmla="*/ 2246040 w 4779369"/>
              <a:gd name="connsiteY29" fmla="*/ 3495068 h 4714030"/>
              <a:gd name="connsiteX30" fmla="*/ 2353186 w 4779369"/>
              <a:gd name="connsiteY30" fmla="*/ 3535124 h 4714030"/>
              <a:gd name="connsiteX31" fmla="*/ 2459892 w 4779369"/>
              <a:gd name="connsiteY31" fmla="*/ 3601767 h 4714030"/>
              <a:gd name="connsiteX32" fmla="*/ 2570842 w 4779369"/>
              <a:gd name="connsiteY32" fmla="*/ 4473093 h 4714030"/>
              <a:gd name="connsiteX33" fmla="*/ 1699516 w 4779369"/>
              <a:gd name="connsiteY33" fmla="*/ 4584044 h 4714030"/>
              <a:gd name="connsiteX34" fmla="*/ 1588565 w 4779369"/>
              <a:gd name="connsiteY34" fmla="*/ 3712718 h 4714030"/>
              <a:gd name="connsiteX35" fmla="*/ 1634920 w 4779369"/>
              <a:gd name="connsiteY35" fmla="*/ 3663870 h 4714030"/>
              <a:gd name="connsiteX36" fmla="*/ 1645376 w 4779369"/>
              <a:gd name="connsiteY36" fmla="*/ 3640232 h 4714030"/>
              <a:gd name="connsiteX37" fmla="*/ 1654346 w 4779369"/>
              <a:gd name="connsiteY37" fmla="*/ 3358982 h 4714030"/>
              <a:gd name="connsiteX38" fmla="*/ 1557620 w 4779369"/>
              <a:gd name="connsiteY38" fmla="*/ 3167736 h 4714030"/>
              <a:gd name="connsiteX39" fmla="*/ 1536748 w 4779369"/>
              <a:gd name="connsiteY39" fmla="*/ 3145662 h 4714030"/>
              <a:gd name="connsiteX40" fmla="*/ 1489568 w 4779369"/>
              <a:gd name="connsiteY40" fmla="*/ 3145159 h 4714030"/>
              <a:gd name="connsiteX41" fmla="*/ 610434 w 4779369"/>
              <a:gd name="connsiteY41" fmla="*/ 2818009 h 4714030"/>
              <a:gd name="connsiteX42" fmla="*/ 329331 w 4779369"/>
              <a:gd name="connsiteY42" fmla="*/ 610434 h 4714030"/>
              <a:gd name="connsiteX43" fmla="*/ 2536907 w 4779369"/>
              <a:gd name="connsiteY43" fmla="*/ 329331 h 4714030"/>
              <a:gd name="connsiteX44" fmla="*/ 3068123 w 4779369"/>
              <a:gd name="connsiteY44" fmla="*/ 1080399 h 4714030"/>
              <a:gd name="connsiteX45" fmla="*/ 3127186 w 4779369"/>
              <a:gd name="connsiteY45" fmla="*/ 1193698 h 4714030"/>
              <a:gd name="connsiteX46" fmla="*/ 3336570 w 4779369"/>
              <a:gd name="connsiteY46" fmla="*/ 1239409 h 4714030"/>
              <a:gd name="connsiteX47" fmla="*/ 3545953 w 4779369"/>
              <a:gd name="connsiteY47" fmla="*/ 1193698 h 4714030"/>
              <a:gd name="connsiteX48" fmla="*/ 3667106 w 4779369"/>
              <a:gd name="connsiteY48" fmla="*/ 1060681 h 4714030"/>
              <a:gd name="connsiteX49" fmla="*/ 4538432 w 4779369"/>
              <a:gd name="connsiteY49"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54240 w 4779369"/>
              <a:gd name="connsiteY13" fmla="*/ 2587267 h 4714030"/>
              <a:gd name="connsiteX14" fmla="*/ 4029121 w 4779369"/>
              <a:gd name="connsiteY14" fmla="*/ 2685987 h 4714030"/>
              <a:gd name="connsiteX15" fmla="*/ 4140072 w 4779369"/>
              <a:gd name="connsiteY15" fmla="*/ 3557314 h 4714030"/>
              <a:gd name="connsiteX16" fmla="*/ 3268745 w 4779369"/>
              <a:gd name="connsiteY16" fmla="*/ 3668264 h 4714030"/>
              <a:gd name="connsiteX17" fmla="*/ 3029106 w 4779369"/>
              <a:gd name="connsiteY17" fmla="*/ 3136468 h 4714030"/>
              <a:gd name="connsiteX18" fmla="*/ 3024015 w 4779369"/>
              <a:gd name="connsiteY18" fmla="*/ 3025265 h 4714030"/>
              <a:gd name="connsiteX19" fmla="*/ 2886424 w 4779369"/>
              <a:gd name="connsiteY19" fmla="*/ 2860950 h 4714030"/>
              <a:gd name="connsiteX20" fmla="*/ 2624436 w 4779369"/>
              <a:gd name="connsiteY20" fmla="*/ 2758262 h 4714030"/>
              <a:gd name="connsiteX21" fmla="*/ 2608775 w 4779369"/>
              <a:gd name="connsiteY21" fmla="*/ 2758435 h 4714030"/>
              <a:gd name="connsiteX22" fmla="*/ 2598603 w 4779369"/>
              <a:gd name="connsiteY22" fmla="*/ 2768115 h 4714030"/>
              <a:gd name="connsiteX23" fmla="*/ 2138389 w 4779369"/>
              <a:gd name="connsiteY23" fmla="*/ 3042691 h 4714030"/>
              <a:gd name="connsiteX24" fmla="*/ 2080005 w 4779369"/>
              <a:gd name="connsiteY24" fmla="*/ 3062295 h 4714030"/>
              <a:gd name="connsiteX25" fmla="*/ 2075740 w 4779369"/>
              <a:gd name="connsiteY25" fmla="*/ 3101544 h 4714030"/>
              <a:gd name="connsiteX26" fmla="*/ 2091557 w 4779369"/>
              <a:gd name="connsiteY26" fmla="*/ 3245802 h 4714030"/>
              <a:gd name="connsiteX27" fmla="*/ 2235869 w 4779369"/>
              <a:gd name="connsiteY27" fmla="*/ 3487372 h 4714030"/>
              <a:gd name="connsiteX28" fmla="*/ 2246040 w 4779369"/>
              <a:gd name="connsiteY28" fmla="*/ 3495068 h 4714030"/>
              <a:gd name="connsiteX29" fmla="*/ 2353186 w 4779369"/>
              <a:gd name="connsiteY29" fmla="*/ 3535124 h 4714030"/>
              <a:gd name="connsiteX30" fmla="*/ 2459892 w 4779369"/>
              <a:gd name="connsiteY30" fmla="*/ 3601767 h 4714030"/>
              <a:gd name="connsiteX31" fmla="*/ 2570842 w 4779369"/>
              <a:gd name="connsiteY31" fmla="*/ 4473093 h 4714030"/>
              <a:gd name="connsiteX32" fmla="*/ 1699516 w 4779369"/>
              <a:gd name="connsiteY32" fmla="*/ 4584044 h 4714030"/>
              <a:gd name="connsiteX33" fmla="*/ 1588565 w 4779369"/>
              <a:gd name="connsiteY33" fmla="*/ 3712718 h 4714030"/>
              <a:gd name="connsiteX34" fmla="*/ 1634920 w 4779369"/>
              <a:gd name="connsiteY34" fmla="*/ 3663870 h 4714030"/>
              <a:gd name="connsiteX35" fmla="*/ 1645376 w 4779369"/>
              <a:gd name="connsiteY35" fmla="*/ 3640232 h 4714030"/>
              <a:gd name="connsiteX36" fmla="*/ 1654346 w 4779369"/>
              <a:gd name="connsiteY36" fmla="*/ 3358982 h 4714030"/>
              <a:gd name="connsiteX37" fmla="*/ 1557620 w 4779369"/>
              <a:gd name="connsiteY37" fmla="*/ 3167736 h 4714030"/>
              <a:gd name="connsiteX38" fmla="*/ 1536748 w 4779369"/>
              <a:gd name="connsiteY38" fmla="*/ 3145662 h 4714030"/>
              <a:gd name="connsiteX39" fmla="*/ 1489568 w 4779369"/>
              <a:gd name="connsiteY39" fmla="*/ 3145159 h 4714030"/>
              <a:gd name="connsiteX40" fmla="*/ 610434 w 4779369"/>
              <a:gd name="connsiteY40" fmla="*/ 2818009 h 4714030"/>
              <a:gd name="connsiteX41" fmla="*/ 329331 w 4779369"/>
              <a:gd name="connsiteY41" fmla="*/ 610434 h 4714030"/>
              <a:gd name="connsiteX42" fmla="*/ 2536907 w 4779369"/>
              <a:gd name="connsiteY42" fmla="*/ 329331 h 4714030"/>
              <a:gd name="connsiteX43" fmla="*/ 3068123 w 4779369"/>
              <a:gd name="connsiteY43" fmla="*/ 1080399 h 4714030"/>
              <a:gd name="connsiteX44" fmla="*/ 3127186 w 4779369"/>
              <a:gd name="connsiteY44" fmla="*/ 1193698 h 4714030"/>
              <a:gd name="connsiteX45" fmla="*/ 3336570 w 4779369"/>
              <a:gd name="connsiteY45" fmla="*/ 1239409 h 4714030"/>
              <a:gd name="connsiteX46" fmla="*/ 3545953 w 4779369"/>
              <a:gd name="connsiteY46" fmla="*/ 1193698 h 4714030"/>
              <a:gd name="connsiteX47" fmla="*/ 3667106 w 4779369"/>
              <a:gd name="connsiteY47" fmla="*/ 1060681 h 4714030"/>
              <a:gd name="connsiteX48" fmla="*/ 4538432 w 4779369"/>
              <a:gd name="connsiteY48"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608775 w 4779369"/>
              <a:gd name="connsiteY20" fmla="*/ 2758435 h 4714030"/>
              <a:gd name="connsiteX21" fmla="*/ 2598603 w 4779369"/>
              <a:gd name="connsiteY21" fmla="*/ 2768115 h 4714030"/>
              <a:gd name="connsiteX22" fmla="*/ 2138389 w 4779369"/>
              <a:gd name="connsiteY22" fmla="*/ 3042691 h 4714030"/>
              <a:gd name="connsiteX23" fmla="*/ 2080005 w 4779369"/>
              <a:gd name="connsiteY23" fmla="*/ 3062295 h 4714030"/>
              <a:gd name="connsiteX24" fmla="*/ 2075740 w 4779369"/>
              <a:gd name="connsiteY24" fmla="*/ 3101544 h 4714030"/>
              <a:gd name="connsiteX25" fmla="*/ 2091557 w 4779369"/>
              <a:gd name="connsiteY25" fmla="*/ 3245802 h 4714030"/>
              <a:gd name="connsiteX26" fmla="*/ 2235869 w 4779369"/>
              <a:gd name="connsiteY26" fmla="*/ 3487372 h 4714030"/>
              <a:gd name="connsiteX27" fmla="*/ 2246040 w 4779369"/>
              <a:gd name="connsiteY27" fmla="*/ 3495068 h 4714030"/>
              <a:gd name="connsiteX28" fmla="*/ 2353186 w 4779369"/>
              <a:gd name="connsiteY28" fmla="*/ 3535124 h 4714030"/>
              <a:gd name="connsiteX29" fmla="*/ 2459892 w 4779369"/>
              <a:gd name="connsiteY29" fmla="*/ 3601767 h 4714030"/>
              <a:gd name="connsiteX30" fmla="*/ 2570842 w 4779369"/>
              <a:gd name="connsiteY30" fmla="*/ 4473093 h 4714030"/>
              <a:gd name="connsiteX31" fmla="*/ 1699516 w 4779369"/>
              <a:gd name="connsiteY31" fmla="*/ 4584044 h 4714030"/>
              <a:gd name="connsiteX32" fmla="*/ 1588565 w 4779369"/>
              <a:gd name="connsiteY32" fmla="*/ 3712718 h 4714030"/>
              <a:gd name="connsiteX33" fmla="*/ 1634920 w 4779369"/>
              <a:gd name="connsiteY33" fmla="*/ 3663870 h 4714030"/>
              <a:gd name="connsiteX34" fmla="*/ 1645376 w 4779369"/>
              <a:gd name="connsiteY34" fmla="*/ 3640232 h 4714030"/>
              <a:gd name="connsiteX35" fmla="*/ 1654346 w 4779369"/>
              <a:gd name="connsiteY35" fmla="*/ 3358982 h 4714030"/>
              <a:gd name="connsiteX36" fmla="*/ 1557620 w 4779369"/>
              <a:gd name="connsiteY36" fmla="*/ 3167736 h 4714030"/>
              <a:gd name="connsiteX37" fmla="*/ 1536748 w 4779369"/>
              <a:gd name="connsiteY37" fmla="*/ 3145662 h 4714030"/>
              <a:gd name="connsiteX38" fmla="*/ 1489568 w 4779369"/>
              <a:gd name="connsiteY38" fmla="*/ 3145159 h 4714030"/>
              <a:gd name="connsiteX39" fmla="*/ 610434 w 4779369"/>
              <a:gd name="connsiteY39" fmla="*/ 2818009 h 4714030"/>
              <a:gd name="connsiteX40" fmla="*/ 329331 w 4779369"/>
              <a:gd name="connsiteY40" fmla="*/ 610434 h 4714030"/>
              <a:gd name="connsiteX41" fmla="*/ 2536907 w 4779369"/>
              <a:gd name="connsiteY41" fmla="*/ 329331 h 4714030"/>
              <a:gd name="connsiteX42" fmla="*/ 3068123 w 4779369"/>
              <a:gd name="connsiteY42" fmla="*/ 1080399 h 4714030"/>
              <a:gd name="connsiteX43" fmla="*/ 3127186 w 4779369"/>
              <a:gd name="connsiteY43" fmla="*/ 1193698 h 4714030"/>
              <a:gd name="connsiteX44" fmla="*/ 3336570 w 4779369"/>
              <a:gd name="connsiteY44" fmla="*/ 1239409 h 4714030"/>
              <a:gd name="connsiteX45" fmla="*/ 3545953 w 4779369"/>
              <a:gd name="connsiteY45" fmla="*/ 1193698 h 4714030"/>
              <a:gd name="connsiteX46" fmla="*/ 3667106 w 4779369"/>
              <a:gd name="connsiteY46" fmla="*/ 1060681 h 4714030"/>
              <a:gd name="connsiteX47" fmla="*/ 4538432 w 4779369"/>
              <a:gd name="connsiteY47"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598603 w 4779369"/>
              <a:gd name="connsiteY20" fmla="*/ 2768115 h 4714030"/>
              <a:gd name="connsiteX21" fmla="*/ 2138389 w 4779369"/>
              <a:gd name="connsiteY21" fmla="*/ 3042691 h 4714030"/>
              <a:gd name="connsiteX22" fmla="*/ 2080005 w 4779369"/>
              <a:gd name="connsiteY22" fmla="*/ 3062295 h 4714030"/>
              <a:gd name="connsiteX23" fmla="*/ 2075740 w 4779369"/>
              <a:gd name="connsiteY23" fmla="*/ 3101544 h 4714030"/>
              <a:gd name="connsiteX24" fmla="*/ 2091557 w 4779369"/>
              <a:gd name="connsiteY24" fmla="*/ 3245802 h 4714030"/>
              <a:gd name="connsiteX25" fmla="*/ 2235869 w 4779369"/>
              <a:gd name="connsiteY25" fmla="*/ 3487372 h 4714030"/>
              <a:gd name="connsiteX26" fmla="*/ 2246040 w 4779369"/>
              <a:gd name="connsiteY26" fmla="*/ 3495068 h 4714030"/>
              <a:gd name="connsiteX27" fmla="*/ 2353186 w 4779369"/>
              <a:gd name="connsiteY27" fmla="*/ 3535124 h 4714030"/>
              <a:gd name="connsiteX28" fmla="*/ 2459892 w 4779369"/>
              <a:gd name="connsiteY28" fmla="*/ 3601767 h 4714030"/>
              <a:gd name="connsiteX29" fmla="*/ 2570842 w 4779369"/>
              <a:gd name="connsiteY29" fmla="*/ 4473093 h 4714030"/>
              <a:gd name="connsiteX30" fmla="*/ 1699516 w 4779369"/>
              <a:gd name="connsiteY30" fmla="*/ 4584044 h 4714030"/>
              <a:gd name="connsiteX31" fmla="*/ 1588565 w 4779369"/>
              <a:gd name="connsiteY31" fmla="*/ 3712718 h 4714030"/>
              <a:gd name="connsiteX32" fmla="*/ 1634920 w 4779369"/>
              <a:gd name="connsiteY32" fmla="*/ 3663870 h 4714030"/>
              <a:gd name="connsiteX33" fmla="*/ 1645376 w 4779369"/>
              <a:gd name="connsiteY33" fmla="*/ 3640232 h 4714030"/>
              <a:gd name="connsiteX34" fmla="*/ 1654346 w 4779369"/>
              <a:gd name="connsiteY34" fmla="*/ 3358982 h 4714030"/>
              <a:gd name="connsiteX35" fmla="*/ 1557620 w 4779369"/>
              <a:gd name="connsiteY35" fmla="*/ 3167736 h 4714030"/>
              <a:gd name="connsiteX36" fmla="*/ 1536748 w 4779369"/>
              <a:gd name="connsiteY36" fmla="*/ 3145662 h 4714030"/>
              <a:gd name="connsiteX37" fmla="*/ 1489568 w 4779369"/>
              <a:gd name="connsiteY37" fmla="*/ 3145159 h 4714030"/>
              <a:gd name="connsiteX38" fmla="*/ 610434 w 4779369"/>
              <a:gd name="connsiteY38" fmla="*/ 2818009 h 4714030"/>
              <a:gd name="connsiteX39" fmla="*/ 329331 w 4779369"/>
              <a:gd name="connsiteY39" fmla="*/ 610434 h 4714030"/>
              <a:gd name="connsiteX40" fmla="*/ 2536907 w 4779369"/>
              <a:gd name="connsiteY40" fmla="*/ 329331 h 4714030"/>
              <a:gd name="connsiteX41" fmla="*/ 3068123 w 4779369"/>
              <a:gd name="connsiteY41" fmla="*/ 1080399 h 4714030"/>
              <a:gd name="connsiteX42" fmla="*/ 3127186 w 4779369"/>
              <a:gd name="connsiteY42" fmla="*/ 1193698 h 4714030"/>
              <a:gd name="connsiteX43" fmla="*/ 3336570 w 4779369"/>
              <a:gd name="connsiteY43" fmla="*/ 1239409 h 4714030"/>
              <a:gd name="connsiteX44" fmla="*/ 3545953 w 4779369"/>
              <a:gd name="connsiteY44" fmla="*/ 1193698 h 4714030"/>
              <a:gd name="connsiteX45" fmla="*/ 3667106 w 4779369"/>
              <a:gd name="connsiteY45" fmla="*/ 1060681 h 4714030"/>
              <a:gd name="connsiteX46" fmla="*/ 4538432 w 4779369"/>
              <a:gd name="connsiteY46"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80005 w 4779369"/>
              <a:gd name="connsiteY21" fmla="*/ 3062295 h 4714030"/>
              <a:gd name="connsiteX22" fmla="*/ 2075740 w 4779369"/>
              <a:gd name="connsiteY22" fmla="*/ 3101544 h 4714030"/>
              <a:gd name="connsiteX23" fmla="*/ 2091557 w 4779369"/>
              <a:gd name="connsiteY23" fmla="*/ 3245802 h 4714030"/>
              <a:gd name="connsiteX24" fmla="*/ 2235869 w 4779369"/>
              <a:gd name="connsiteY24" fmla="*/ 3487372 h 4714030"/>
              <a:gd name="connsiteX25" fmla="*/ 2246040 w 4779369"/>
              <a:gd name="connsiteY25" fmla="*/ 3495068 h 4714030"/>
              <a:gd name="connsiteX26" fmla="*/ 2353186 w 4779369"/>
              <a:gd name="connsiteY26" fmla="*/ 3535124 h 4714030"/>
              <a:gd name="connsiteX27" fmla="*/ 2459892 w 4779369"/>
              <a:gd name="connsiteY27" fmla="*/ 3601767 h 4714030"/>
              <a:gd name="connsiteX28" fmla="*/ 2570842 w 4779369"/>
              <a:gd name="connsiteY28" fmla="*/ 4473093 h 4714030"/>
              <a:gd name="connsiteX29" fmla="*/ 1699516 w 4779369"/>
              <a:gd name="connsiteY29" fmla="*/ 4584044 h 4714030"/>
              <a:gd name="connsiteX30" fmla="*/ 1588565 w 4779369"/>
              <a:gd name="connsiteY30" fmla="*/ 3712718 h 4714030"/>
              <a:gd name="connsiteX31" fmla="*/ 1634920 w 4779369"/>
              <a:gd name="connsiteY31" fmla="*/ 3663870 h 4714030"/>
              <a:gd name="connsiteX32" fmla="*/ 1645376 w 4779369"/>
              <a:gd name="connsiteY32" fmla="*/ 3640232 h 4714030"/>
              <a:gd name="connsiteX33" fmla="*/ 1654346 w 4779369"/>
              <a:gd name="connsiteY33" fmla="*/ 3358982 h 4714030"/>
              <a:gd name="connsiteX34" fmla="*/ 1557620 w 4779369"/>
              <a:gd name="connsiteY34" fmla="*/ 3167736 h 4714030"/>
              <a:gd name="connsiteX35" fmla="*/ 1536748 w 4779369"/>
              <a:gd name="connsiteY35" fmla="*/ 3145662 h 4714030"/>
              <a:gd name="connsiteX36" fmla="*/ 1489568 w 4779369"/>
              <a:gd name="connsiteY36" fmla="*/ 3145159 h 4714030"/>
              <a:gd name="connsiteX37" fmla="*/ 610434 w 4779369"/>
              <a:gd name="connsiteY37" fmla="*/ 2818009 h 4714030"/>
              <a:gd name="connsiteX38" fmla="*/ 329331 w 4779369"/>
              <a:gd name="connsiteY38" fmla="*/ 610434 h 4714030"/>
              <a:gd name="connsiteX39" fmla="*/ 2536907 w 4779369"/>
              <a:gd name="connsiteY39" fmla="*/ 329331 h 4714030"/>
              <a:gd name="connsiteX40" fmla="*/ 3068123 w 4779369"/>
              <a:gd name="connsiteY40" fmla="*/ 1080399 h 4714030"/>
              <a:gd name="connsiteX41" fmla="*/ 3127186 w 4779369"/>
              <a:gd name="connsiteY41" fmla="*/ 1193698 h 4714030"/>
              <a:gd name="connsiteX42" fmla="*/ 3336570 w 4779369"/>
              <a:gd name="connsiteY42" fmla="*/ 1239409 h 4714030"/>
              <a:gd name="connsiteX43" fmla="*/ 3545953 w 4779369"/>
              <a:gd name="connsiteY43" fmla="*/ 1193698 h 4714030"/>
              <a:gd name="connsiteX44" fmla="*/ 3667106 w 4779369"/>
              <a:gd name="connsiteY44" fmla="*/ 1060681 h 4714030"/>
              <a:gd name="connsiteX45" fmla="*/ 4538432 w 4779369"/>
              <a:gd name="connsiteY4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536748 w 4779369"/>
              <a:gd name="connsiteY34" fmla="*/ 3145662 h 4714030"/>
              <a:gd name="connsiteX35" fmla="*/ 1489568 w 4779369"/>
              <a:gd name="connsiteY35" fmla="*/ 3145159 h 4714030"/>
              <a:gd name="connsiteX36" fmla="*/ 610434 w 4779369"/>
              <a:gd name="connsiteY36" fmla="*/ 2818009 h 4714030"/>
              <a:gd name="connsiteX37" fmla="*/ 329331 w 4779369"/>
              <a:gd name="connsiteY37" fmla="*/ 610434 h 4714030"/>
              <a:gd name="connsiteX38" fmla="*/ 2536907 w 4779369"/>
              <a:gd name="connsiteY38" fmla="*/ 329331 h 4714030"/>
              <a:gd name="connsiteX39" fmla="*/ 3068123 w 4779369"/>
              <a:gd name="connsiteY39" fmla="*/ 1080399 h 4714030"/>
              <a:gd name="connsiteX40" fmla="*/ 3127186 w 4779369"/>
              <a:gd name="connsiteY40" fmla="*/ 1193698 h 4714030"/>
              <a:gd name="connsiteX41" fmla="*/ 3336570 w 4779369"/>
              <a:gd name="connsiteY41" fmla="*/ 1239409 h 4714030"/>
              <a:gd name="connsiteX42" fmla="*/ 3545953 w 4779369"/>
              <a:gd name="connsiteY42" fmla="*/ 1193698 h 4714030"/>
              <a:gd name="connsiteX43" fmla="*/ 3667106 w 4779369"/>
              <a:gd name="connsiteY43" fmla="*/ 1060681 h 4714030"/>
              <a:gd name="connsiteX44" fmla="*/ 4538432 w 4779369"/>
              <a:gd name="connsiteY4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489568 w 4779369"/>
              <a:gd name="connsiteY34" fmla="*/ 3145159 h 4714030"/>
              <a:gd name="connsiteX35" fmla="*/ 610434 w 4779369"/>
              <a:gd name="connsiteY35" fmla="*/ 2818009 h 4714030"/>
              <a:gd name="connsiteX36" fmla="*/ 329331 w 4779369"/>
              <a:gd name="connsiteY36" fmla="*/ 610434 h 4714030"/>
              <a:gd name="connsiteX37" fmla="*/ 2536907 w 4779369"/>
              <a:gd name="connsiteY37" fmla="*/ 329331 h 4714030"/>
              <a:gd name="connsiteX38" fmla="*/ 3068123 w 4779369"/>
              <a:gd name="connsiteY38" fmla="*/ 1080399 h 4714030"/>
              <a:gd name="connsiteX39" fmla="*/ 3127186 w 4779369"/>
              <a:gd name="connsiteY39" fmla="*/ 1193698 h 4714030"/>
              <a:gd name="connsiteX40" fmla="*/ 3336570 w 4779369"/>
              <a:gd name="connsiteY40" fmla="*/ 1239409 h 4714030"/>
              <a:gd name="connsiteX41" fmla="*/ 3545953 w 4779369"/>
              <a:gd name="connsiteY41" fmla="*/ 1193698 h 4714030"/>
              <a:gd name="connsiteX42" fmla="*/ 3667106 w 4779369"/>
              <a:gd name="connsiteY42" fmla="*/ 1060681 h 4714030"/>
              <a:gd name="connsiteX43" fmla="*/ 4538432 w 4779369"/>
              <a:gd name="connsiteY4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45376 w 4779369"/>
              <a:gd name="connsiteY30" fmla="*/ 3640232 h 4714030"/>
              <a:gd name="connsiteX31" fmla="*/ 1654346 w 4779369"/>
              <a:gd name="connsiteY31" fmla="*/ 3358982 h 4714030"/>
              <a:gd name="connsiteX32" fmla="*/ 1557620 w 4779369"/>
              <a:gd name="connsiteY32" fmla="*/ 3167736 h 4714030"/>
              <a:gd name="connsiteX33" fmla="*/ 1489568 w 4779369"/>
              <a:gd name="connsiteY33" fmla="*/ 3145159 h 4714030"/>
              <a:gd name="connsiteX34" fmla="*/ 610434 w 4779369"/>
              <a:gd name="connsiteY34" fmla="*/ 2818009 h 4714030"/>
              <a:gd name="connsiteX35" fmla="*/ 329331 w 4779369"/>
              <a:gd name="connsiteY35" fmla="*/ 610434 h 4714030"/>
              <a:gd name="connsiteX36" fmla="*/ 2536907 w 4779369"/>
              <a:gd name="connsiteY36" fmla="*/ 329331 h 4714030"/>
              <a:gd name="connsiteX37" fmla="*/ 3068123 w 4779369"/>
              <a:gd name="connsiteY37" fmla="*/ 1080399 h 4714030"/>
              <a:gd name="connsiteX38" fmla="*/ 3127186 w 4779369"/>
              <a:gd name="connsiteY38" fmla="*/ 1193698 h 4714030"/>
              <a:gd name="connsiteX39" fmla="*/ 3336570 w 4779369"/>
              <a:gd name="connsiteY39" fmla="*/ 1239409 h 4714030"/>
              <a:gd name="connsiteX40" fmla="*/ 3545953 w 4779369"/>
              <a:gd name="connsiteY40" fmla="*/ 1193698 h 4714030"/>
              <a:gd name="connsiteX41" fmla="*/ 3667106 w 4779369"/>
              <a:gd name="connsiteY41" fmla="*/ 1060681 h 4714030"/>
              <a:gd name="connsiteX42" fmla="*/ 4538432 w 4779369"/>
              <a:gd name="connsiteY4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353186 w 4779369"/>
              <a:gd name="connsiteY24" fmla="*/ 3535124 h 4714030"/>
              <a:gd name="connsiteX25" fmla="*/ 2459892 w 4779369"/>
              <a:gd name="connsiteY25" fmla="*/ 3601767 h 4714030"/>
              <a:gd name="connsiteX26" fmla="*/ 2570842 w 4779369"/>
              <a:gd name="connsiteY26" fmla="*/ 4473093 h 4714030"/>
              <a:gd name="connsiteX27" fmla="*/ 1699516 w 4779369"/>
              <a:gd name="connsiteY27" fmla="*/ 4584044 h 4714030"/>
              <a:gd name="connsiteX28" fmla="*/ 1588565 w 4779369"/>
              <a:gd name="connsiteY28" fmla="*/ 3712718 h 4714030"/>
              <a:gd name="connsiteX29" fmla="*/ 1645376 w 4779369"/>
              <a:gd name="connsiteY29" fmla="*/ 3640232 h 4714030"/>
              <a:gd name="connsiteX30" fmla="*/ 1654346 w 4779369"/>
              <a:gd name="connsiteY30" fmla="*/ 3358982 h 4714030"/>
              <a:gd name="connsiteX31" fmla="*/ 1557620 w 4779369"/>
              <a:gd name="connsiteY31" fmla="*/ 3167736 h 4714030"/>
              <a:gd name="connsiteX32" fmla="*/ 1489568 w 4779369"/>
              <a:gd name="connsiteY32" fmla="*/ 3145159 h 4714030"/>
              <a:gd name="connsiteX33" fmla="*/ 610434 w 4779369"/>
              <a:gd name="connsiteY33" fmla="*/ 2818009 h 4714030"/>
              <a:gd name="connsiteX34" fmla="*/ 329331 w 4779369"/>
              <a:gd name="connsiteY34" fmla="*/ 610434 h 4714030"/>
              <a:gd name="connsiteX35" fmla="*/ 2536907 w 4779369"/>
              <a:gd name="connsiteY35" fmla="*/ 329331 h 4714030"/>
              <a:gd name="connsiteX36" fmla="*/ 3068123 w 4779369"/>
              <a:gd name="connsiteY36" fmla="*/ 1080399 h 4714030"/>
              <a:gd name="connsiteX37" fmla="*/ 3127186 w 4779369"/>
              <a:gd name="connsiteY37" fmla="*/ 1193698 h 4714030"/>
              <a:gd name="connsiteX38" fmla="*/ 3336570 w 4779369"/>
              <a:gd name="connsiteY38" fmla="*/ 1239409 h 4714030"/>
              <a:gd name="connsiteX39" fmla="*/ 3545953 w 4779369"/>
              <a:gd name="connsiteY39" fmla="*/ 1193698 h 4714030"/>
              <a:gd name="connsiteX40" fmla="*/ 3667106 w 4779369"/>
              <a:gd name="connsiteY40" fmla="*/ 1060681 h 4714030"/>
              <a:gd name="connsiteX41" fmla="*/ 4538432 w 4779369"/>
              <a:gd name="connsiteY4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ctr">
            <a:noAutofit/>
          </a:bodyPr>
          <a:lstStyle/>
          <a:p>
            <a:pPr algn="ctr" defTabSz="914217" fontAlgn="base">
              <a:spcBef>
                <a:spcPct val="0"/>
              </a:spcBef>
              <a:spcAft>
                <a:spcPct val="0"/>
              </a:spcAft>
              <a:defRPr/>
            </a:pPr>
            <a:endParaRPr lang="zh-CN" altLang="en-US" dirty="0">
              <a:solidFill>
                <a:prstClr val="white"/>
              </a:solidFill>
              <a:latin typeface="Source Han Sans CN Medium" panose="020B0500000000000000" pitchFamily="34" charset="-128"/>
              <a:ea typeface="Source Han Sans CN Medium" panose="020B0500000000000000" pitchFamily="34" charset="-128"/>
            </a:endParaRPr>
          </a:p>
        </p:txBody>
      </p:sp>
      <p:grpSp>
        <p:nvGrpSpPr>
          <p:cNvPr id="5" name="组合 4"/>
          <p:cNvGrpSpPr/>
          <p:nvPr/>
        </p:nvGrpSpPr>
        <p:grpSpPr>
          <a:xfrm>
            <a:off x="1583662" y="1826575"/>
            <a:ext cx="2760963" cy="2762335"/>
            <a:chOff x="1689963" y="2421800"/>
            <a:chExt cx="2642282" cy="2642282"/>
          </a:xfrm>
        </p:grpSpPr>
        <p:sp>
          <p:nvSpPr>
            <p:cNvPr id="6" name="椭圆 5"/>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base">
                <a:spcBef>
                  <a:spcPct val="0"/>
                </a:spcBef>
                <a:spcAft>
                  <a:spcPct val="0"/>
                </a:spcAft>
                <a:defRPr/>
              </a:pPr>
              <a:endParaRPr lang="zh-CN" altLang="en-US" dirty="0">
                <a:solidFill>
                  <a:prstClr val="white"/>
                </a:solidFill>
                <a:latin typeface="Source Han Sans CN Medium" panose="020B0500000000000000" pitchFamily="34" charset="-128"/>
                <a:ea typeface="Source Han Sans CN Medium" panose="020B0500000000000000" pitchFamily="34" charset="-128"/>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170" y="2645314"/>
              <a:ext cx="2238896" cy="2240646"/>
            </a:xfrm>
            <a:prstGeom prst="ellipse">
              <a:avLst/>
            </a:prstGeom>
            <a:effectLst>
              <a:innerShdw blurRad="114300">
                <a:prstClr val="black"/>
              </a:innerShdw>
            </a:effectLst>
          </p:spPr>
        </p:pic>
      </p:grpSp>
      <p:grpSp>
        <p:nvGrpSpPr>
          <p:cNvPr id="8" name="组合 7"/>
          <p:cNvGrpSpPr/>
          <p:nvPr/>
        </p:nvGrpSpPr>
        <p:grpSpPr>
          <a:xfrm>
            <a:off x="1430407" y="1141691"/>
            <a:ext cx="10186047" cy="865355"/>
            <a:chOff x="467392" y="988787"/>
            <a:chExt cx="10187962" cy="865088"/>
          </a:xfrm>
        </p:grpSpPr>
        <p:sp>
          <p:nvSpPr>
            <p:cNvPr id="12" name="Rectangle 5"/>
            <p:cNvSpPr/>
            <p:nvPr/>
          </p:nvSpPr>
          <p:spPr bwMode="auto">
            <a:xfrm>
              <a:off x="4626912" y="988787"/>
              <a:ext cx="6028442" cy="8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rtl="1">
                <a:spcAft>
                  <a:spcPts val="800"/>
                </a:spcAft>
                <a:defRPr/>
              </a:pPr>
              <a:r>
                <a:rPr lang="ar-DZ" sz="4000" b="1" dirty="0">
                  <a:solidFill>
                    <a:prstClr val="black"/>
                  </a:solidFill>
                  <a:ea typeface="Times New Roman" panose="02020603050405020304" pitchFamily="18" charset="0"/>
                  <a:cs typeface="Simplified Arabic" panose="02010000000000000000" pitchFamily="2" charset="-78"/>
                </a:rPr>
                <a:t>العوامل الطبيعية الإيكولوجية: </a:t>
              </a:r>
              <a:endParaRPr lang="en-US" sz="4000" b="1" dirty="0">
                <a:solidFill>
                  <a:prstClr val="black"/>
                </a:solidFill>
                <a:ea typeface="Times New Roman" panose="02020603050405020304" pitchFamily="18" charset="0"/>
                <a:cs typeface="Simplified Arabic" panose="02010000000000000000" pitchFamily="2" charset="-78"/>
              </a:endParaRPr>
            </a:p>
          </p:txBody>
        </p:sp>
        <p:cxnSp>
          <p:nvCxnSpPr>
            <p:cNvPr id="10" name="直接连接符 9"/>
            <p:cNvCxnSpPr/>
            <p:nvPr/>
          </p:nvCxnSpPr>
          <p:spPr>
            <a:xfrm>
              <a:off x="467392" y="1176378"/>
              <a:ext cx="2966458" cy="0"/>
            </a:xfrm>
            <a:prstGeom prst="line">
              <a:avLst/>
            </a:prstGeom>
            <a:ln w="19050">
              <a:solidFill>
                <a:srgbClr val="EA5E66"/>
              </a:solidFill>
              <a:prstDash val="sysDot"/>
              <a:tailEnd type="ova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a:off x="6648553" y="2610417"/>
            <a:ext cx="2971965" cy="29752"/>
          </a:xfrm>
          <a:prstGeom prst="line">
            <a:avLst/>
          </a:prstGeom>
          <a:ln>
            <a:tailEnd type="oval"/>
          </a:ln>
        </p:spPr>
        <p:style>
          <a:lnRef idx="3">
            <a:schemeClr val="accent6"/>
          </a:lnRef>
          <a:fillRef idx="0">
            <a:schemeClr val="accent6"/>
          </a:fillRef>
          <a:effectRef idx="2">
            <a:schemeClr val="accent6"/>
          </a:effectRef>
          <a:fontRef idx="minor">
            <a:schemeClr val="tx1"/>
          </a:fontRef>
        </p:style>
      </p:cxnSp>
      <p:cxnSp>
        <p:nvCxnSpPr>
          <p:cNvPr id="20" name="直接连接符 19"/>
          <p:cNvCxnSpPr/>
          <p:nvPr/>
        </p:nvCxnSpPr>
        <p:spPr>
          <a:xfrm>
            <a:off x="6866113" y="4352332"/>
            <a:ext cx="2965900" cy="0"/>
          </a:xfrm>
          <a:prstGeom prst="line">
            <a:avLst/>
          </a:prstGeom>
          <a:ln>
            <a:tailEnd type="oval"/>
          </a:ln>
        </p:spPr>
        <p:style>
          <a:lnRef idx="3">
            <a:schemeClr val="accent6"/>
          </a:lnRef>
          <a:fillRef idx="0">
            <a:schemeClr val="accent6"/>
          </a:fillRef>
          <a:effectRef idx="2">
            <a:schemeClr val="accent6"/>
          </a:effectRef>
          <a:fontRef idx="minor">
            <a:schemeClr val="tx1"/>
          </a:fontRef>
        </p:style>
      </p:cxnSp>
      <p:sp>
        <p:nvSpPr>
          <p:cNvPr id="25" name="椭圆 24"/>
          <p:cNvSpPr/>
          <p:nvPr/>
        </p:nvSpPr>
        <p:spPr>
          <a:xfrm>
            <a:off x="4446173" y="1060788"/>
            <a:ext cx="965395" cy="965874"/>
          </a:xfrm>
          <a:prstGeom prst="ellipse">
            <a:avLst/>
          </a:prstGeom>
          <a:solidFill>
            <a:srgbClr val="EA5E66"/>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defRPr/>
            </a:pPr>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28" name="椭圆 27"/>
          <p:cNvSpPr/>
          <p:nvPr/>
        </p:nvSpPr>
        <p:spPr>
          <a:xfrm>
            <a:off x="5106449" y="2762917"/>
            <a:ext cx="965395" cy="965874"/>
          </a:xfrm>
          <a:prstGeom prst="ellipse">
            <a:avLst/>
          </a:prstGeom>
          <a:solidFill>
            <a:srgbClr val="EA6103"/>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defRPr/>
            </a:pPr>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31" name="椭圆 30"/>
          <p:cNvSpPr/>
          <p:nvPr/>
        </p:nvSpPr>
        <p:spPr>
          <a:xfrm>
            <a:off x="4427126" y="4436462"/>
            <a:ext cx="965395" cy="965874"/>
          </a:xfrm>
          <a:prstGeom prst="ellipse">
            <a:avLst/>
          </a:prstGeom>
          <a:solidFill>
            <a:srgbClr val="FFC000"/>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defRPr/>
            </a:pPr>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24" name="شكل بيضاوي 23">
            <a:extLst>
              <a:ext uri="{FF2B5EF4-FFF2-40B4-BE49-F238E27FC236}">
                <a16:creationId xmlns:a16="http://schemas.microsoft.com/office/drawing/2014/main" id="{64E8D43E-DC14-6F4D-9FC2-1E8C53853406}"/>
              </a:ext>
            </a:extLst>
          </p:cNvPr>
          <p:cNvSpPr/>
          <p:nvPr/>
        </p:nvSpPr>
        <p:spPr>
          <a:xfrm>
            <a:off x="1809966" y="2070975"/>
            <a:ext cx="2331720" cy="2331720"/>
          </a:xfrm>
          <a:prstGeom prst="ellipse">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a:solidFill>
                <a:prstClr val="white"/>
              </a:solidFill>
            </a:endParaRPr>
          </a:p>
        </p:txBody>
      </p:sp>
      <p:sp>
        <p:nvSpPr>
          <p:cNvPr id="36" name="TextBox 9">
            <a:extLst>
              <a:ext uri="{FF2B5EF4-FFF2-40B4-BE49-F238E27FC236}">
                <a16:creationId xmlns:a16="http://schemas.microsoft.com/office/drawing/2014/main" id="{912B4D7C-C304-9984-CF61-3BE8441C8FD5}"/>
              </a:ext>
            </a:extLst>
          </p:cNvPr>
          <p:cNvSpPr txBox="1"/>
          <p:nvPr/>
        </p:nvSpPr>
        <p:spPr>
          <a:xfrm>
            <a:off x="1375640" y="2261973"/>
            <a:ext cx="3234116" cy="1938992"/>
          </a:xfrm>
          <a:prstGeom prst="rect">
            <a:avLst/>
          </a:prstGeom>
          <a:noFill/>
        </p:spPr>
        <p:txBody>
          <a:bodyPr wrap="square" rtlCol="0">
            <a:spAutoFit/>
          </a:bodyPr>
          <a:lstStyle/>
          <a:p>
            <a:pPr marL="742950" indent="-742950" algn="ctr" rtl="1">
              <a:buAutoNum type="arabicPeriod"/>
            </a:pPr>
            <a:r>
              <a:rPr lang="ar-DZ" sz="4000" b="1" dirty="0">
                <a:solidFill>
                  <a:srgbClr val="FF0000"/>
                </a:solidFill>
                <a:effectLst>
                  <a:glow rad="139700">
                    <a:prstClr val="white">
                      <a:alpha val="99000"/>
                    </a:prstClr>
                  </a:glow>
                </a:effectLst>
                <a:latin typeface="Sakkal Majalla" panose="02000000000000000000" pitchFamily="2" charset="-78"/>
                <a:cs typeface="Sakkal Majalla" panose="02000000000000000000" pitchFamily="2" charset="-78"/>
              </a:rPr>
              <a:t>مقومات </a:t>
            </a:r>
          </a:p>
          <a:p>
            <a:pPr algn="ctr" rtl="1"/>
            <a:r>
              <a:rPr lang="ar-DZ" sz="4000" b="1" dirty="0">
                <a:solidFill>
                  <a:srgbClr val="FF0000"/>
                </a:solidFill>
                <a:effectLst>
                  <a:glow rad="139700">
                    <a:prstClr val="white">
                      <a:alpha val="99000"/>
                    </a:prstClr>
                  </a:glow>
                </a:effectLst>
                <a:latin typeface="Sakkal Majalla" panose="02000000000000000000" pitchFamily="2" charset="-78"/>
                <a:cs typeface="Sakkal Majalla" panose="02000000000000000000" pitchFamily="2" charset="-78"/>
              </a:rPr>
              <a:t>السياحة </a:t>
            </a:r>
          </a:p>
          <a:p>
            <a:pPr algn="ctr" rtl="1"/>
            <a:r>
              <a:rPr lang="ar-DZ" sz="4000" b="1" dirty="0">
                <a:solidFill>
                  <a:srgbClr val="FF0000"/>
                </a:solidFill>
                <a:effectLst>
                  <a:glow rad="139700">
                    <a:prstClr val="white">
                      <a:alpha val="99000"/>
                    </a:prstClr>
                  </a:glow>
                </a:effectLst>
                <a:latin typeface="Sakkal Majalla" panose="02000000000000000000" pitchFamily="2" charset="-78"/>
                <a:cs typeface="Sakkal Majalla" panose="02000000000000000000" pitchFamily="2" charset="-78"/>
              </a:rPr>
              <a:t>البيئية: </a:t>
            </a:r>
            <a:endParaRPr lang="en-ID" sz="4000" b="1" dirty="0">
              <a:solidFill>
                <a:srgbClr val="FF0000"/>
              </a:solidFill>
              <a:effectLst>
                <a:glow rad="139700">
                  <a:prstClr val="white">
                    <a:alpha val="99000"/>
                  </a:prstClr>
                </a:glow>
              </a:effectLst>
              <a:latin typeface="Sakkal Majalla" panose="02000000000000000000" pitchFamily="2" charset="-78"/>
              <a:cs typeface="Sakkal Majalla" panose="02000000000000000000" pitchFamily="2" charset="-78"/>
            </a:endParaRPr>
          </a:p>
        </p:txBody>
      </p:sp>
      <p:sp>
        <p:nvSpPr>
          <p:cNvPr id="41" name="Rectangle 57">
            <a:extLst>
              <a:ext uri="{FF2B5EF4-FFF2-40B4-BE49-F238E27FC236}">
                <a16:creationId xmlns:a16="http://schemas.microsoft.com/office/drawing/2014/main" id="{95EDBC4E-547A-4E95-706C-6AA5F82A3E5D}"/>
              </a:ext>
            </a:extLst>
          </p:cNvPr>
          <p:cNvSpPr/>
          <p:nvPr/>
        </p:nvSpPr>
        <p:spPr>
          <a:xfrm>
            <a:off x="4494918" y="1205345"/>
            <a:ext cx="875477" cy="673322"/>
          </a:xfrm>
          <a:prstGeom prst="rect">
            <a:avLst/>
          </a:prstGeom>
          <a:noFill/>
        </p:spPr>
        <p:txBody>
          <a:bodyPr wrap="square" lIns="57210" tIns="28605" rIns="57210" bIns="28605">
            <a:spAutoFit/>
          </a:bodyPr>
          <a:lstStyle/>
          <a:p>
            <a:pPr algn="ctr" defTabSz="286044" rtl="1">
              <a:defRPr/>
            </a:pPr>
            <a:r>
              <a:rPr lang="ar-DZ" sz="4000" b="1" dirty="0">
                <a:ln w="0"/>
                <a:solidFill>
                  <a:prstClr val="black"/>
                </a:solidFill>
                <a:effectLst>
                  <a:outerShdw blurRad="63500" dist="88900" dir="2700000" sx="108000" sy="108000" algn="tl" rotWithShape="0">
                    <a:prstClr val="black">
                      <a:alpha val="44000"/>
                    </a:prstClr>
                  </a:outerShdw>
                </a:effectLst>
                <a:latin typeface="Broadway" panose="04040905080B02020502" pitchFamily="82" charset="0"/>
              </a:rPr>
              <a:t>01</a:t>
            </a:r>
            <a:endParaRPr lang="en-US" sz="4000" b="1" dirty="0">
              <a:ln w="0"/>
              <a:solidFill>
                <a:prstClr val="black"/>
              </a:solidFill>
              <a:effectLst>
                <a:outerShdw blurRad="63500" dist="88900" dir="2700000" sx="108000" sy="108000" algn="tl" rotWithShape="0">
                  <a:prstClr val="black">
                    <a:alpha val="44000"/>
                  </a:prstClr>
                </a:outerShdw>
              </a:effectLst>
              <a:latin typeface="Broadway" panose="04040905080B02020502" pitchFamily="82" charset="0"/>
            </a:endParaRPr>
          </a:p>
        </p:txBody>
      </p:sp>
      <p:sp>
        <p:nvSpPr>
          <p:cNvPr id="43" name="Rectangle 57">
            <a:extLst>
              <a:ext uri="{FF2B5EF4-FFF2-40B4-BE49-F238E27FC236}">
                <a16:creationId xmlns:a16="http://schemas.microsoft.com/office/drawing/2014/main" id="{58C03495-3C8F-8C70-679B-2D9C988E91EA}"/>
              </a:ext>
            </a:extLst>
          </p:cNvPr>
          <p:cNvSpPr/>
          <p:nvPr/>
        </p:nvSpPr>
        <p:spPr>
          <a:xfrm>
            <a:off x="5151407" y="2853400"/>
            <a:ext cx="875477" cy="673322"/>
          </a:xfrm>
          <a:prstGeom prst="rect">
            <a:avLst/>
          </a:prstGeom>
          <a:noFill/>
        </p:spPr>
        <p:txBody>
          <a:bodyPr wrap="square" lIns="57210" tIns="28605" rIns="57210" bIns="28605">
            <a:spAutoFit/>
          </a:bodyPr>
          <a:lstStyle/>
          <a:p>
            <a:pPr algn="ctr" defTabSz="286044" rtl="1">
              <a:defRPr/>
            </a:pPr>
            <a:r>
              <a:rPr lang="ar-DZ" sz="4000" b="1" dirty="0">
                <a:ln w="0"/>
                <a:solidFill>
                  <a:prstClr val="black"/>
                </a:solidFill>
                <a:effectLst>
                  <a:outerShdw blurRad="63500" dist="88900" dir="2700000" sx="108000" sy="108000" algn="tl" rotWithShape="0">
                    <a:prstClr val="black">
                      <a:alpha val="44000"/>
                    </a:prstClr>
                  </a:outerShdw>
                </a:effectLst>
                <a:latin typeface="Broadway" panose="04040905080B02020502" pitchFamily="82" charset="0"/>
              </a:rPr>
              <a:t>02</a:t>
            </a:r>
            <a:endParaRPr lang="en-US" sz="4000" b="1" dirty="0">
              <a:ln w="0"/>
              <a:solidFill>
                <a:prstClr val="black"/>
              </a:solidFill>
              <a:effectLst>
                <a:outerShdw blurRad="63500" dist="88900" dir="2700000" sx="108000" sy="108000" algn="tl" rotWithShape="0">
                  <a:prstClr val="black">
                    <a:alpha val="44000"/>
                  </a:prstClr>
                </a:outerShdw>
              </a:effectLst>
              <a:latin typeface="Broadway" panose="04040905080B02020502" pitchFamily="82" charset="0"/>
            </a:endParaRPr>
          </a:p>
        </p:txBody>
      </p:sp>
      <p:grpSp>
        <p:nvGrpSpPr>
          <p:cNvPr id="56" name="组合 105">
            <a:extLst>
              <a:ext uri="{FF2B5EF4-FFF2-40B4-BE49-F238E27FC236}">
                <a16:creationId xmlns:a16="http://schemas.microsoft.com/office/drawing/2014/main" id="{90E19839-05F1-BF61-F504-B1B018689F65}"/>
              </a:ext>
            </a:extLst>
          </p:cNvPr>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57" name="同心圆 106">
              <a:extLst>
                <a:ext uri="{FF2B5EF4-FFF2-40B4-BE49-F238E27FC236}">
                  <a16:creationId xmlns:a16="http://schemas.microsoft.com/office/drawing/2014/main" id="{2C67DF42-5AF0-4A1A-90F5-B797AF8E847E}"/>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rtl="1">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58" name="椭圆 107">
              <a:extLst>
                <a:ext uri="{FF2B5EF4-FFF2-40B4-BE49-F238E27FC236}">
                  <a16:creationId xmlns:a16="http://schemas.microsoft.com/office/drawing/2014/main" id="{1694B964-1AB7-F7F4-2EEB-63152F90FD33}"/>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rtl="1">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59" name="组合 108">
            <a:extLst>
              <a:ext uri="{FF2B5EF4-FFF2-40B4-BE49-F238E27FC236}">
                <a16:creationId xmlns:a16="http://schemas.microsoft.com/office/drawing/2014/main" id="{C7F45B7E-C2A9-1ACE-47DE-8F18A7E02832}"/>
              </a:ext>
            </a:extLst>
          </p:cNvPr>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60" name="同心圆 109">
              <a:extLst>
                <a:ext uri="{FF2B5EF4-FFF2-40B4-BE49-F238E27FC236}">
                  <a16:creationId xmlns:a16="http://schemas.microsoft.com/office/drawing/2014/main" id="{E755CDEF-1803-955C-1979-6823D909F594}"/>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rtl="1">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61" name="椭圆 110">
              <a:extLst>
                <a:ext uri="{FF2B5EF4-FFF2-40B4-BE49-F238E27FC236}">
                  <a16:creationId xmlns:a16="http://schemas.microsoft.com/office/drawing/2014/main" id="{57CC1719-E777-28B6-5628-422EA8CCE7B2}"/>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rtl="1">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62" name="组合 111">
            <a:extLst>
              <a:ext uri="{FF2B5EF4-FFF2-40B4-BE49-F238E27FC236}">
                <a16:creationId xmlns:a16="http://schemas.microsoft.com/office/drawing/2014/main" id="{6A8AF7D5-CAD8-E21F-B2B2-DFC765DB476F}"/>
              </a:ext>
            </a:extLst>
          </p:cNvPr>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63" name="同心圆 112">
              <a:extLst>
                <a:ext uri="{FF2B5EF4-FFF2-40B4-BE49-F238E27FC236}">
                  <a16:creationId xmlns:a16="http://schemas.microsoft.com/office/drawing/2014/main" id="{2333A971-A4BC-B0D3-703A-28CC3AD153D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rtl="1">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64" name="椭圆 113">
              <a:extLst>
                <a:ext uri="{FF2B5EF4-FFF2-40B4-BE49-F238E27FC236}">
                  <a16:creationId xmlns:a16="http://schemas.microsoft.com/office/drawing/2014/main" id="{A05416B3-05EF-DE1F-6DA8-7871667F971C}"/>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rtl="1">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65" name="组合 114">
            <a:extLst>
              <a:ext uri="{FF2B5EF4-FFF2-40B4-BE49-F238E27FC236}">
                <a16:creationId xmlns:a16="http://schemas.microsoft.com/office/drawing/2014/main" id="{89D377E6-B9DE-3D0C-1557-8D322D537ED2}"/>
              </a:ext>
            </a:extLst>
          </p:cNvPr>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66" name="同心圆 115">
              <a:extLst>
                <a:ext uri="{FF2B5EF4-FFF2-40B4-BE49-F238E27FC236}">
                  <a16:creationId xmlns:a16="http://schemas.microsoft.com/office/drawing/2014/main" id="{AC72DD65-C49C-48B1-864E-0715EE585064}"/>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rtl="1">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67" name="椭圆 116">
              <a:extLst>
                <a:ext uri="{FF2B5EF4-FFF2-40B4-BE49-F238E27FC236}">
                  <a16:creationId xmlns:a16="http://schemas.microsoft.com/office/drawing/2014/main" id="{F8B2C2EC-000E-6060-E1D2-A83E99820344}"/>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rtl="1">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68" name="组合 126">
            <a:extLst>
              <a:ext uri="{FF2B5EF4-FFF2-40B4-BE49-F238E27FC236}">
                <a16:creationId xmlns:a16="http://schemas.microsoft.com/office/drawing/2014/main" id="{44D20767-0002-545B-A55E-0484DBCEF08C}"/>
              </a:ext>
            </a:extLst>
          </p:cNvPr>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69" name="同心圆 127">
              <a:extLst>
                <a:ext uri="{FF2B5EF4-FFF2-40B4-BE49-F238E27FC236}">
                  <a16:creationId xmlns:a16="http://schemas.microsoft.com/office/drawing/2014/main" id="{28BCD42E-9C46-479A-2AF0-379D740333C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rtl="1">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70" name="椭圆 128">
              <a:extLst>
                <a:ext uri="{FF2B5EF4-FFF2-40B4-BE49-F238E27FC236}">
                  <a16:creationId xmlns:a16="http://schemas.microsoft.com/office/drawing/2014/main" id="{47A57AA0-BDF7-CE08-B9FE-E772FF61C1DD}"/>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rtl="1">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71" name="组合 129">
            <a:extLst>
              <a:ext uri="{FF2B5EF4-FFF2-40B4-BE49-F238E27FC236}">
                <a16:creationId xmlns:a16="http://schemas.microsoft.com/office/drawing/2014/main" id="{D7C1B53B-8577-5C37-BF40-FFEAF11C6696}"/>
              </a:ext>
            </a:extLst>
          </p:cNvPr>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72" name="同心圆 130">
              <a:extLst>
                <a:ext uri="{FF2B5EF4-FFF2-40B4-BE49-F238E27FC236}">
                  <a16:creationId xmlns:a16="http://schemas.microsoft.com/office/drawing/2014/main" id="{56FCEC76-E62D-98DE-4970-77842449E368}"/>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rtl="1">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73" name="椭圆 131">
              <a:extLst>
                <a:ext uri="{FF2B5EF4-FFF2-40B4-BE49-F238E27FC236}">
                  <a16:creationId xmlns:a16="http://schemas.microsoft.com/office/drawing/2014/main" id="{DFDF4413-2B8B-A4D7-C2B6-B1C0C9835509}"/>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rtl="1">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sp>
        <p:nvSpPr>
          <p:cNvPr id="9" name="Rectangle 8"/>
          <p:cNvSpPr/>
          <p:nvPr/>
        </p:nvSpPr>
        <p:spPr>
          <a:xfrm>
            <a:off x="5808356" y="4641117"/>
            <a:ext cx="6096000" cy="769441"/>
          </a:xfrm>
          <a:prstGeom prst="rect">
            <a:avLst/>
          </a:prstGeom>
        </p:spPr>
        <p:txBody>
          <a:bodyPr>
            <a:spAutoFit/>
          </a:bodyPr>
          <a:lstStyle/>
          <a:p>
            <a:pPr algn="ctr" rtl="1"/>
            <a:r>
              <a:rPr lang="ar-DZ" sz="4400" b="1" dirty="0">
                <a:solidFill>
                  <a:srgbClr val="000000"/>
                </a:solidFill>
                <a:latin typeface="Traditional Arabic" panose="02020603050405020304" pitchFamily="18" charset="-78"/>
                <a:ea typeface="Calibri" panose="020F0502020204030204" pitchFamily="34" charset="0"/>
                <a:cs typeface="Simplified Arabic" panose="02010000000000000000" pitchFamily="2" charset="-78"/>
              </a:rPr>
              <a:t>	العوامل البيولوجية: </a:t>
            </a:r>
            <a:endParaRPr lang="ar-DZ" sz="5400" b="1" dirty="0">
              <a:solidFill>
                <a:prstClr val="black"/>
              </a:solidFill>
              <a:cs typeface="Simplified Arabic" panose="02010000000000000000" pitchFamily="2" charset="-78"/>
            </a:endParaRPr>
          </a:p>
        </p:txBody>
      </p:sp>
      <p:sp>
        <p:nvSpPr>
          <p:cNvPr id="2" name="AutoShape 2" descr="6 تحدّيات تواجه المكتبات الرقمية العرب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fr-FR">
              <a:solidFill>
                <a:prstClr val="black"/>
              </a:solidFill>
            </a:endParaRPr>
          </a:p>
        </p:txBody>
      </p:sp>
      <p:sp>
        <p:nvSpPr>
          <p:cNvPr id="39" name="Rectangle 38"/>
          <p:cNvSpPr/>
          <p:nvPr/>
        </p:nvSpPr>
        <p:spPr>
          <a:xfrm>
            <a:off x="5826694" y="2909386"/>
            <a:ext cx="6096000" cy="769441"/>
          </a:xfrm>
          <a:prstGeom prst="rect">
            <a:avLst/>
          </a:prstGeom>
        </p:spPr>
        <p:txBody>
          <a:bodyPr>
            <a:spAutoFit/>
          </a:bodyPr>
          <a:lstStyle/>
          <a:p>
            <a:pPr algn="ctr" rtl="1"/>
            <a:r>
              <a:rPr lang="ar-DZ" sz="4400" b="1" dirty="0">
                <a:solidFill>
                  <a:srgbClr val="000000"/>
                </a:solidFill>
                <a:latin typeface="Traditional Arabic" panose="02020603050405020304" pitchFamily="18" charset="-78"/>
                <a:ea typeface="Calibri" panose="020F0502020204030204" pitchFamily="34" charset="0"/>
                <a:cs typeface="Simplified Arabic" panose="02010000000000000000" pitchFamily="2" charset="-78"/>
              </a:rPr>
              <a:t>	العوامل المناخية: </a:t>
            </a:r>
            <a:endParaRPr lang="ar-DZ" sz="5400" b="1" dirty="0">
              <a:solidFill>
                <a:prstClr val="black"/>
              </a:solidFill>
              <a:cs typeface="Simplified Arabic" panose="02010000000000000000" pitchFamily="2" charset="-78"/>
            </a:endParaRPr>
          </a:p>
        </p:txBody>
      </p:sp>
      <p:sp>
        <p:nvSpPr>
          <p:cNvPr id="40" name="Rectangle 57">
            <a:extLst>
              <a:ext uri="{FF2B5EF4-FFF2-40B4-BE49-F238E27FC236}">
                <a16:creationId xmlns:a16="http://schemas.microsoft.com/office/drawing/2014/main" id="{58C03495-3C8F-8C70-679B-2D9C988E91EA}"/>
              </a:ext>
            </a:extLst>
          </p:cNvPr>
          <p:cNvSpPr/>
          <p:nvPr/>
        </p:nvSpPr>
        <p:spPr>
          <a:xfrm>
            <a:off x="4451880" y="4545672"/>
            <a:ext cx="875477" cy="673322"/>
          </a:xfrm>
          <a:prstGeom prst="rect">
            <a:avLst/>
          </a:prstGeom>
          <a:noFill/>
        </p:spPr>
        <p:txBody>
          <a:bodyPr wrap="square" lIns="57210" tIns="28605" rIns="57210" bIns="28605">
            <a:spAutoFit/>
          </a:bodyPr>
          <a:lstStyle/>
          <a:p>
            <a:pPr algn="ctr" defTabSz="286044" rtl="1">
              <a:defRPr/>
            </a:pPr>
            <a:r>
              <a:rPr lang="ar-DZ" sz="4000" b="1" dirty="0">
                <a:ln w="0"/>
                <a:solidFill>
                  <a:prstClr val="black"/>
                </a:solidFill>
                <a:effectLst>
                  <a:outerShdw blurRad="63500" dist="88900" dir="2700000" sx="108000" sy="108000" algn="tl" rotWithShape="0">
                    <a:prstClr val="black">
                      <a:alpha val="44000"/>
                    </a:prstClr>
                  </a:outerShdw>
                </a:effectLst>
                <a:latin typeface="Broadway" panose="04040905080B02020502" pitchFamily="82" charset="0"/>
              </a:rPr>
              <a:t>03</a:t>
            </a:r>
            <a:endParaRPr lang="en-US" sz="4000" b="1" dirty="0">
              <a:ln w="0"/>
              <a:solidFill>
                <a:prstClr val="black"/>
              </a:solidFill>
              <a:effectLst>
                <a:outerShdw blurRad="63500" dist="88900" dir="2700000" sx="108000" sy="108000" algn="tl" rotWithShape="0">
                  <a:prstClr val="black">
                    <a:alpha val="44000"/>
                  </a:prstClr>
                </a:outerShdw>
              </a:effectLst>
              <a:latin typeface="Broadway" panose="04040905080B02020502" pitchFamily="82" charset="0"/>
            </a:endParaRPr>
          </a:p>
        </p:txBody>
      </p:sp>
      <p:sp>
        <p:nvSpPr>
          <p:cNvPr id="3" name="Rectangle 2"/>
          <p:cNvSpPr/>
          <p:nvPr/>
        </p:nvSpPr>
        <p:spPr>
          <a:xfrm>
            <a:off x="1356288" y="10664"/>
            <a:ext cx="9488495" cy="769441"/>
          </a:xfrm>
          <a:prstGeom prst="rect">
            <a:avLst/>
          </a:prstGeom>
        </p:spPr>
        <p:txBody>
          <a:bodyPr wrap="none">
            <a:spAutoFit/>
          </a:bodyPr>
          <a:lstStyle/>
          <a:p>
            <a:r>
              <a:rPr lang="ar-DZ" sz="4400" b="1" dirty="0">
                <a:solidFill>
                  <a:srgbClr val="FF0000"/>
                </a:solidFill>
              </a:rPr>
              <a:t>المطلب الثالث: مقومات السياحة البيئية وعناصرها.</a:t>
            </a:r>
            <a:endParaRPr lang="fr-FR" sz="4400" b="1" dirty="0">
              <a:solidFill>
                <a:srgbClr val="FF0000"/>
              </a:solidFill>
            </a:endParaRPr>
          </a:p>
        </p:txBody>
      </p:sp>
      <p:pic>
        <p:nvPicPr>
          <p:cNvPr id="5122" name="Picture 2" descr="رسم بيئتنا النظيفة رسم عن البيئة النظيفة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50" y="5007079"/>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26975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20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7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2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700"/>
                            </p:stCondLst>
                            <p:childTnLst>
                              <p:par>
                                <p:cTn id="27" presetID="23" presetClass="entr" presetSubtype="528"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 calcmode="lin" valueType="num">
                                      <p:cBhvr>
                                        <p:cTn id="31" dur="500" fill="hold"/>
                                        <p:tgtEl>
                                          <p:spTgt spid="56"/>
                                        </p:tgtEl>
                                        <p:attrNameLst>
                                          <p:attrName>ppt_x</p:attrName>
                                        </p:attrNameLst>
                                      </p:cBhvr>
                                      <p:tavLst>
                                        <p:tav tm="0">
                                          <p:val>
                                            <p:fltVal val="0.5"/>
                                          </p:val>
                                        </p:tav>
                                        <p:tav tm="100000">
                                          <p:val>
                                            <p:strVal val="#ppt_x"/>
                                          </p:val>
                                        </p:tav>
                                      </p:tavLst>
                                    </p:anim>
                                    <p:anim calcmode="lin" valueType="num">
                                      <p:cBhvr>
                                        <p:cTn id="32" dur="500" fill="hold"/>
                                        <p:tgtEl>
                                          <p:spTgt spid="5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30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 calcmode="lin" valueType="num">
                                      <p:cBhvr>
                                        <p:cTn id="37" dur="500" fill="hold"/>
                                        <p:tgtEl>
                                          <p:spTgt spid="59"/>
                                        </p:tgtEl>
                                        <p:attrNameLst>
                                          <p:attrName>ppt_x</p:attrName>
                                        </p:attrNameLst>
                                      </p:cBhvr>
                                      <p:tavLst>
                                        <p:tav tm="0">
                                          <p:val>
                                            <p:fltVal val="0.5"/>
                                          </p:val>
                                        </p:tav>
                                        <p:tav tm="100000">
                                          <p:val>
                                            <p:strVal val="#ppt_x"/>
                                          </p:val>
                                        </p:tav>
                                      </p:tavLst>
                                    </p:anim>
                                    <p:anim calcmode="lin" valueType="num">
                                      <p:cBhvr>
                                        <p:cTn id="38" dur="500" fill="hold"/>
                                        <p:tgtEl>
                                          <p:spTgt spid="59"/>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0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 calcmode="lin" valueType="num">
                                      <p:cBhvr>
                                        <p:cTn id="43" dur="500" fill="hold"/>
                                        <p:tgtEl>
                                          <p:spTgt spid="62"/>
                                        </p:tgtEl>
                                        <p:attrNameLst>
                                          <p:attrName>ppt_x</p:attrName>
                                        </p:attrNameLst>
                                      </p:cBhvr>
                                      <p:tavLst>
                                        <p:tav tm="0">
                                          <p:val>
                                            <p:fltVal val="0.5"/>
                                          </p:val>
                                        </p:tav>
                                        <p:tav tm="100000">
                                          <p:val>
                                            <p:strVal val="#ppt_x"/>
                                          </p:val>
                                        </p:tav>
                                      </p:tavLst>
                                    </p:anim>
                                    <p:anim calcmode="lin" valueType="num">
                                      <p:cBhvr>
                                        <p:cTn id="44" dur="500" fill="hold"/>
                                        <p:tgtEl>
                                          <p:spTgt spid="62"/>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30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300"/>
                                  </p:stCondLst>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ppt_w</p:attrName>
                                        </p:attrNameLst>
                                      </p:cBhvr>
                                      <p:tavLst>
                                        <p:tav tm="0">
                                          <p:val>
                                            <p:fltVal val="0"/>
                                          </p:val>
                                        </p:tav>
                                        <p:tav tm="100000">
                                          <p:val>
                                            <p:strVal val="#ppt_w"/>
                                          </p:val>
                                        </p:tav>
                                      </p:tavLst>
                                    </p:anim>
                                    <p:anim calcmode="lin" valueType="num">
                                      <p:cBhvr>
                                        <p:cTn id="54" dur="500" fill="hold"/>
                                        <p:tgtEl>
                                          <p:spTgt spid="68"/>
                                        </p:tgtEl>
                                        <p:attrNameLst>
                                          <p:attrName>ppt_h</p:attrName>
                                        </p:attrNameLst>
                                      </p:cBhvr>
                                      <p:tavLst>
                                        <p:tav tm="0">
                                          <p:val>
                                            <p:fltVal val="0"/>
                                          </p:val>
                                        </p:tav>
                                        <p:tav tm="100000">
                                          <p:val>
                                            <p:strVal val="#ppt_h"/>
                                          </p:val>
                                        </p:tav>
                                      </p:tavLst>
                                    </p:anim>
                                    <p:anim calcmode="lin" valueType="num">
                                      <p:cBhvr>
                                        <p:cTn id="55" dur="500" fill="hold"/>
                                        <p:tgtEl>
                                          <p:spTgt spid="68"/>
                                        </p:tgtEl>
                                        <p:attrNameLst>
                                          <p:attrName>ppt_x</p:attrName>
                                        </p:attrNameLst>
                                      </p:cBhvr>
                                      <p:tavLst>
                                        <p:tav tm="0">
                                          <p:val>
                                            <p:fltVal val="0.5"/>
                                          </p:val>
                                        </p:tav>
                                        <p:tav tm="100000">
                                          <p:val>
                                            <p:strVal val="#ppt_x"/>
                                          </p:val>
                                        </p:tav>
                                      </p:tavLst>
                                    </p:anim>
                                    <p:anim calcmode="lin" valueType="num">
                                      <p:cBhvr>
                                        <p:cTn id="56" dur="500" fill="hold"/>
                                        <p:tgtEl>
                                          <p:spTgt spid="68"/>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60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 calcmode="lin" valueType="num">
                                      <p:cBhvr>
                                        <p:cTn id="61" dur="500" fill="hold"/>
                                        <p:tgtEl>
                                          <p:spTgt spid="71"/>
                                        </p:tgtEl>
                                        <p:attrNameLst>
                                          <p:attrName>ppt_x</p:attrName>
                                        </p:attrNameLst>
                                      </p:cBhvr>
                                      <p:tavLst>
                                        <p:tav tm="0">
                                          <p:val>
                                            <p:fltVal val="0.5"/>
                                          </p:val>
                                        </p:tav>
                                        <p:tav tm="100000">
                                          <p:val>
                                            <p:strVal val="#ppt_x"/>
                                          </p:val>
                                        </p:tav>
                                      </p:tavLst>
                                    </p:anim>
                                    <p:anim calcmode="lin" valueType="num">
                                      <p:cBhvr>
                                        <p:cTn id="62" dur="500" fill="hold"/>
                                        <p:tgtEl>
                                          <p:spTgt spid="71"/>
                                        </p:tgtEl>
                                        <p:attrNameLst>
                                          <p:attrName>ppt_y</p:attrName>
                                        </p:attrNameLst>
                                      </p:cBhvr>
                                      <p:tavLst>
                                        <p:tav tm="0">
                                          <p:val>
                                            <p:fltVal val="0.5"/>
                                          </p:val>
                                        </p:tav>
                                        <p:tav tm="100000">
                                          <p:val>
                                            <p:strVal val="#ppt_y"/>
                                          </p:val>
                                        </p:tav>
                                      </p:tavLst>
                                    </p:anim>
                                  </p:childTnLst>
                                </p:cTn>
                              </p:par>
                              <p:par>
                                <p:cTn id="63" presetID="26" presetClass="emph" presetSubtype="0" repeatCount="3000" fill="hold" nodeType="withEffect">
                                  <p:stCondLst>
                                    <p:cond delay="600"/>
                                  </p:stCondLst>
                                  <p:childTnLst>
                                    <p:animEffect transition="out" filter="fade">
                                      <p:cBhvr>
                                        <p:cTn id="64" dur="500" tmFilter="0, 0; .2, .5; .8, .5; 1, 0"/>
                                        <p:tgtEl>
                                          <p:spTgt spid="56"/>
                                        </p:tgtEl>
                                      </p:cBhvr>
                                    </p:animEffect>
                                    <p:animScale>
                                      <p:cBhvr>
                                        <p:cTn id="65" dur="250" autoRev="1" fill="hold"/>
                                        <p:tgtEl>
                                          <p:spTgt spid="56"/>
                                        </p:tgtEl>
                                      </p:cBhvr>
                                      <p:by x="105000" y="105000"/>
                                    </p:animScale>
                                  </p:childTnLst>
                                </p:cTn>
                              </p:par>
                              <p:par>
                                <p:cTn id="66" presetID="26" presetClass="emph" presetSubtype="0" repeatCount="3000" fill="hold" nodeType="withEffect">
                                  <p:stCondLst>
                                    <p:cond delay="710"/>
                                  </p:stCondLst>
                                  <p:childTnLst>
                                    <p:animEffect transition="out" filter="fade">
                                      <p:cBhvr>
                                        <p:cTn id="67" dur="500" tmFilter="0, 0; .2, .5; .8, .5; 1, 0"/>
                                        <p:tgtEl>
                                          <p:spTgt spid="68"/>
                                        </p:tgtEl>
                                      </p:cBhvr>
                                    </p:animEffect>
                                    <p:animScale>
                                      <p:cBhvr>
                                        <p:cTn id="68" dur="250" autoRev="1" fill="hold"/>
                                        <p:tgtEl>
                                          <p:spTgt spid="68"/>
                                        </p:tgtEl>
                                      </p:cBhvr>
                                      <p:by x="105000" y="105000"/>
                                    </p:animScale>
                                  </p:childTnLst>
                                </p:cTn>
                              </p:par>
                            </p:childTnLst>
                          </p:cTn>
                        </p:par>
                        <p:par>
                          <p:cTn id="69" fill="hold">
                            <p:stCondLst>
                              <p:cond delay="4910"/>
                            </p:stCondLst>
                            <p:childTnLst>
                              <p:par>
                                <p:cTn id="70" presetID="22" presetClass="entr" presetSubtype="8"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5122"/>
                                        </p:tgtEl>
                                        <p:attrNameLst>
                                          <p:attrName>style.visibility</p:attrName>
                                        </p:attrNameLst>
                                      </p:cBhvr>
                                      <p:to>
                                        <p:strVal val="visible"/>
                                      </p:to>
                                    </p:set>
                                    <p:animEffect transition="in" filter="fade">
                                      <p:cBhvr>
                                        <p:cTn id="77" dur="1000"/>
                                        <p:tgtEl>
                                          <p:spTgt spid="5122"/>
                                        </p:tgtEl>
                                      </p:cBhvr>
                                    </p:animEffect>
                                    <p:anim calcmode="lin" valueType="num">
                                      <p:cBhvr>
                                        <p:cTn id="78" dur="1000" fill="hold"/>
                                        <p:tgtEl>
                                          <p:spTgt spid="5122"/>
                                        </p:tgtEl>
                                        <p:attrNameLst>
                                          <p:attrName>ppt_x</p:attrName>
                                        </p:attrNameLst>
                                      </p:cBhvr>
                                      <p:tavLst>
                                        <p:tav tm="0">
                                          <p:val>
                                            <p:strVal val="#ppt_x"/>
                                          </p:val>
                                        </p:tav>
                                        <p:tav tm="100000">
                                          <p:val>
                                            <p:strVal val="#ppt_x"/>
                                          </p:val>
                                        </p:tav>
                                      </p:tavLst>
                                    </p:anim>
                                    <p:anim calcmode="lin" valueType="num">
                                      <p:cBhvr>
                                        <p:cTn id="7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p:bldP spid="43"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007309003"/>
              </p:ext>
            </p:extLst>
          </p:nvPr>
        </p:nvGraphicFramePr>
        <p:xfrm>
          <a:off x="1" y="1"/>
          <a:ext cx="12191999" cy="660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3857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DDBA5854-D704-4F38-B8C8-784EF8557C76}"/>
                                            </p:graphicEl>
                                          </p:spTgt>
                                        </p:tgtEl>
                                        <p:attrNameLst>
                                          <p:attrName>style.visibility</p:attrName>
                                        </p:attrNameLst>
                                      </p:cBhvr>
                                      <p:to>
                                        <p:strVal val="visible"/>
                                      </p:to>
                                    </p:set>
                                    <p:anim calcmode="lin" valueType="num">
                                      <p:cBhvr>
                                        <p:cTn id="7" dur="1000" fill="hold"/>
                                        <p:tgtEl>
                                          <p:spTgt spid="3">
                                            <p:graphicEl>
                                              <a:dgm id="{DDBA5854-D704-4F38-B8C8-784EF8557C76}"/>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DDBA5854-D704-4F38-B8C8-784EF8557C76}"/>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DDBA5854-D704-4F38-B8C8-784EF8557C76}"/>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DDBA5854-D704-4F38-B8C8-784EF8557C7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5D761FF5-3D14-4025-ACB2-0EEFF5EAFEB5}"/>
                                            </p:graphicEl>
                                          </p:spTgt>
                                        </p:tgtEl>
                                        <p:attrNameLst>
                                          <p:attrName>style.visibility</p:attrName>
                                        </p:attrNameLst>
                                      </p:cBhvr>
                                      <p:to>
                                        <p:strVal val="visible"/>
                                      </p:to>
                                    </p:set>
                                    <p:anim calcmode="lin" valueType="num">
                                      <p:cBhvr>
                                        <p:cTn id="15" dur="1000" fill="hold"/>
                                        <p:tgtEl>
                                          <p:spTgt spid="3">
                                            <p:graphicEl>
                                              <a:dgm id="{5D761FF5-3D14-4025-ACB2-0EEFF5EAFEB5}"/>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5D761FF5-3D14-4025-ACB2-0EEFF5EAFEB5}"/>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5D761FF5-3D14-4025-ACB2-0EEFF5EAFEB5}"/>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5D761FF5-3D14-4025-ACB2-0EEFF5EAFEB5}"/>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graphicEl>
                                              <a:dgm id="{1BB91912-6D40-4642-B36E-1FD0C05F2C1D}"/>
                                            </p:graphicEl>
                                          </p:spTgt>
                                        </p:tgtEl>
                                        <p:attrNameLst>
                                          <p:attrName>style.visibility</p:attrName>
                                        </p:attrNameLst>
                                      </p:cBhvr>
                                      <p:to>
                                        <p:strVal val="visible"/>
                                      </p:to>
                                    </p:set>
                                    <p:anim calcmode="lin" valueType="num">
                                      <p:cBhvr>
                                        <p:cTn id="21" dur="1000" fill="hold"/>
                                        <p:tgtEl>
                                          <p:spTgt spid="3">
                                            <p:graphicEl>
                                              <a:dgm id="{1BB91912-6D40-4642-B36E-1FD0C05F2C1D}"/>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1BB91912-6D40-4642-B36E-1FD0C05F2C1D}"/>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1BB91912-6D40-4642-B36E-1FD0C05F2C1D}"/>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1BB91912-6D40-4642-B36E-1FD0C05F2C1D}"/>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graphicEl>
                                              <a:dgm id="{3D9047B7-2DA7-43BB-9351-F41BBC893F00}"/>
                                            </p:graphicEl>
                                          </p:spTgt>
                                        </p:tgtEl>
                                        <p:attrNameLst>
                                          <p:attrName>style.visibility</p:attrName>
                                        </p:attrNameLst>
                                      </p:cBhvr>
                                      <p:to>
                                        <p:strVal val="visible"/>
                                      </p:to>
                                    </p:set>
                                    <p:anim calcmode="lin" valueType="num">
                                      <p:cBhvr>
                                        <p:cTn id="27" dur="1000" fill="hold"/>
                                        <p:tgtEl>
                                          <p:spTgt spid="3">
                                            <p:graphicEl>
                                              <a:dgm id="{3D9047B7-2DA7-43BB-9351-F41BBC893F00}"/>
                                            </p:graphicEl>
                                          </p:spTgt>
                                        </p:tgtEl>
                                        <p:attrNameLst>
                                          <p:attrName>ppt_w</p:attrName>
                                        </p:attrNameLst>
                                      </p:cBhvr>
                                      <p:tavLst>
                                        <p:tav tm="0">
                                          <p:val>
                                            <p:fltVal val="0"/>
                                          </p:val>
                                        </p:tav>
                                        <p:tav tm="100000">
                                          <p:val>
                                            <p:strVal val="#ppt_w"/>
                                          </p:val>
                                        </p:tav>
                                      </p:tavLst>
                                    </p:anim>
                                    <p:anim calcmode="lin" valueType="num">
                                      <p:cBhvr>
                                        <p:cTn id="28" dur="1000" fill="hold"/>
                                        <p:tgtEl>
                                          <p:spTgt spid="3">
                                            <p:graphicEl>
                                              <a:dgm id="{3D9047B7-2DA7-43BB-9351-F41BBC893F00}"/>
                                            </p:graphicEl>
                                          </p:spTgt>
                                        </p:tgtEl>
                                        <p:attrNameLst>
                                          <p:attrName>ppt_h</p:attrName>
                                        </p:attrNameLst>
                                      </p:cBhvr>
                                      <p:tavLst>
                                        <p:tav tm="0">
                                          <p:val>
                                            <p:fltVal val="0"/>
                                          </p:val>
                                        </p:tav>
                                        <p:tav tm="100000">
                                          <p:val>
                                            <p:strVal val="#ppt_h"/>
                                          </p:val>
                                        </p:tav>
                                      </p:tavLst>
                                    </p:anim>
                                    <p:anim calcmode="lin" valueType="num">
                                      <p:cBhvr>
                                        <p:cTn id="29" dur="1000" fill="hold"/>
                                        <p:tgtEl>
                                          <p:spTgt spid="3">
                                            <p:graphicEl>
                                              <a:dgm id="{3D9047B7-2DA7-43BB-9351-F41BBC893F00}"/>
                                            </p:graphicEl>
                                          </p:spTgt>
                                        </p:tgtEl>
                                        <p:attrNameLst>
                                          <p:attrName>style.rotation</p:attrName>
                                        </p:attrNameLst>
                                      </p:cBhvr>
                                      <p:tavLst>
                                        <p:tav tm="0">
                                          <p:val>
                                            <p:fltVal val="90"/>
                                          </p:val>
                                        </p:tav>
                                        <p:tav tm="100000">
                                          <p:val>
                                            <p:fltVal val="0"/>
                                          </p:val>
                                        </p:tav>
                                      </p:tavLst>
                                    </p:anim>
                                    <p:animEffect transition="in" filter="fade">
                                      <p:cBhvr>
                                        <p:cTn id="30" dur="1000"/>
                                        <p:tgtEl>
                                          <p:spTgt spid="3">
                                            <p:graphicEl>
                                              <a:dgm id="{3D9047B7-2DA7-43BB-9351-F41BBC893F0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graphicEl>
                                              <a:dgm id="{3CD4B1F6-64FB-460C-9967-02F69F16B36C}"/>
                                            </p:graphicEl>
                                          </p:spTgt>
                                        </p:tgtEl>
                                        <p:attrNameLst>
                                          <p:attrName>style.visibility</p:attrName>
                                        </p:attrNameLst>
                                      </p:cBhvr>
                                      <p:to>
                                        <p:strVal val="visible"/>
                                      </p:to>
                                    </p:set>
                                    <p:anim calcmode="lin" valueType="num">
                                      <p:cBhvr>
                                        <p:cTn id="35" dur="1000" fill="hold"/>
                                        <p:tgtEl>
                                          <p:spTgt spid="3">
                                            <p:graphicEl>
                                              <a:dgm id="{3CD4B1F6-64FB-460C-9967-02F69F16B36C}"/>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3CD4B1F6-64FB-460C-9967-02F69F16B36C}"/>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3CD4B1F6-64FB-460C-9967-02F69F16B36C}"/>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3CD4B1F6-64FB-460C-9967-02F69F16B36C}"/>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graphicEl>
                                              <a:dgm id="{C3274EEB-93ED-4C25-A447-5D95E8B5643C}"/>
                                            </p:graphicEl>
                                          </p:spTgt>
                                        </p:tgtEl>
                                        <p:attrNameLst>
                                          <p:attrName>style.visibility</p:attrName>
                                        </p:attrNameLst>
                                      </p:cBhvr>
                                      <p:to>
                                        <p:strVal val="visible"/>
                                      </p:to>
                                    </p:set>
                                    <p:anim calcmode="lin" valueType="num">
                                      <p:cBhvr>
                                        <p:cTn id="41" dur="1000" fill="hold"/>
                                        <p:tgtEl>
                                          <p:spTgt spid="3">
                                            <p:graphicEl>
                                              <a:dgm id="{C3274EEB-93ED-4C25-A447-5D95E8B5643C}"/>
                                            </p:graphicEl>
                                          </p:spTgt>
                                        </p:tgtEl>
                                        <p:attrNameLst>
                                          <p:attrName>ppt_w</p:attrName>
                                        </p:attrNameLst>
                                      </p:cBhvr>
                                      <p:tavLst>
                                        <p:tav tm="0">
                                          <p:val>
                                            <p:fltVal val="0"/>
                                          </p:val>
                                        </p:tav>
                                        <p:tav tm="100000">
                                          <p:val>
                                            <p:strVal val="#ppt_w"/>
                                          </p:val>
                                        </p:tav>
                                      </p:tavLst>
                                    </p:anim>
                                    <p:anim calcmode="lin" valueType="num">
                                      <p:cBhvr>
                                        <p:cTn id="42" dur="1000" fill="hold"/>
                                        <p:tgtEl>
                                          <p:spTgt spid="3">
                                            <p:graphicEl>
                                              <a:dgm id="{C3274EEB-93ED-4C25-A447-5D95E8B5643C}"/>
                                            </p:graphicEl>
                                          </p:spTgt>
                                        </p:tgtEl>
                                        <p:attrNameLst>
                                          <p:attrName>ppt_h</p:attrName>
                                        </p:attrNameLst>
                                      </p:cBhvr>
                                      <p:tavLst>
                                        <p:tav tm="0">
                                          <p:val>
                                            <p:fltVal val="0"/>
                                          </p:val>
                                        </p:tav>
                                        <p:tav tm="100000">
                                          <p:val>
                                            <p:strVal val="#ppt_h"/>
                                          </p:val>
                                        </p:tav>
                                      </p:tavLst>
                                    </p:anim>
                                    <p:anim calcmode="lin" valueType="num">
                                      <p:cBhvr>
                                        <p:cTn id="43" dur="1000" fill="hold"/>
                                        <p:tgtEl>
                                          <p:spTgt spid="3">
                                            <p:graphicEl>
                                              <a:dgm id="{C3274EEB-93ED-4C25-A447-5D95E8B5643C}"/>
                                            </p:graphicEl>
                                          </p:spTgt>
                                        </p:tgtEl>
                                        <p:attrNameLst>
                                          <p:attrName>style.rotation</p:attrName>
                                        </p:attrNameLst>
                                      </p:cBhvr>
                                      <p:tavLst>
                                        <p:tav tm="0">
                                          <p:val>
                                            <p:fltVal val="90"/>
                                          </p:val>
                                        </p:tav>
                                        <p:tav tm="100000">
                                          <p:val>
                                            <p:fltVal val="0"/>
                                          </p:val>
                                        </p:tav>
                                      </p:tavLst>
                                    </p:anim>
                                    <p:animEffect transition="in" filter="fade">
                                      <p:cBhvr>
                                        <p:cTn id="44" dur="1000"/>
                                        <p:tgtEl>
                                          <p:spTgt spid="3">
                                            <p:graphicEl>
                                              <a:dgm id="{C3274EEB-93ED-4C25-A447-5D95E8B5643C}"/>
                                            </p:graphic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graphicEl>
                                              <a:dgm id="{7D796186-6CEA-4F71-9024-6FCF6B30CED3}"/>
                                            </p:graphicEl>
                                          </p:spTgt>
                                        </p:tgtEl>
                                        <p:attrNameLst>
                                          <p:attrName>style.visibility</p:attrName>
                                        </p:attrNameLst>
                                      </p:cBhvr>
                                      <p:to>
                                        <p:strVal val="visible"/>
                                      </p:to>
                                    </p:set>
                                    <p:anim calcmode="lin" valueType="num">
                                      <p:cBhvr>
                                        <p:cTn id="47" dur="1000" fill="hold"/>
                                        <p:tgtEl>
                                          <p:spTgt spid="3">
                                            <p:graphicEl>
                                              <a:dgm id="{7D796186-6CEA-4F71-9024-6FCF6B30CED3}"/>
                                            </p:graphicEl>
                                          </p:spTgt>
                                        </p:tgtEl>
                                        <p:attrNameLst>
                                          <p:attrName>ppt_w</p:attrName>
                                        </p:attrNameLst>
                                      </p:cBhvr>
                                      <p:tavLst>
                                        <p:tav tm="0">
                                          <p:val>
                                            <p:fltVal val="0"/>
                                          </p:val>
                                        </p:tav>
                                        <p:tav tm="100000">
                                          <p:val>
                                            <p:strVal val="#ppt_w"/>
                                          </p:val>
                                        </p:tav>
                                      </p:tavLst>
                                    </p:anim>
                                    <p:anim calcmode="lin" valueType="num">
                                      <p:cBhvr>
                                        <p:cTn id="48" dur="1000" fill="hold"/>
                                        <p:tgtEl>
                                          <p:spTgt spid="3">
                                            <p:graphicEl>
                                              <a:dgm id="{7D796186-6CEA-4F71-9024-6FCF6B30CED3}"/>
                                            </p:graphicEl>
                                          </p:spTgt>
                                        </p:tgtEl>
                                        <p:attrNameLst>
                                          <p:attrName>ppt_h</p:attrName>
                                        </p:attrNameLst>
                                      </p:cBhvr>
                                      <p:tavLst>
                                        <p:tav tm="0">
                                          <p:val>
                                            <p:fltVal val="0"/>
                                          </p:val>
                                        </p:tav>
                                        <p:tav tm="100000">
                                          <p:val>
                                            <p:strVal val="#ppt_h"/>
                                          </p:val>
                                        </p:tav>
                                      </p:tavLst>
                                    </p:anim>
                                    <p:anim calcmode="lin" valueType="num">
                                      <p:cBhvr>
                                        <p:cTn id="49" dur="1000" fill="hold"/>
                                        <p:tgtEl>
                                          <p:spTgt spid="3">
                                            <p:graphicEl>
                                              <a:dgm id="{7D796186-6CEA-4F71-9024-6FCF6B30CED3}"/>
                                            </p:graphicEl>
                                          </p:spTgt>
                                        </p:tgtEl>
                                        <p:attrNameLst>
                                          <p:attrName>style.rotation</p:attrName>
                                        </p:attrNameLst>
                                      </p:cBhvr>
                                      <p:tavLst>
                                        <p:tav tm="0">
                                          <p:val>
                                            <p:fltVal val="90"/>
                                          </p:val>
                                        </p:tav>
                                        <p:tav tm="100000">
                                          <p:val>
                                            <p:fltVal val="0"/>
                                          </p:val>
                                        </p:tav>
                                      </p:tavLst>
                                    </p:anim>
                                    <p:animEffect transition="in" filter="fade">
                                      <p:cBhvr>
                                        <p:cTn id="50" dur="1000"/>
                                        <p:tgtEl>
                                          <p:spTgt spid="3">
                                            <p:graphicEl>
                                              <a:dgm id="{7D796186-6CEA-4F71-9024-6FCF6B30CE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graphicEl>
                                              <a:dgm id="{7C39FBC6-C8B7-4D78-9BD9-CE9729A5A859}"/>
                                            </p:graphicEl>
                                          </p:spTgt>
                                        </p:tgtEl>
                                        <p:attrNameLst>
                                          <p:attrName>style.visibility</p:attrName>
                                        </p:attrNameLst>
                                      </p:cBhvr>
                                      <p:to>
                                        <p:strVal val="visible"/>
                                      </p:to>
                                    </p:set>
                                    <p:anim calcmode="lin" valueType="num">
                                      <p:cBhvr>
                                        <p:cTn id="55" dur="1000" fill="hold"/>
                                        <p:tgtEl>
                                          <p:spTgt spid="3">
                                            <p:graphicEl>
                                              <a:dgm id="{7C39FBC6-C8B7-4D78-9BD9-CE9729A5A859}"/>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7C39FBC6-C8B7-4D78-9BD9-CE9729A5A859}"/>
                                            </p:graphicEl>
                                          </p:spTgt>
                                        </p:tgtEl>
                                        <p:attrNameLst>
                                          <p:attrName>ppt_h</p:attrName>
                                        </p:attrNameLst>
                                      </p:cBhvr>
                                      <p:tavLst>
                                        <p:tav tm="0">
                                          <p:val>
                                            <p:fltVal val="0"/>
                                          </p:val>
                                        </p:tav>
                                        <p:tav tm="100000">
                                          <p:val>
                                            <p:strVal val="#ppt_h"/>
                                          </p:val>
                                        </p:tav>
                                      </p:tavLst>
                                    </p:anim>
                                    <p:anim calcmode="lin" valueType="num">
                                      <p:cBhvr>
                                        <p:cTn id="57" dur="1000" fill="hold"/>
                                        <p:tgtEl>
                                          <p:spTgt spid="3">
                                            <p:graphicEl>
                                              <a:dgm id="{7C39FBC6-C8B7-4D78-9BD9-CE9729A5A859}"/>
                                            </p:graphicEl>
                                          </p:spTgt>
                                        </p:tgtEl>
                                        <p:attrNameLst>
                                          <p:attrName>style.rotation</p:attrName>
                                        </p:attrNameLst>
                                      </p:cBhvr>
                                      <p:tavLst>
                                        <p:tav tm="0">
                                          <p:val>
                                            <p:fltVal val="90"/>
                                          </p:val>
                                        </p:tav>
                                        <p:tav tm="100000">
                                          <p:val>
                                            <p:fltVal val="0"/>
                                          </p:val>
                                        </p:tav>
                                      </p:tavLst>
                                    </p:anim>
                                    <p:animEffect transition="in" filter="fade">
                                      <p:cBhvr>
                                        <p:cTn id="58" dur="1000"/>
                                        <p:tgtEl>
                                          <p:spTgt spid="3">
                                            <p:graphicEl>
                                              <a:dgm id="{7C39FBC6-C8B7-4D78-9BD9-CE9729A5A859}"/>
                                            </p:graphic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graphicEl>
                                              <a:dgm id="{F3E5CBA2-899B-46A9-8053-972C412933A7}"/>
                                            </p:graphicEl>
                                          </p:spTgt>
                                        </p:tgtEl>
                                        <p:attrNameLst>
                                          <p:attrName>style.visibility</p:attrName>
                                        </p:attrNameLst>
                                      </p:cBhvr>
                                      <p:to>
                                        <p:strVal val="visible"/>
                                      </p:to>
                                    </p:set>
                                    <p:anim calcmode="lin" valueType="num">
                                      <p:cBhvr>
                                        <p:cTn id="61" dur="1000" fill="hold"/>
                                        <p:tgtEl>
                                          <p:spTgt spid="3">
                                            <p:graphicEl>
                                              <a:dgm id="{F3E5CBA2-899B-46A9-8053-972C412933A7}"/>
                                            </p:graphicEl>
                                          </p:spTgt>
                                        </p:tgtEl>
                                        <p:attrNameLst>
                                          <p:attrName>ppt_w</p:attrName>
                                        </p:attrNameLst>
                                      </p:cBhvr>
                                      <p:tavLst>
                                        <p:tav tm="0">
                                          <p:val>
                                            <p:fltVal val="0"/>
                                          </p:val>
                                        </p:tav>
                                        <p:tav tm="100000">
                                          <p:val>
                                            <p:strVal val="#ppt_w"/>
                                          </p:val>
                                        </p:tav>
                                      </p:tavLst>
                                    </p:anim>
                                    <p:anim calcmode="lin" valueType="num">
                                      <p:cBhvr>
                                        <p:cTn id="62" dur="1000" fill="hold"/>
                                        <p:tgtEl>
                                          <p:spTgt spid="3">
                                            <p:graphicEl>
                                              <a:dgm id="{F3E5CBA2-899B-46A9-8053-972C412933A7}"/>
                                            </p:graphicEl>
                                          </p:spTgt>
                                        </p:tgtEl>
                                        <p:attrNameLst>
                                          <p:attrName>ppt_h</p:attrName>
                                        </p:attrNameLst>
                                      </p:cBhvr>
                                      <p:tavLst>
                                        <p:tav tm="0">
                                          <p:val>
                                            <p:fltVal val="0"/>
                                          </p:val>
                                        </p:tav>
                                        <p:tav tm="100000">
                                          <p:val>
                                            <p:strVal val="#ppt_h"/>
                                          </p:val>
                                        </p:tav>
                                      </p:tavLst>
                                    </p:anim>
                                    <p:anim calcmode="lin" valueType="num">
                                      <p:cBhvr>
                                        <p:cTn id="63" dur="1000" fill="hold"/>
                                        <p:tgtEl>
                                          <p:spTgt spid="3">
                                            <p:graphicEl>
                                              <a:dgm id="{F3E5CBA2-899B-46A9-8053-972C412933A7}"/>
                                            </p:graphicEl>
                                          </p:spTgt>
                                        </p:tgtEl>
                                        <p:attrNameLst>
                                          <p:attrName>style.rotation</p:attrName>
                                        </p:attrNameLst>
                                      </p:cBhvr>
                                      <p:tavLst>
                                        <p:tav tm="0">
                                          <p:val>
                                            <p:fltVal val="90"/>
                                          </p:val>
                                        </p:tav>
                                        <p:tav tm="100000">
                                          <p:val>
                                            <p:fltVal val="0"/>
                                          </p:val>
                                        </p:tav>
                                      </p:tavLst>
                                    </p:anim>
                                    <p:animEffect transition="in" filter="fade">
                                      <p:cBhvr>
                                        <p:cTn id="64" dur="1000"/>
                                        <p:tgtEl>
                                          <p:spTgt spid="3">
                                            <p:graphicEl>
                                              <a:dgm id="{F3E5CBA2-899B-46A9-8053-972C412933A7}"/>
                                            </p:graphic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
                                            <p:graphicEl>
                                              <a:dgm id="{983581DF-1E8D-47EE-9D4D-3A6E00C71699}"/>
                                            </p:graphicEl>
                                          </p:spTgt>
                                        </p:tgtEl>
                                        <p:attrNameLst>
                                          <p:attrName>style.visibility</p:attrName>
                                        </p:attrNameLst>
                                      </p:cBhvr>
                                      <p:to>
                                        <p:strVal val="visible"/>
                                      </p:to>
                                    </p:set>
                                    <p:anim calcmode="lin" valueType="num">
                                      <p:cBhvr>
                                        <p:cTn id="67" dur="1000" fill="hold"/>
                                        <p:tgtEl>
                                          <p:spTgt spid="3">
                                            <p:graphicEl>
                                              <a:dgm id="{983581DF-1E8D-47EE-9D4D-3A6E00C71699}"/>
                                            </p:graphicEl>
                                          </p:spTgt>
                                        </p:tgtEl>
                                        <p:attrNameLst>
                                          <p:attrName>ppt_w</p:attrName>
                                        </p:attrNameLst>
                                      </p:cBhvr>
                                      <p:tavLst>
                                        <p:tav tm="0">
                                          <p:val>
                                            <p:fltVal val="0"/>
                                          </p:val>
                                        </p:tav>
                                        <p:tav tm="100000">
                                          <p:val>
                                            <p:strVal val="#ppt_w"/>
                                          </p:val>
                                        </p:tav>
                                      </p:tavLst>
                                    </p:anim>
                                    <p:anim calcmode="lin" valueType="num">
                                      <p:cBhvr>
                                        <p:cTn id="68" dur="1000" fill="hold"/>
                                        <p:tgtEl>
                                          <p:spTgt spid="3">
                                            <p:graphicEl>
                                              <a:dgm id="{983581DF-1E8D-47EE-9D4D-3A6E00C71699}"/>
                                            </p:graphicEl>
                                          </p:spTgt>
                                        </p:tgtEl>
                                        <p:attrNameLst>
                                          <p:attrName>ppt_h</p:attrName>
                                        </p:attrNameLst>
                                      </p:cBhvr>
                                      <p:tavLst>
                                        <p:tav tm="0">
                                          <p:val>
                                            <p:fltVal val="0"/>
                                          </p:val>
                                        </p:tav>
                                        <p:tav tm="100000">
                                          <p:val>
                                            <p:strVal val="#ppt_h"/>
                                          </p:val>
                                        </p:tav>
                                      </p:tavLst>
                                    </p:anim>
                                    <p:anim calcmode="lin" valueType="num">
                                      <p:cBhvr>
                                        <p:cTn id="69" dur="1000" fill="hold"/>
                                        <p:tgtEl>
                                          <p:spTgt spid="3">
                                            <p:graphicEl>
                                              <a:dgm id="{983581DF-1E8D-47EE-9D4D-3A6E00C71699}"/>
                                            </p:graphicEl>
                                          </p:spTgt>
                                        </p:tgtEl>
                                        <p:attrNameLst>
                                          <p:attrName>style.rotation</p:attrName>
                                        </p:attrNameLst>
                                      </p:cBhvr>
                                      <p:tavLst>
                                        <p:tav tm="0">
                                          <p:val>
                                            <p:fltVal val="90"/>
                                          </p:val>
                                        </p:tav>
                                        <p:tav tm="100000">
                                          <p:val>
                                            <p:fltVal val="0"/>
                                          </p:val>
                                        </p:tav>
                                      </p:tavLst>
                                    </p:anim>
                                    <p:animEffect transition="in" filter="fade">
                                      <p:cBhvr>
                                        <p:cTn id="70" dur="1000"/>
                                        <p:tgtEl>
                                          <p:spTgt spid="3">
                                            <p:graphicEl>
                                              <a:dgm id="{983581DF-1E8D-47EE-9D4D-3A6E00C7169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
                                            <p:graphicEl>
                                              <a:dgm id="{C5C3EA56-98AE-452F-92A4-660CD086576D}"/>
                                            </p:graphicEl>
                                          </p:spTgt>
                                        </p:tgtEl>
                                        <p:attrNameLst>
                                          <p:attrName>style.visibility</p:attrName>
                                        </p:attrNameLst>
                                      </p:cBhvr>
                                      <p:to>
                                        <p:strVal val="visible"/>
                                      </p:to>
                                    </p:set>
                                    <p:anim calcmode="lin" valueType="num">
                                      <p:cBhvr>
                                        <p:cTn id="73" dur="1000" fill="hold"/>
                                        <p:tgtEl>
                                          <p:spTgt spid="3">
                                            <p:graphicEl>
                                              <a:dgm id="{C5C3EA56-98AE-452F-92A4-660CD086576D}"/>
                                            </p:graphicEl>
                                          </p:spTgt>
                                        </p:tgtEl>
                                        <p:attrNameLst>
                                          <p:attrName>ppt_w</p:attrName>
                                        </p:attrNameLst>
                                      </p:cBhvr>
                                      <p:tavLst>
                                        <p:tav tm="0">
                                          <p:val>
                                            <p:fltVal val="0"/>
                                          </p:val>
                                        </p:tav>
                                        <p:tav tm="100000">
                                          <p:val>
                                            <p:strVal val="#ppt_w"/>
                                          </p:val>
                                        </p:tav>
                                      </p:tavLst>
                                    </p:anim>
                                    <p:anim calcmode="lin" valueType="num">
                                      <p:cBhvr>
                                        <p:cTn id="74" dur="1000" fill="hold"/>
                                        <p:tgtEl>
                                          <p:spTgt spid="3">
                                            <p:graphicEl>
                                              <a:dgm id="{C5C3EA56-98AE-452F-92A4-660CD086576D}"/>
                                            </p:graphicEl>
                                          </p:spTgt>
                                        </p:tgtEl>
                                        <p:attrNameLst>
                                          <p:attrName>ppt_h</p:attrName>
                                        </p:attrNameLst>
                                      </p:cBhvr>
                                      <p:tavLst>
                                        <p:tav tm="0">
                                          <p:val>
                                            <p:fltVal val="0"/>
                                          </p:val>
                                        </p:tav>
                                        <p:tav tm="100000">
                                          <p:val>
                                            <p:strVal val="#ppt_h"/>
                                          </p:val>
                                        </p:tav>
                                      </p:tavLst>
                                    </p:anim>
                                    <p:anim calcmode="lin" valueType="num">
                                      <p:cBhvr>
                                        <p:cTn id="75" dur="1000" fill="hold"/>
                                        <p:tgtEl>
                                          <p:spTgt spid="3">
                                            <p:graphicEl>
                                              <a:dgm id="{C5C3EA56-98AE-452F-92A4-660CD086576D}"/>
                                            </p:graphicEl>
                                          </p:spTgt>
                                        </p:tgtEl>
                                        <p:attrNameLst>
                                          <p:attrName>style.rotation</p:attrName>
                                        </p:attrNameLst>
                                      </p:cBhvr>
                                      <p:tavLst>
                                        <p:tav tm="0">
                                          <p:val>
                                            <p:fltVal val="90"/>
                                          </p:val>
                                        </p:tav>
                                        <p:tav tm="100000">
                                          <p:val>
                                            <p:fltVal val="0"/>
                                          </p:val>
                                        </p:tav>
                                      </p:tavLst>
                                    </p:anim>
                                    <p:animEffect transition="in" filter="fade">
                                      <p:cBhvr>
                                        <p:cTn id="76" dur="1000"/>
                                        <p:tgtEl>
                                          <p:spTgt spid="3">
                                            <p:graphicEl>
                                              <a:dgm id="{C5C3EA56-98AE-452F-92A4-660CD08657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522549156"/>
              </p:ext>
            </p:extLst>
          </p:nvPr>
        </p:nvGraphicFramePr>
        <p:xfrm>
          <a:off x="759854" y="738672"/>
          <a:ext cx="10740982" cy="522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4477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933264475"/>
              </p:ext>
            </p:extLst>
          </p:nvPr>
        </p:nvGraphicFramePr>
        <p:xfrm>
          <a:off x="236112" y="2021983"/>
          <a:ext cx="11719775" cy="449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051337" y="265223"/>
            <a:ext cx="8683787" cy="769441"/>
          </a:xfrm>
          <a:prstGeom prst="rect">
            <a:avLst/>
          </a:prstGeom>
        </p:spPr>
        <p:txBody>
          <a:bodyPr wrap="none">
            <a:spAutoFit/>
          </a:bodyPr>
          <a:lstStyle/>
          <a:p>
            <a:r>
              <a:rPr lang="ar-DZ" sz="4400" b="1" dirty="0">
                <a:solidFill>
                  <a:srgbClr val="FF0000"/>
                </a:solidFill>
              </a:rPr>
              <a:t>المطلب الأول: ظهور السياحة البيئية المستدامة</a:t>
            </a:r>
          </a:p>
        </p:txBody>
      </p:sp>
      <p:sp>
        <p:nvSpPr>
          <p:cNvPr id="5" name="Rectangle 4"/>
          <p:cNvSpPr/>
          <p:nvPr/>
        </p:nvSpPr>
        <p:spPr>
          <a:xfrm>
            <a:off x="3048000" y="1034664"/>
            <a:ext cx="6096000" cy="1754326"/>
          </a:xfrm>
          <a:prstGeom prst="rect">
            <a:avLst/>
          </a:prstGeom>
        </p:spPr>
        <p:txBody>
          <a:bodyPr>
            <a:spAutoFit/>
          </a:bodyPr>
          <a:lstStyle/>
          <a:p>
            <a:pPr algn="ctr" rtl="1"/>
            <a:r>
              <a:rPr lang="ar-DZ" sz="3600" b="1" dirty="0"/>
              <a:t>مع توجه العالم إلى القرن الحادي والعشرين ظهر مفهومان رئيسيان في مجال ترشيد السياحة:</a:t>
            </a:r>
            <a:endParaRPr lang="fr-FR" sz="3600" b="1" dirty="0"/>
          </a:p>
        </p:txBody>
      </p:sp>
    </p:spTree>
    <p:extLst>
      <p:ext uri="{BB962C8B-B14F-4D97-AF65-F5344CB8AC3E}">
        <p14:creationId xmlns:p14="http://schemas.microsoft.com/office/powerpoint/2010/main" val="18313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8BAAB9CB-399A-43F9-B63F-18F0355BDCC4}"/>
                                            </p:graphicEl>
                                          </p:spTgt>
                                        </p:tgtEl>
                                        <p:attrNameLst>
                                          <p:attrName>style.visibility</p:attrName>
                                        </p:attrNameLst>
                                      </p:cBhvr>
                                      <p:to>
                                        <p:strVal val="visible"/>
                                      </p:to>
                                    </p:set>
                                    <p:anim calcmode="lin" valueType="num">
                                      <p:cBhvr additive="base">
                                        <p:cTn id="7" dur="500" fill="hold"/>
                                        <p:tgtEl>
                                          <p:spTgt spid="6">
                                            <p:graphicEl>
                                              <a:dgm id="{8BAAB9CB-399A-43F9-B63F-18F0355BDCC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8BAAB9CB-399A-43F9-B63F-18F0355BDCC4}"/>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6AC8214B-2358-4A24-9988-E87E95930974}"/>
                                            </p:graphicEl>
                                          </p:spTgt>
                                        </p:tgtEl>
                                        <p:attrNameLst>
                                          <p:attrName>style.visibility</p:attrName>
                                        </p:attrNameLst>
                                      </p:cBhvr>
                                      <p:to>
                                        <p:strVal val="visible"/>
                                      </p:to>
                                    </p:set>
                                    <p:anim calcmode="lin" valueType="num">
                                      <p:cBhvr additive="base">
                                        <p:cTn id="11" dur="500" fill="hold"/>
                                        <p:tgtEl>
                                          <p:spTgt spid="6">
                                            <p:graphicEl>
                                              <a:dgm id="{6AC8214B-2358-4A24-9988-E87E95930974}"/>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6AC8214B-2358-4A24-9988-E87E95930974}"/>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3E09F3B1-626A-4AFB-A599-BE048B588E6D}"/>
                                            </p:graphicEl>
                                          </p:spTgt>
                                        </p:tgtEl>
                                        <p:attrNameLst>
                                          <p:attrName>style.visibility</p:attrName>
                                        </p:attrNameLst>
                                      </p:cBhvr>
                                      <p:to>
                                        <p:strVal val="visible"/>
                                      </p:to>
                                    </p:set>
                                    <p:anim calcmode="lin" valueType="num">
                                      <p:cBhvr additive="base">
                                        <p:cTn id="15" dur="500" fill="hold"/>
                                        <p:tgtEl>
                                          <p:spTgt spid="6">
                                            <p:graphicEl>
                                              <a:dgm id="{3E09F3B1-626A-4AFB-A599-BE048B588E6D}"/>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3E09F3B1-626A-4AFB-A599-BE048B588E6D}"/>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graphicEl>
                                              <a:dgm id="{B36A011B-D662-4E93-B783-F223973CF970}"/>
                                            </p:graphicEl>
                                          </p:spTgt>
                                        </p:tgtEl>
                                        <p:attrNameLst>
                                          <p:attrName>style.visibility</p:attrName>
                                        </p:attrNameLst>
                                      </p:cBhvr>
                                      <p:to>
                                        <p:strVal val="visible"/>
                                      </p:to>
                                    </p:set>
                                    <p:anim calcmode="lin" valueType="num">
                                      <p:cBhvr additive="base">
                                        <p:cTn id="19" dur="500" fill="hold"/>
                                        <p:tgtEl>
                                          <p:spTgt spid="6">
                                            <p:graphicEl>
                                              <a:dgm id="{B36A011B-D662-4E93-B783-F223973CF970}"/>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B36A011B-D662-4E93-B783-F223973CF970}"/>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graphicEl>
                                              <a:dgm id="{B4E3474F-DD94-4AEF-B7B3-DD14C0A2EFDB}"/>
                                            </p:graphicEl>
                                          </p:spTgt>
                                        </p:tgtEl>
                                        <p:attrNameLst>
                                          <p:attrName>style.visibility</p:attrName>
                                        </p:attrNameLst>
                                      </p:cBhvr>
                                      <p:to>
                                        <p:strVal val="visible"/>
                                      </p:to>
                                    </p:set>
                                    <p:anim calcmode="lin" valueType="num">
                                      <p:cBhvr additive="base">
                                        <p:cTn id="23" dur="500" fill="hold"/>
                                        <p:tgtEl>
                                          <p:spTgt spid="6">
                                            <p:graphicEl>
                                              <a:dgm id="{B4E3474F-DD94-4AEF-B7B3-DD14C0A2EFDB}"/>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graphicEl>
                                              <a:dgm id="{B4E3474F-DD94-4AEF-B7B3-DD14C0A2EFDB}"/>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graphicEl>
                                              <a:dgm id="{7D126D7A-D750-4A2C-BE04-3B9545F2EE5E}"/>
                                            </p:graphicEl>
                                          </p:spTgt>
                                        </p:tgtEl>
                                        <p:attrNameLst>
                                          <p:attrName>style.visibility</p:attrName>
                                        </p:attrNameLst>
                                      </p:cBhvr>
                                      <p:to>
                                        <p:strVal val="visible"/>
                                      </p:to>
                                    </p:set>
                                    <p:anim calcmode="lin" valueType="num">
                                      <p:cBhvr additive="base">
                                        <p:cTn id="27" dur="500" fill="hold"/>
                                        <p:tgtEl>
                                          <p:spTgt spid="6">
                                            <p:graphicEl>
                                              <a:dgm id="{7D126D7A-D750-4A2C-BE04-3B9545F2EE5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7D126D7A-D750-4A2C-BE04-3B9545F2EE5E}"/>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0AD032DA-8521-4B37-868A-D0382D89B2AC}"/>
                                            </p:graphicEl>
                                          </p:spTgt>
                                        </p:tgtEl>
                                        <p:attrNameLst>
                                          <p:attrName>style.visibility</p:attrName>
                                        </p:attrNameLst>
                                      </p:cBhvr>
                                      <p:to>
                                        <p:strVal val="visible"/>
                                      </p:to>
                                    </p:set>
                                    <p:anim calcmode="lin" valueType="num">
                                      <p:cBhvr additive="base">
                                        <p:cTn id="31" dur="500" fill="hold"/>
                                        <p:tgtEl>
                                          <p:spTgt spid="6">
                                            <p:graphicEl>
                                              <a:dgm id="{0AD032DA-8521-4B37-868A-D0382D89B2A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0AD032DA-8521-4B37-868A-D0382D89B2AC}"/>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graphicEl>
                                              <a:dgm id="{87677E9F-677D-4FC3-8C09-8C13967E23D8}"/>
                                            </p:graphicEl>
                                          </p:spTgt>
                                        </p:tgtEl>
                                        <p:attrNameLst>
                                          <p:attrName>style.visibility</p:attrName>
                                        </p:attrNameLst>
                                      </p:cBhvr>
                                      <p:to>
                                        <p:strVal val="visible"/>
                                      </p:to>
                                    </p:set>
                                    <p:anim calcmode="lin" valueType="num">
                                      <p:cBhvr additive="base">
                                        <p:cTn id="35" dur="500" fill="hold"/>
                                        <p:tgtEl>
                                          <p:spTgt spid="6">
                                            <p:graphicEl>
                                              <a:dgm id="{87677E9F-677D-4FC3-8C09-8C13967E23D8}"/>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87677E9F-677D-4FC3-8C09-8C13967E23D8}"/>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graphicEl>
                                              <a:dgm id="{1A2E1A5A-463E-4F7A-997C-52732CA29317}"/>
                                            </p:graphicEl>
                                          </p:spTgt>
                                        </p:tgtEl>
                                        <p:attrNameLst>
                                          <p:attrName>style.visibility</p:attrName>
                                        </p:attrNameLst>
                                      </p:cBhvr>
                                      <p:to>
                                        <p:strVal val="visible"/>
                                      </p:to>
                                    </p:set>
                                    <p:anim calcmode="lin" valueType="num">
                                      <p:cBhvr additive="base">
                                        <p:cTn id="39" dur="500" fill="hold"/>
                                        <p:tgtEl>
                                          <p:spTgt spid="6">
                                            <p:graphicEl>
                                              <a:dgm id="{1A2E1A5A-463E-4F7A-997C-52732CA29317}"/>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graphicEl>
                                              <a:dgm id="{1A2E1A5A-463E-4F7A-997C-52732CA29317}"/>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graphicEl>
                                              <a:dgm id="{FF798449-902C-4276-9082-B2D6C61168BC}"/>
                                            </p:graphicEl>
                                          </p:spTgt>
                                        </p:tgtEl>
                                        <p:attrNameLst>
                                          <p:attrName>style.visibility</p:attrName>
                                        </p:attrNameLst>
                                      </p:cBhvr>
                                      <p:to>
                                        <p:strVal val="visible"/>
                                      </p:to>
                                    </p:set>
                                    <p:anim calcmode="lin" valueType="num">
                                      <p:cBhvr additive="base">
                                        <p:cTn id="43" dur="500" fill="hold"/>
                                        <p:tgtEl>
                                          <p:spTgt spid="6">
                                            <p:graphicEl>
                                              <a:dgm id="{FF798449-902C-4276-9082-B2D6C61168BC}"/>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dgm id="{FF798449-902C-4276-9082-B2D6C61168BC}"/>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graphicEl>
                                              <a:dgm id="{4195BA90-E78B-411E-A48F-400A108FF564}"/>
                                            </p:graphicEl>
                                          </p:spTgt>
                                        </p:tgtEl>
                                        <p:attrNameLst>
                                          <p:attrName>style.visibility</p:attrName>
                                        </p:attrNameLst>
                                      </p:cBhvr>
                                      <p:to>
                                        <p:strVal val="visible"/>
                                      </p:to>
                                    </p:set>
                                    <p:anim calcmode="lin" valueType="num">
                                      <p:cBhvr additive="base">
                                        <p:cTn id="47" dur="500" fill="hold"/>
                                        <p:tgtEl>
                                          <p:spTgt spid="6">
                                            <p:graphicEl>
                                              <a:dgm id="{4195BA90-E78B-411E-A48F-400A108FF564}"/>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graphicEl>
                                              <a:dgm id="{4195BA90-E78B-411E-A48F-400A108FF564}"/>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graphicEl>
                                              <a:dgm id="{66E26F47-B8BF-4295-B330-846ED7F1CA2E}"/>
                                            </p:graphicEl>
                                          </p:spTgt>
                                        </p:tgtEl>
                                        <p:attrNameLst>
                                          <p:attrName>style.visibility</p:attrName>
                                        </p:attrNameLst>
                                      </p:cBhvr>
                                      <p:to>
                                        <p:strVal val="visible"/>
                                      </p:to>
                                    </p:set>
                                    <p:anim calcmode="lin" valueType="num">
                                      <p:cBhvr additive="base">
                                        <p:cTn id="51" dur="500" fill="hold"/>
                                        <p:tgtEl>
                                          <p:spTgt spid="6">
                                            <p:graphicEl>
                                              <a:dgm id="{66E26F47-B8BF-4295-B330-846ED7F1CA2E}"/>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graphicEl>
                                              <a:dgm id="{66E26F47-B8BF-4295-B330-846ED7F1CA2E}"/>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
                                            <p:graphicEl>
                                              <a:dgm id="{FB8D0770-EAAD-4BB7-9EFD-26F77229E0ED}"/>
                                            </p:graphicEl>
                                          </p:spTgt>
                                        </p:tgtEl>
                                        <p:attrNameLst>
                                          <p:attrName>style.visibility</p:attrName>
                                        </p:attrNameLst>
                                      </p:cBhvr>
                                      <p:to>
                                        <p:strVal val="visible"/>
                                      </p:to>
                                    </p:set>
                                    <p:anim calcmode="lin" valueType="num">
                                      <p:cBhvr additive="base">
                                        <p:cTn id="55" dur="500" fill="hold"/>
                                        <p:tgtEl>
                                          <p:spTgt spid="6">
                                            <p:graphicEl>
                                              <a:dgm id="{FB8D0770-EAAD-4BB7-9EFD-26F77229E0ED}"/>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graphicEl>
                                              <a:dgm id="{FB8D0770-EAAD-4BB7-9EFD-26F77229E0ED}"/>
                                            </p:graphic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
                                            <p:graphicEl>
                                              <a:dgm id="{76CE88FC-C501-46F6-8D88-96F4B1BC51F6}"/>
                                            </p:graphicEl>
                                          </p:spTgt>
                                        </p:tgtEl>
                                        <p:attrNameLst>
                                          <p:attrName>style.visibility</p:attrName>
                                        </p:attrNameLst>
                                      </p:cBhvr>
                                      <p:to>
                                        <p:strVal val="visible"/>
                                      </p:to>
                                    </p:set>
                                    <p:anim calcmode="lin" valueType="num">
                                      <p:cBhvr additive="base">
                                        <p:cTn id="59" dur="500" fill="hold"/>
                                        <p:tgtEl>
                                          <p:spTgt spid="6">
                                            <p:graphicEl>
                                              <a:dgm id="{76CE88FC-C501-46F6-8D88-96F4B1BC51F6}"/>
                                            </p:graphic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
                                            <p:graphicEl>
                                              <a:dgm id="{76CE88FC-C501-46F6-8D88-96F4B1BC51F6}"/>
                                            </p:graphic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
                                            <p:graphicEl>
                                              <a:dgm id="{EABD92F0-188B-4CA8-9EC8-6EF1F961BBB1}"/>
                                            </p:graphicEl>
                                          </p:spTgt>
                                        </p:tgtEl>
                                        <p:attrNameLst>
                                          <p:attrName>style.visibility</p:attrName>
                                        </p:attrNameLst>
                                      </p:cBhvr>
                                      <p:to>
                                        <p:strVal val="visible"/>
                                      </p:to>
                                    </p:set>
                                    <p:anim calcmode="lin" valueType="num">
                                      <p:cBhvr additive="base">
                                        <p:cTn id="63" dur="500" fill="hold"/>
                                        <p:tgtEl>
                                          <p:spTgt spid="6">
                                            <p:graphicEl>
                                              <a:dgm id="{EABD92F0-188B-4CA8-9EC8-6EF1F961BBB1}"/>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
                                            <p:graphicEl>
                                              <a:dgm id="{EABD92F0-188B-4CA8-9EC8-6EF1F961BBB1}"/>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
                                            <p:graphicEl>
                                              <a:dgm id="{4C473221-372A-47D9-8BEF-4E0841B9C795}"/>
                                            </p:graphicEl>
                                          </p:spTgt>
                                        </p:tgtEl>
                                        <p:attrNameLst>
                                          <p:attrName>style.visibility</p:attrName>
                                        </p:attrNameLst>
                                      </p:cBhvr>
                                      <p:to>
                                        <p:strVal val="visible"/>
                                      </p:to>
                                    </p:set>
                                    <p:anim calcmode="lin" valueType="num">
                                      <p:cBhvr additive="base">
                                        <p:cTn id="67" dur="500" fill="hold"/>
                                        <p:tgtEl>
                                          <p:spTgt spid="6">
                                            <p:graphicEl>
                                              <a:dgm id="{4C473221-372A-47D9-8BEF-4E0841B9C795}"/>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graphicEl>
                                              <a:dgm id="{4C473221-372A-47D9-8BEF-4E0841B9C795}"/>
                                            </p:graphic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
                                            <p:graphicEl>
                                              <a:dgm id="{8083F7DA-884D-4682-A75E-79504ACD9F43}"/>
                                            </p:graphicEl>
                                          </p:spTgt>
                                        </p:tgtEl>
                                        <p:attrNameLst>
                                          <p:attrName>style.visibility</p:attrName>
                                        </p:attrNameLst>
                                      </p:cBhvr>
                                      <p:to>
                                        <p:strVal val="visible"/>
                                      </p:to>
                                    </p:set>
                                    <p:anim calcmode="lin" valueType="num">
                                      <p:cBhvr additive="base">
                                        <p:cTn id="71" dur="500" fill="hold"/>
                                        <p:tgtEl>
                                          <p:spTgt spid="6">
                                            <p:graphicEl>
                                              <a:dgm id="{8083F7DA-884D-4682-A75E-79504ACD9F43}"/>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6">
                                            <p:graphicEl>
                                              <a:dgm id="{8083F7DA-884D-4682-A75E-79504ACD9F43}"/>
                                            </p:graphic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6">
                                            <p:graphicEl>
                                              <a:dgm id="{2658EE52-3BA1-45E0-AE91-66FA6E5166F3}"/>
                                            </p:graphicEl>
                                          </p:spTgt>
                                        </p:tgtEl>
                                        <p:attrNameLst>
                                          <p:attrName>style.visibility</p:attrName>
                                        </p:attrNameLst>
                                      </p:cBhvr>
                                      <p:to>
                                        <p:strVal val="visible"/>
                                      </p:to>
                                    </p:set>
                                    <p:anim calcmode="lin" valueType="num">
                                      <p:cBhvr additive="base">
                                        <p:cTn id="75" dur="500" fill="hold"/>
                                        <p:tgtEl>
                                          <p:spTgt spid="6">
                                            <p:graphicEl>
                                              <a:dgm id="{2658EE52-3BA1-45E0-AE91-66FA6E5166F3}"/>
                                            </p:graphic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6">
                                            <p:graphicEl>
                                              <a:dgm id="{2658EE52-3BA1-45E0-AE91-66FA6E5166F3}"/>
                                            </p:graphic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6">
                                            <p:graphicEl>
                                              <a:dgm id="{926B3B7B-9749-4AD2-AA2D-85321B3B200D}"/>
                                            </p:graphicEl>
                                          </p:spTgt>
                                        </p:tgtEl>
                                        <p:attrNameLst>
                                          <p:attrName>style.visibility</p:attrName>
                                        </p:attrNameLst>
                                      </p:cBhvr>
                                      <p:to>
                                        <p:strVal val="visible"/>
                                      </p:to>
                                    </p:set>
                                    <p:anim calcmode="lin" valueType="num">
                                      <p:cBhvr additive="base">
                                        <p:cTn id="79" dur="500" fill="hold"/>
                                        <p:tgtEl>
                                          <p:spTgt spid="6">
                                            <p:graphicEl>
                                              <a:dgm id="{926B3B7B-9749-4AD2-AA2D-85321B3B200D}"/>
                                            </p:graphic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
                                            <p:graphicEl>
                                              <a:dgm id="{926B3B7B-9749-4AD2-AA2D-85321B3B200D}"/>
                                            </p:graphic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
                                            <p:graphicEl>
                                              <a:dgm id="{D1007A79-E050-4A26-A328-3EBE73F2BDE0}"/>
                                            </p:graphicEl>
                                          </p:spTgt>
                                        </p:tgtEl>
                                        <p:attrNameLst>
                                          <p:attrName>style.visibility</p:attrName>
                                        </p:attrNameLst>
                                      </p:cBhvr>
                                      <p:to>
                                        <p:strVal val="visible"/>
                                      </p:to>
                                    </p:set>
                                    <p:anim calcmode="lin" valueType="num">
                                      <p:cBhvr additive="base">
                                        <p:cTn id="85" dur="500" fill="hold"/>
                                        <p:tgtEl>
                                          <p:spTgt spid="6">
                                            <p:graphicEl>
                                              <a:dgm id="{D1007A79-E050-4A26-A328-3EBE73F2BDE0}"/>
                                            </p:graphic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
                                            <p:graphicEl>
                                              <a:dgm id="{D1007A79-E050-4A26-A328-3EBE73F2BDE0}"/>
                                            </p:graphicEl>
                                          </p:spTgt>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6">
                                            <p:graphicEl>
                                              <a:dgm id="{C91F5B9B-DC45-406B-978E-5CF08B158473}"/>
                                            </p:graphicEl>
                                          </p:spTgt>
                                        </p:tgtEl>
                                        <p:attrNameLst>
                                          <p:attrName>style.visibility</p:attrName>
                                        </p:attrNameLst>
                                      </p:cBhvr>
                                      <p:to>
                                        <p:strVal val="visible"/>
                                      </p:to>
                                    </p:set>
                                    <p:anim calcmode="lin" valueType="num">
                                      <p:cBhvr additive="base">
                                        <p:cTn id="89" dur="500" fill="hold"/>
                                        <p:tgtEl>
                                          <p:spTgt spid="6">
                                            <p:graphicEl>
                                              <a:dgm id="{C91F5B9B-DC45-406B-978E-5CF08B158473}"/>
                                            </p:graphic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6">
                                            <p:graphicEl>
                                              <a:dgm id="{C91F5B9B-DC45-406B-978E-5CF08B158473}"/>
                                            </p:graphic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6">
                                            <p:graphicEl>
                                              <a:dgm id="{F21F5C38-8221-4744-B407-F26F59DEC9B2}"/>
                                            </p:graphicEl>
                                          </p:spTgt>
                                        </p:tgtEl>
                                        <p:attrNameLst>
                                          <p:attrName>style.visibility</p:attrName>
                                        </p:attrNameLst>
                                      </p:cBhvr>
                                      <p:to>
                                        <p:strVal val="visible"/>
                                      </p:to>
                                    </p:set>
                                    <p:anim calcmode="lin" valueType="num">
                                      <p:cBhvr additive="base">
                                        <p:cTn id="93" dur="500" fill="hold"/>
                                        <p:tgtEl>
                                          <p:spTgt spid="6">
                                            <p:graphicEl>
                                              <a:dgm id="{F21F5C38-8221-4744-B407-F26F59DEC9B2}"/>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6">
                                            <p:graphicEl>
                                              <a:dgm id="{F21F5C38-8221-4744-B407-F26F59DEC9B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4030272058"/>
              </p:ext>
            </p:extLst>
          </p:nvPr>
        </p:nvGraphicFramePr>
        <p:xfrm>
          <a:off x="463639" y="321973"/>
          <a:ext cx="11384924" cy="6426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2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graphicEl>
                                              <a:dgm id="{0D70D449-F029-47F0-8447-6B4ED310F9FE}"/>
                                            </p:graphicEl>
                                          </p:spTgt>
                                        </p:tgtEl>
                                        <p:attrNameLst>
                                          <p:attrName>style.visibility</p:attrName>
                                        </p:attrNameLst>
                                      </p:cBhvr>
                                      <p:to>
                                        <p:strVal val="visible"/>
                                      </p:to>
                                    </p:set>
                                    <p:animEffect transition="in" filter="wipe(down)">
                                      <p:cBhvr>
                                        <p:cTn id="7" dur="580">
                                          <p:stCondLst>
                                            <p:cond delay="0"/>
                                          </p:stCondLst>
                                        </p:cTn>
                                        <p:tgtEl>
                                          <p:spTgt spid="6">
                                            <p:graphicEl>
                                              <a:dgm id="{0D70D449-F029-47F0-8447-6B4ED310F9FE}"/>
                                            </p:graphicEl>
                                          </p:spTgt>
                                        </p:tgtEl>
                                      </p:cBhvr>
                                    </p:animEffect>
                                    <p:anim calcmode="lin" valueType="num">
                                      <p:cBhvr>
                                        <p:cTn id="8" dur="1822" tmFilter="0,0; 0.14,0.36; 0.43,0.73; 0.71,0.91; 1.0,1.0">
                                          <p:stCondLst>
                                            <p:cond delay="0"/>
                                          </p:stCondLst>
                                        </p:cTn>
                                        <p:tgtEl>
                                          <p:spTgt spid="6">
                                            <p:graphicEl>
                                              <a:dgm id="{0D70D449-F029-47F0-8447-6B4ED310F9FE}"/>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0D70D449-F029-47F0-8447-6B4ED310F9FE}"/>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0D70D449-F029-47F0-8447-6B4ED310F9FE}"/>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0D70D449-F029-47F0-8447-6B4ED310F9FE}"/>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0D70D449-F029-47F0-8447-6B4ED310F9FE}"/>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0D70D449-F029-47F0-8447-6B4ED310F9FE}"/>
                                            </p:graphicEl>
                                          </p:spTgt>
                                        </p:tgtEl>
                                      </p:cBhvr>
                                      <p:to x="100000" y="60000"/>
                                    </p:animScale>
                                    <p:animScale>
                                      <p:cBhvr>
                                        <p:cTn id="14" dur="166" decel="50000">
                                          <p:stCondLst>
                                            <p:cond delay="676"/>
                                          </p:stCondLst>
                                        </p:cTn>
                                        <p:tgtEl>
                                          <p:spTgt spid="6">
                                            <p:graphicEl>
                                              <a:dgm id="{0D70D449-F029-47F0-8447-6B4ED310F9FE}"/>
                                            </p:graphicEl>
                                          </p:spTgt>
                                        </p:tgtEl>
                                      </p:cBhvr>
                                      <p:to x="100000" y="100000"/>
                                    </p:animScale>
                                    <p:animScale>
                                      <p:cBhvr>
                                        <p:cTn id="15" dur="26">
                                          <p:stCondLst>
                                            <p:cond delay="1312"/>
                                          </p:stCondLst>
                                        </p:cTn>
                                        <p:tgtEl>
                                          <p:spTgt spid="6">
                                            <p:graphicEl>
                                              <a:dgm id="{0D70D449-F029-47F0-8447-6B4ED310F9FE}"/>
                                            </p:graphicEl>
                                          </p:spTgt>
                                        </p:tgtEl>
                                      </p:cBhvr>
                                      <p:to x="100000" y="80000"/>
                                    </p:animScale>
                                    <p:animScale>
                                      <p:cBhvr>
                                        <p:cTn id="16" dur="166" decel="50000">
                                          <p:stCondLst>
                                            <p:cond delay="1338"/>
                                          </p:stCondLst>
                                        </p:cTn>
                                        <p:tgtEl>
                                          <p:spTgt spid="6">
                                            <p:graphicEl>
                                              <a:dgm id="{0D70D449-F029-47F0-8447-6B4ED310F9FE}"/>
                                            </p:graphicEl>
                                          </p:spTgt>
                                        </p:tgtEl>
                                      </p:cBhvr>
                                      <p:to x="100000" y="100000"/>
                                    </p:animScale>
                                    <p:animScale>
                                      <p:cBhvr>
                                        <p:cTn id="17" dur="26">
                                          <p:stCondLst>
                                            <p:cond delay="1642"/>
                                          </p:stCondLst>
                                        </p:cTn>
                                        <p:tgtEl>
                                          <p:spTgt spid="6">
                                            <p:graphicEl>
                                              <a:dgm id="{0D70D449-F029-47F0-8447-6B4ED310F9FE}"/>
                                            </p:graphicEl>
                                          </p:spTgt>
                                        </p:tgtEl>
                                      </p:cBhvr>
                                      <p:to x="100000" y="90000"/>
                                    </p:animScale>
                                    <p:animScale>
                                      <p:cBhvr>
                                        <p:cTn id="18" dur="166" decel="50000">
                                          <p:stCondLst>
                                            <p:cond delay="1668"/>
                                          </p:stCondLst>
                                        </p:cTn>
                                        <p:tgtEl>
                                          <p:spTgt spid="6">
                                            <p:graphicEl>
                                              <a:dgm id="{0D70D449-F029-47F0-8447-6B4ED310F9FE}"/>
                                            </p:graphicEl>
                                          </p:spTgt>
                                        </p:tgtEl>
                                      </p:cBhvr>
                                      <p:to x="100000" y="100000"/>
                                    </p:animScale>
                                    <p:animScale>
                                      <p:cBhvr>
                                        <p:cTn id="19" dur="26">
                                          <p:stCondLst>
                                            <p:cond delay="1808"/>
                                          </p:stCondLst>
                                        </p:cTn>
                                        <p:tgtEl>
                                          <p:spTgt spid="6">
                                            <p:graphicEl>
                                              <a:dgm id="{0D70D449-F029-47F0-8447-6B4ED310F9FE}"/>
                                            </p:graphicEl>
                                          </p:spTgt>
                                        </p:tgtEl>
                                      </p:cBhvr>
                                      <p:to x="100000" y="95000"/>
                                    </p:animScale>
                                    <p:animScale>
                                      <p:cBhvr>
                                        <p:cTn id="20" dur="166" decel="50000">
                                          <p:stCondLst>
                                            <p:cond delay="1834"/>
                                          </p:stCondLst>
                                        </p:cTn>
                                        <p:tgtEl>
                                          <p:spTgt spid="6">
                                            <p:graphicEl>
                                              <a:dgm id="{0D70D449-F029-47F0-8447-6B4ED310F9FE}"/>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graphicEl>
                                              <a:dgm id="{E2579B0B-2076-49A4-83E1-A93420DFFAD9}"/>
                                            </p:graphicEl>
                                          </p:spTgt>
                                        </p:tgtEl>
                                        <p:attrNameLst>
                                          <p:attrName>style.visibility</p:attrName>
                                        </p:attrNameLst>
                                      </p:cBhvr>
                                      <p:to>
                                        <p:strVal val="visible"/>
                                      </p:to>
                                    </p:set>
                                    <p:animEffect transition="in" filter="wipe(down)">
                                      <p:cBhvr>
                                        <p:cTn id="25" dur="580">
                                          <p:stCondLst>
                                            <p:cond delay="0"/>
                                          </p:stCondLst>
                                        </p:cTn>
                                        <p:tgtEl>
                                          <p:spTgt spid="6">
                                            <p:graphicEl>
                                              <a:dgm id="{E2579B0B-2076-49A4-83E1-A93420DFFAD9}"/>
                                            </p:graphicEl>
                                          </p:spTgt>
                                        </p:tgtEl>
                                      </p:cBhvr>
                                    </p:animEffect>
                                    <p:anim calcmode="lin" valueType="num">
                                      <p:cBhvr>
                                        <p:cTn id="26" dur="1822" tmFilter="0,0; 0.14,0.36; 0.43,0.73; 0.71,0.91; 1.0,1.0">
                                          <p:stCondLst>
                                            <p:cond delay="0"/>
                                          </p:stCondLst>
                                        </p:cTn>
                                        <p:tgtEl>
                                          <p:spTgt spid="6">
                                            <p:graphicEl>
                                              <a:dgm id="{E2579B0B-2076-49A4-83E1-A93420DFFA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graphicEl>
                                              <a:dgm id="{E2579B0B-2076-49A4-83E1-A93420DFFA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graphicEl>
                                              <a:dgm id="{E2579B0B-2076-49A4-83E1-A93420DFFA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graphicEl>
                                              <a:dgm id="{E2579B0B-2076-49A4-83E1-A93420DFFA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graphicEl>
                                              <a:dgm id="{E2579B0B-2076-49A4-83E1-A93420DFFA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graphicEl>
                                              <a:dgm id="{E2579B0B-2076-49A4-83E1-A93420DFFAD9}"/>
                                            </p:graphicEl>
                                          </p:spTgt>
                                        </p:tgtEl>
                                      </p:cBhvr>
                                      <p:to x="100000" y="60000"/>
                                    </p:animScale>
                                    <p:animScale>
                                      <p:cBhvr>
                                        <p:cTn id="32" dur="166" decel="50000">
                                          <p:stCondLst>
                                            <p:cond delay="676"/>
                                          </p:stCondLst>
                                        </p:cTn>
                                        <p:tgtEl>
                                          <p:spTgt spid="6">
                                            <p:graphicEl>
                                              <a:dgm id="{E2579B0B-2076-49A4-83E1-A93420DFFAD9}"/>
                                            </p:graphicEl>
                                          </p:spTgt>
                                        </p:tgtEl>
                                      </p:cBhvr>
                                      <p:to x="100000" y="100000"/>
                                    </p:animScale>
                                    <p:animScale>
                                      <p:cBhvr>
                                        <p:cTn id="33" dur="26">
                                          <p:stCondLst>
                                            <p:cond delay="1312"/>
                                          </p:stCondLst>
                                        </p:cTn>
                                        <p:tgtEl>
                                          <p:spTgt spid="6">
                                            <p:graphicEl>
                                              <a:dgm id="{E2579B0B-2076-49A4-83E1-A93420DFFAD9}"/>
                                            </p:graphicEl>
                                          </p:spTgt>
                                        </p:tgtEl>
                                      </p:cBhvr>
                                      <p:to x="100000" y="80000"/>
                                    </p:animScale>
                                    <p:animScale>
                                      <p:cBhvr>
                                        <p:cTn id="34" dur="166" decel="50000">
                                          <p:stCondLst>
                                            <p:cond delay="1338"/>
                                          </p:stCondLst>
                                        </p:cTn>
                                        <p:tgtEl>
                                          <p:spTgt spid="6">
                                            <p:graphicEl>
                                              <a:dgm id="{E2579B0B-2076-49A4-83E1-A93420DFFAD9}"/>
                                            </p:graphicEl>
                                          </p:spTgt>
                                        </p:tgtEl>
                                      </p:cBhvr>
                                      <p:to x="100000" y="100000"/>
                                    </p:animScale>
                                    <p:animScale>
                                      <p:cBhvr>
                                        <p:cTn id="35" dur="26">
                                          <p:stCondLst>
                                            <p:cond delay="1642"/>
                                          </p:stCondLst>
                                        </p:cTn>
                                        <p:tgtEl>
                                          <p:spTgt spid="6">
                                            <p:graphicEl>
                                              <a:dgm id="{E2579B0B-2076-49A4-83E1-A93420DFFAD9}"/>
                                            </p:graphicEl>
                                          </p:spTgt>
                                        </p:tgtEl>
                                      </p:cBhvr>
                                      <p:to x="100000" y="90000"/>
                                    </p:animScale>
                                    <p:animScale>
                                      <p:cBhvr>
                                        <p:cTn id="36" dur="166" decel="50000">
                                          <p:stCondLst>
                                            <p:cond delay="1668"/>
                                          </p:stCondLst>
                                        </p:cTn>
                                        <p:tgtEl>
                                          <p:spTgt spid="6">
                                            <p:graphicEl>
                                              <a:dgm id="{E2579B0B-2076-49A4-83E1-A93420DFFAD9}"/>
                                            </p:graphicEl>
                                          </p:spTgt>
                                        </p:tgtEl>
                                      </p:cBhvr>
                                      <p:to x="100000" y="100000"/>
                                    </p:animScale>
                                    <p:animScale>
                                      <p:cBhvr>
                                        <p:cTn id="37" dur="26">
                                          <p:stCondLst>
                                            <p:cond delay="1808"/>
                                          </p:stCondLst>
                                        </p:cTn>
                                        <p:tgtEl>
                                          <p:spTgt spid="6">
                                            <p:graphicEl>
                                              <a:dgm id="{E2579B0B-2076-49A4-83E1-A93420DFFAD9}"/>
                                            </p:graphicEl>
                                          </p:spTgt>
                                        </p:tgtEl>
                                      </p:cBhvr>
                                      <p:to x="100000" y="95000"/>
                                    </p:animScale>
                                    <p:animScale>
                                      <p:cBhvr>
                                        <p:cTn id="38" dur="166" decel="50000">
                                          <p:stCondLst>
                                            <p:cond delay="1834"/>
                                          </p:stCondLst>
                                        </p:cTn>
                                        <p:tgtEl>
                                          <p:spTgt spid="6">
                                            <p:graphicEl>
                                              <a:dgm id="{E2579B0B-2076-49A4-83E1-A93420DFFAD9}"/>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graphicEl>
                                              <a:dgm id="{A2077920-FAA0-4187-B681-46FECDBF962D}"/>
                                            </p:graphicEl>
                                          </p:spTgt>
                                        </p:tgtEl>
                                        <p:attrNameLst>
                                          <p:attrName>style.visibility</p:attrName>
                                        </p:attrNameLst>
                                      </p:cBhvr>
                                      <p:to>
                                        <p:strVal val="visible"/>
                                      </p:to>
                                    </p:set>
                                    <p:animEffect transition="in" filter="wipe(down)">
                                      <p:cBhvr>
                                        <p:cTn id="43" dur="580">
                                          <p:stCondLst>
                                            <p:cond delay="0"/>
                                          </p:stCondLst>
                                        </p:cTn>
                                        <p:tgtEl>
                                          <p:spTgt spid="6">
                                            <p:graphicEl>
                                              <a:dgm id="{A2077920-FAA0-4187-B681-46FECDBF962D}"/>
                                            </p:graphicEl>
                                          </p:spTgt>
                                        </p:tgtEl>
                                      </p:cBhvr>
                                    </p:animEffect>
                                    <p:anim calcmode="lin" valueType="num">
                                      <p:cBhvr>
                                        <p:cTn id="44" dur="1822" tmFilter="0,0; 0.14,0.36; 0.43,0.73; 0.71,0.91; 1.0,1.0">
                                          <p:stCondLst>
                                            <p:cond delay="0"/>
                                          </p:stCondLst>
                                        </p:cTn>
                                        <p:tgtEl>
                                          <p:spTgt spid="6">
                                            <p:graphicEl>
                                              <a:dgm id="{A2077920-FAA0-4187-B681-46FECDBF962D}"/>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graphicEl>
                                              <a:dgm id="{A2077920-FAA0-4187-B681-46FECDBF962D}"/>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graphicEl>
                                              <a:dgm id="{A2077920-FAA0-4187-B681-46FECDBF962D}"/>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graphicEl>
                                              <a:dgm id="{A2077920-FAA0-4187-B681-46FECDBF962D}"/>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graphicEl>
                                              <a:dgm id="{A2077920-FAA0-4187-B681-46FECDBF962D}"/>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graphicEl>
                                              <a:dgm id="{A2077920-FAA0-4187-B681-46FECDBF962D}"/>
                                            </p:graphicEl>
                                          </p:spTgt>
                                        </p:tgtEl>
                                      </p:cBhvr>
                                      <p:to x="100000" y="60000"/>
                                    </p:animScale>
                                    <p:animScale>
                                      <p:cBhvr>
                                        <p:cTn id="50" dur="166" decel="50000">
                                          <p:stCondLst>
                                            <p:cond delay="676"/>
                                          </p:stCondLst>
                                        </p:cTn>
                                        <p:tgtEl>
                                          <p:spTgt spid="6">
                                            <p:graphicEl>
                                              <a:dgm id="{A2077920-FAA0-4187-B681-46FECDBF962D}"/>
                                            </p:graphicEl>
                                          </p:spTgt>
                                        </p:tgtEl>
                                      </p:cBhvr>
                                      <p:to x="100000" y="100000"/>
                                    </p:animScale>
                                    <p:animScale>
                                      <p:cBhvr>
                                        <p:cTn id="51" dur="26">
                                          <p:stCondLst>
                                            <p:cond delay="1312"/>
                                          </p:stCondLst>
                                        </p:cTn>
                                        <p:tgtEl>
                                          <p:spTgt spid="6">
                                            <p:graphicEl>
                                              <a:dgm id="{A2077920-FAA0-4187-B681-46FECDBF962D}"/>
                                            </p:graphicEl>
                                          </p:spTgt>
                                        </p:tgtEl>
                                      </p:cBhvr>
                                      <p:to x="100000" y="80000"/>
                                    </p:animScale>
                                    <p:animScale>
                                      <p:cBhvr>
                                        <p:cTn id="52" dur="166" decel="50000">
                                          <p:stCondLst>
                                            <p:cond delay="1338"/>
                                          </p:stCondLst>
                                        </p:cTn>
                                        <p:tgtEl>
                                          <p:spTgt spid="6">
                                            <p:graphicEl>
                                              <a:dgm id="{A2077920-FAA0-4187-B681-46FECDBF962D}"/>
                                            </p:graphicEl>
                                          </p:spTgt>
                                        </p:tgtEl>
                                      </p:cBhvr>
                                      <p:to x="100000" y="100000"/>
                                    </p:animScale>
                                    <p:animScale>
                                      <p:cBhvr>
                                        <p:cTn id="53" dur="26">
                                          <p:stCondLst>
                                            <p:cond delay="1642"/>
                                          </p:stCondLst>
                                        </p:cTn>
                                        <p:tgtEl>
                                          <p:spTgt spid="6">
                                            <p:graphicEl>
                                              <a:dgm id="{A2077920-FAA0-4187-B681-46FECDBF962D}"/>
                                            </p:graphicEl>
                                          </p:spTgt>
                                        </p:tgtEl>
                                      </p:cBhvr>
                                      <p:to x="100000" y="90000"/>
                                    </p:animScale>
                                    <p:animScale>
                                      <p:cBhvr>
                                        <p:cTn id="54" dur="166" decel="50000">
                                          <p:stCondLst>
                                            <p:cond delay="1668"/>
                                          </p:stCondLst>
                                        </p:cTn>
                                        <p:tgtEl>
                                          <p:spTgt spid="6">
                                            <p:graphicEl>
                                              <a:dgm id="{A2077920-FAA0-4187-B681-46FECDBF962D}"/>
                                            </p:graphicEl>
                                          </p:spTgt>
                                        </p:tgtEl>
                                      </p:cBhvr>
                                      <p:to x="100000" y="100000"/>
                                    </p:animScale>
                                    <p:animScale>
                                      <p:cBhvr>
                                        <p:cTn id="55" dur="26">
                                          <p:stCondLst>
                                            <p:cond delay="1808"/>
                                          </p:stCondLst>
                                        </p:cTn>
                                        <p:tgtEl>
                                          <p:spTgt spid="6">
                                            <p:graphicEl>
                                              <a:dgm id="{A2077920-FAA0-4187-B681-46FECDBF962D}"/>
                                            </p:graphicEl>
                                          </p:spTgt>
                                        </p:tgtEl>
                                      </p:cBhvr>
                                      <p:to x="100000" y="95000"/>
                                    </p:animScale>
                                    <p:animScale>
                                      <p:cBhvr>
                                        <p:cTn id="56" dur="166" decel="50000">
                                          <p:stCondLst>
                                            <p:cond delay="1834"/>
                                          </p:stCondLst>
                                        </p:cTn>
                                        <p:tgtEl>
                                          <p:spTgt spid="6">
                                            <p:graphicEl>
                                              <a:dgm id="{A2077920-FAA0-4187-B681-46FECDBF962D}"/>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graphicEl>
                                              <a:dgm id="{5CA23C74-70C6-48D1-9F4B-35BCBA5973ED}"/>
                                            </p:graphicEl>
                                          </p:spTgt>
                                        </p:tgtEl>
                                        <p:attrNameLst>
                                          <p:attrName>style.visibility</p:attrName>
                                        </p:attrNameLst>
                                      </p:cBhvr>
                                      <p:to>
                                        <p:strVal val="visible"/>
                                      </p:to>
                                    </p:set>
                                    <p:animEffect transition="in" filter="wipe(down)">
                                      <p:cBhvr>
                                        <p:cTn id="61" dur="580">
                                          <p:stCondLst>
                                            <p:cond delay="0"/>
                                          </p:stCondLst>
                                        </p:cTn>
                                        <p:tgtEl>
                                          <p:spTgt spid="6">
                                            <p:graphicEl>
                                              <a:dgm id="{5CA23C74-70C6-48D1-9F4B-35BCBA5973ED}"/>
                                            </p:graphicEl>
                                          </p:spTgt>
                                        </p:tgtEl>
                                      </p:cBhvr>
                                    </p:animEffect>
                                    <p:anim calcmode="lin" valueType="num">
                                      <p:cBhvr>
                                        <p:cTn id="62" dur="1822" tmFilter="0,0; 0.14,0.36; 0.43,0.73; 0.71,0.91; 1.0,1.0">
                                          <p:stCondLst>
                                            <p:cond delay="0"/>
                                          </p:stCondLst>
                                        </p:cTn>
                                        <p:tgtEl>
                                          <p:spTgt spid="6">
                                            <p:graphicEl>
                                              <a:dgm id="{5CA23C74-70C6-48D1-9F4B-35BCBA5973ED}"/>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graphicEl>
                                              <a:dgm id="{5CA23C74-70C6-48D1-9F4B-35BCBA5973ED}"/>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graphicEl>
                                              <a:dgm id="{5CA23C74-70C6-48D1-9F4B-35BCBA5973ED}"/>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graphicEl>
                                              <a:dgm id="{5CA23C74-70C6-48D1-9F4B-35BCBA5973ED}"/>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graphicEl>
                                              <a:dgm id="{5CA23C74-70C6-48D1-9F4B-35BCBA5973ED}"/>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graphicEl>
                                              <a:dgm id="{5CA23C74-70C6-48D1-9F4B-35BCBA5973ED}"/>
                                            </p:graphicEl>
                                          </p:spTgt>
                                        </p:tgtEl>
                                      </p:cBhvr>
                                      <p:to x="100000" y="60000"/>
                                    </p:animScale>
                                    <p:animScale>
                                      <p:cBhvr>
                                        <p:cTn id="68" dur="166" decel="50000">
                                          <p:stCondLst>
                                            <p:cond delay="676"/>
                                          </p:stCondLst>
                                        </p:cTn>
                                        <p:tgtEl>
                                          <p:spTgt spid="6">
                                            <p:graphicEl>
                                              <a:dgm id="{5CA23C74-70C6-48D1-9F4B-35BCBA5973ED}"/>
                                            </p:graphicEl>
                                          </p:spTgt>
                                        </p:tgtEl>
                                      </p:cBhvr>
                                      <p:to x="100000" y="100000"/>
                                    </p:animScale>
                                    <p:animScale>
                                      <p:cBhvr>
                                        <p:cTn id="69" dur="26">
                                          <p:stCondLst>
                                            <p:cond delay="1312"/>
                                          </p:stCondLst>
                                        </p:cTn>
                                        <p:tgtEl>
                                          <p:spTgt spid="6">
                                            <p:graphicEl>
                                              <a:dgm id="{5CA23C74-70C6-48D1-9F4B-35BCBA5973ED}"/>
                                            </p:graphicEl>
                                          </p:spTgt>
                                        </p:tgtEl>
                                      </p:cBhvr>
                                      <p:to x="100000" y="80000"/>
                                    </p:animScale>
                                    <p:animScale>
                                      <p:cBhvr>
                                        <p:cTn id="70" dur="166" decel="50000">
                                          <p:stCondLst>
                                            <p:cond delay="1338"/>
                                          </p:stCondLst>
                                        </p:cTn>
                                        <p:tgtEl>
                                          <p:spTgt spid="6">
                                            <p:graphicEl>
                                              <a:dgm id="{5CA23C74-70C6-48D1-9F4B-35BCBA5973ED}"/>
                                            </p:graphicEl>
                                          </p:spTgt>
                                        </p:tgtEl>
                                      </p:cBhvr>
                                      <p:to x="100000" y="100000"/>
                                    </p:animScale>
                                    <p:animScale>
                                      <p:cBhvr>
                                        <p:cTn id="71" dur="26">
                                          <p:stCondLst>
                                            <p:cond delay="1642"/>
                                          </p:stCondLst>
                                        </p:cTn>
                                        <p:tgtEl>
                                          <p:spTgt spid="6">
                                            <p:graphicEl>
                                              <a:dgm id="{5CA23C74-70C6-48D1-9F4B-35BCBA5973ED}"/>
                                            </p:graphicEl>
                                          </p:spTgt>
                                        </p:tgtEl>
                                      </p:cBhvr>
                                      <p:to x="100000" y="90000"/>
                                    </p:animScale>
                                    <p:animScale>
                                      <p:cBhvr>
                                        <p:cTn id="72" dur="166" decel="50000">
                                          <p:stCondLst>
                                            <p:cond delay="1668"/>
                                          </p:stCondLst>
                                        </p:cTn>
                                        <p:tgtEl>
                                          <p:spTgt spid="6">
                                            <p:graphicEl>
                                              <a:dgm id="{5CA23C74-70C6-48D1-9F4B-35BCBA5973ED}"/>
                                            </p:graphicEl>
                                          </p:spTgt>
                                        </p:tgtEl>
                                      </p:cBhvr>
                                      <p:to x="100000" y="100000"/>
                                    </p:animScale>
                                    <p:animScale>
                                      <p:cBhvr>
                                        <p:cTn id="73" dur="26">
                                          <p:stCondLst>
                                            <p:cond delay="1808"/>
                                          </p:stCondLst>
                                        </p:cTn>
                                        <p:tgtEl>
                                          <p:spTgt spid="6">
                                            <p:graphicEl>
                                              <a:dgm id="{5CA23C74-70C6-48D1-9F4B-35BCBA5973ED}"/>
                                            </p:graphicEl>
                                          </p:spTgt>
                                        </p:tgtEl>
                                      </p:cBhvr>
                                      <p:to x="100000" y="95000"/>
                                    </p:animScale>
                                    <p:animScale>
                                      <p:cBhvr>
                                        <p:cTn id="74" dur="166" decel="50000">
                                          <p:stCondLst>
                                            <p:cond delay="1834"/>
                                          </p:stCondLst>
                                        </p:cTn>
                                        <p:tgtEl>
                                          <p:spTgt spid="6">
                                            <p:graphicEl>
                                              <a:dgm id="{5CA23C74-70C6-48D1-9F4B-35BCBA5973ED}"/>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graphicEl>
                                              <a:dgm id="{B6D66EEE-8246-4D86-A50C-EB20FDEEEA6C}"/>
                                            </p:graphicEl>
                                          </p:spTgt>
                                        </p:tgtEl>
                                        <p:attrNameLst>
                                          <p:attrName>style.visibility</p:attrName>
                                        </p:attrNameLst>
                                      </p:cBhvr>
                                      <p:to>
                                        <p:strVal val="visible"/>
                                      </p:to>
                                    </p:set>
                                    <p:animEffect transition="in" filter="wipe(down)">
                                      <p:cBhvr>
                                        <p:cTn id="79" dur="580">
                                          <p:stCondLst>
                                            <p:cond delay="0"/>
                                          </p:stCondLst>
                                        </p:cTn>
                                        <p:tgtEl>
                                          <p:spTgt spid="6">
                                            <p:graphicEl>
                                              <a:dgm id="{B6D66EEE-8246-4D86-A50C-EB20FDEEEA6C}"/>
                                            </p:graphicEl>
                                          </p:spTgt>
                                        </p:tgtEl>
                                      </p:cBhvr>
                                    </p:animEffect>
                                    <p:anim calcmode="lin" valueType="num">
                                      <p:cBhvr>
                                        <p:cTn id="80" dur="1822" tmFilter="0,0; 0.14,0.36; 0.43,0.73; 0.71,0.91; 1.0,1.0">
                                          <p:stCondLst>
                                            <p:cond delay="0"/>
                                          </p:stCondLst>
                                        </p:cTn>
                                        <p:tgtEl>
                                          <p:spTgt spid="6">
                                            <p:graphicEl>
                                              <a:dgm id="{B6D66EEE-8246-4D86-A50C-EB20FDEEEA6C}"/>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graphicEl>
                                              <a:dgm id="{B6D66EEE-8246-4D86-A50C-EB20FDEEEA6C}"/>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graphicEl>
                                              <a:dgm id="{B6D66EEE-8246-4D86-A50C-EB20FDEEEA6C}"/>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graphicEl>
                                              <a:dgm id="{B6D66EEE-8246-4D86-A50C-EB20FDEEEA6C}"/>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graphicEl>
                                              <a:dgm id="{B6D66EEE-8246-4D86-A50C-EB20FDEEEA6C}"/>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graphicEl>
                                              <a:dgm id="{B6D66EEE-8246-4D86-A50C-EB20FDEEEA6C}"/>
                                            </p:graphicEl>
                                          </p:spTgt>
                                        </p:tgtEl>
                                      </p:cBhvr>
                                      <p:to x="100000" y="60000"/>
                                    </p:animScale>
                                    <p:animScale>
                                      <p:cBhvr>
                                        <p:cTn id="86" dur="166" decel="50000">
                                          <p:stCondLst>
                                            <p:cond delay="676"/>
                                          </p:stCondLst>
                                        </p:cTn>
                                        <p:tgtEl>
                                          <p:spTgt spid="6">
                                            <p:graphicEl>
                                              <a:dgm id="{B6D66EEE-8246-4D86-A50C-EB20FDEEEA6C}"/>
                                            </p:graphicEl>
                                          </p:spTgt>
                                        </p:tgtEl>
                                      </p:cBhvr>
                                      <p:to x="100000" y="100000"/>
                                    </p:animScale>
                                    <p:animScale>
                                      <p:cBhvr>
                                        <p:cTn id="87" dur="26">
                                          <p:stCondLst>
                                            <p:cond delay="1312"/>
                                          </p:stCondLst>
                                        </p:cTn>
                                        <p:tgtEl>
                                          <p:spTgt spid="6">
                                            <p:graphicEl>
                                              <a:dgm id="{B6D66EEE-8246-4D86-A50C-EB20FDEEEA6C}"/>
                                            </p:graphicEl>
                                          </p:spTgt>
                                        </p:tgtEl>
                                      </p:cBhvr>
                                      <p:to x="100000" y="80000"/>
                                    </p:animScale>
                                    <p:animScale>
                                      <p:cBhvr>
                                        <p:cTn id="88" dur="166" decel="50000">
                                          <p:stCondLst>
                                            <p:cond delay="1338"/>
                                          </p:stCondLst>
                                        </p:cTn>
                                        <p:tgtEl>
                                          <p:spTgt spid="6">
                                            <p:graphicEl>
                                              <a:dgm id="{B6D66EEE-8246-4D86-A50C-EB20FDEEEA6C}"/>
                                            </p:graphicEl>
                                          </p:spTgt>
                                        </p:tgtEl>
                                      </p:cBhvr>
                                      <p:to x="100000" y="100000"/>
                                    </p:animScale>
                                    <p:animScale>
                                      <p:cBhvr>
                                        <p:cTn id="89" dur="26">
                                          <p:stCondLst>
                                            <p:cond delay="1642"/>
                                          </p:stCondLst>
                                        </p:cTn>
                                        <p:tgtEl>
                                          <p:spTgt spid="6">
                                            <p:graphicEl>
                                              <a:dgm id="{B6D66EEE-8246-4D86-A50C-EB20FDEEEA6C}"/>
                                            </p:graphicEl>
                                          </p:spTgt>
                                        </p:tgtEl>
                                      </p:cBhvr>
                                      <p:to x="100000" y="90000"/>
                                    </p:animScale>
                                    <p:animScale>
                                      <p:cBhvr>
                                        <p:cTn id="90" dur="166" decel="50000">
                                          <p:stCondLst>
                                            <p:cond delay="1668"/>
                                          </p:stCondLst>
                                        </p:cTn>
                                        <p:tgtEl>
                                          <p:spTgt spid="6">
                                            <p:graphicEl>
                                              <a:dgm id="{B6D66EEE-8246-4D86-A50C-EB20FDEEEA6C}"/>
                                            </p:graphicEl>
                                          </p:spTgt>
                                        </p:tgtEl>
                                      </p:cBhvr>
                                      <p:to x="100000" y="100000"/>
                                    </p:animScale>
                                    <p:animScale>
                                      <p:cBhvr>
                                        <p:cTn id="91" dur="26">
                                          <p:stCondLst>
                                            <p:cond delay="1808"/>
                                          </p:stCondLst>
                                        </p:cTn>
                                        <p:tgtEl>
                                          <p:spTgt spid="6">
                                            <p:graphicEl>
                                              <a:dgm id="{B6D66EEE-8246-4D86-A50C-EB20FDEEEA6C}"/>
                                            </p:graphicEl>
                                          </p:spTgt>
                                        </p:tgtEl>
                                      </p:cBhvr>
                                      <p:to x="100000" y="95000"/>
                                    </p:animScale>
                                    <p:animScale>
                                      <p:cBhvr>
                                        <p:cTn id="92" dur="166" decel="50000">
                                          <p:stCondLst>
                                            <p:cond delay="1834"/>
                                          </p:stCondLst>
                                        </p:cTn>
                                        <p:tgtEl>
                                          <p:spTgt spid="6">
                                            <p:graphicEl>
                                              <a:dgm id="{B6D66EEE-8246-4D86-A50C-EB20FDEEEA6C}"/>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graphicEl>
                                              <a:dgm id="{F6A09A46-E2D1-4E3D-96D2-72E3B9B10865}"/>
                                            </p:graphicEl>
                                          </p:spTgt>
                                        </p:tgtEl>
                                        <p:attrNameLst>
                                          <p:attrName>style.visibility</p:attrName>
                                        </p:attrNameLst>
                                      </p:cBhvr>
                                      <p:to>
                                        <p:strVal val="visible"/>
                                      </p:to>
                                    </p:set>
                                    <p:animEffect transition="in" filter="wipe(down)">
                                      <p:cBhvr>
                                        <p:cTn id="97" dur="580">
                                          <p:stCondLst>
                                            <p:cond delay="0"/>
                                          </p:stCondLst>
                                        </p:cTn>
                                        <p:tgtEl>
                                          <p:spTgt spid="6">
                                            <p:graphicEl>
                                              <a:dgm id="{F6A09A46-E2D1-4E3D-96D2-72E3B9B10865}"/>
                                            </p:graphicEl>
                                          </p:spTgt>
                                        </p:tgtEl>
                                      </p:cBhvr>
                                    </p:animEffect>
                                    <p:anim calcmode="lin" valueType="num">
                                      <p:cBhvr>
                                        <p:cTn id="98" dur="1822" tmFilter="0,0; 0.14,0.36; 0.43,0.73; 0.71,0.91; 1.0,1.0">
                                          <p:stCondLst>
                                            <p:cond delay="0"/>
                                          </p:stCondLst>
                                        </p:cTn>
                                        <p:tgtEl>
                                          <p:spTgt spid="6">
                                            <p:graphicEl>
                                              <a:dgm id="{F6A09A46-E2D1-4E3D-96D2-72E3B9B10865}"/>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graphicEl>
                                              <a:dgm id="{F6A09A46-E2D1-4E3D-96D2-72E3B9B10865}"/>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graphicEl>
                                              <a:dgm id="{F6A09A46-E2D1-4E3D-96D2-72E3B9B10865}"/>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graphicEl>
                                              <a:dgm id="{F6A09A46-E2D1-4E3D-96D2-72E3B9B10865}"/>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graphicEl>
                                              <a:dgm id="{F6A09A46-E2D1-4E3D-96D2-72E3B9B10865}"/>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graphicEl>
                                              <a:dgm id="{F6A09A46-E2D1-4E3D-96D2-72E3B9B10865}"/>
                                            </p:graphicEl>
                                          </p:spTgt>
                                        </p:tgtEl>
                                      </p:cBhvr>
                                      <p:to x="100000" y="60000"/>
                                    </p:animScale>
                                    <p:animScale>
                                      <p:cBhvr>
                                        <p:cTn id="104" dur="166" decel="50000">
                                          <p:stCondLst>
                                            <p:cond delay="676"/>
                                          </p:stCondLst>
                                        </p:cTn>
                                        <p:tgtEl>
                                          <p:spTgt spid="6">
                                            <p:graphicEl>
                                              <a:dgm id="{F6A09A46-E2D1-4E3D-96D2-72E3B9B10865}"/>
                                            </p:graphicEl>
                                          </p:spTgt>
                                        </p:tgtEl>
                                      </p:cBhvr>
                                      <p:to x="100000" y="100000"/>
                                    </p:animScale>
                                    <p:animScale>
                                      <p:cBhvr>
                                        <p:cTn id="105" dur="26">
                                          <p:stCondLst>
                                            <p:cond delay="1312"/>
                                          </p:stCondLst>
                                        </p:cTn>
                                        <p:tgtEl>
                                          <p:spTgt spid="6">
                                            <p:graphicEl>
                                              <a:dgm id="{F6A09A46-E2D1-4E3D-96D2-72E3B9B10865}"/>
                                            </p:graphicEl>
                                          </p:spTgt>
                                        </p:tgtEl>
                                      </p:cBhvr>
                                      <p:to x="100000" y="80000"/>
                                    </p:animScale>
                                    <p:animScale>
                                      <p:cBhvr>
                                        <p:cTn id="106" dur="166" decel="50000">
                                          <p:stCondLst>
                                            <p:cond delay="1338"/>
                                          </p:stCondLst>
                                        </p:cTn>
                                        <p:tgtEl>
                                          <p:spTgt spid="6">
                                            <p:graphicEl>
                                              <a:dgm id="{F6A09A46-E2D1-4E3D-96D2-72E3B9B10865}"/>
                                            </p:graphicEl>
                                          </p:spTgt>
                                        </p:tgtEl>
                                      </p:cBhvr>
                                      <p:to x="100000" y="100000"/>
                                    </p:animScale>
                                    <p:animScale>
                                      <p:cBhvr>
                                        <p:cTn id="107" dur="26">
                                          <p:stCondLst>
                                            <p:cond delay="1642"/>
                                          </p:stCondLst>
                                        </p:cTn>
                                        <p:tgtEl>
                                          <p:spTgt spid="6">
                                            <p:graphicEl>
                                              <a:dgm id="{F6A09A46-E2D1-4E3D-96D2-72E3B9B10865}"/>
                                            </p:graphicEl>
                                          </p:spTgt>
                                        </p:tgtEl>
                                      </p:cBhvr>
                                      <p:to x="100000" y="90000"/>
                                    </p:animScale>
                                    <p:animScale>
                                      <p:cBhvr>
                                        <p:cTn id="108" dur="166" decel="50000">
                                          <p:stCondLst>
                                            <p:cond delay="1668"/>
                                          </p:stCondLst>
                                        </p:cTn>
                                        <p:tgtEl>
                                          <p:spTgt spid="6">
                                            <p:graphicEl>
                                              <a:dgm id="{F6A09A46-E2D1-4E3D-96D2-72E3B9B10865}"/>
                                            </p:graphicEl>
                                          </p:spTgt>
                                        </p:tgtEl>
                                      </p:cBhvr>
                                      <p:to x="100000" y="100000"/>
                                    </p:animScale>
                                    <p:animScale>
                                      <p:cBhvr>
                                        <p:cTn id="109" dur="26">
                                          <p:stCondLst>
                                            <p:cond delay="1808"/>
                                          </p:stCondLst>
                                        </p:cTn>
                                        <p:tgtEl>
                                          <p:spTgt spid="6">
                                            <p:graphicEl>
                                              <a:dgm id="{F6A09A46-E2D1-4E3D-96D2-72E3B9B10865}"/>
                                            </p:graphicEl>
                                          </p:spTgt>
                                        </p:tgtEl>
                                      </p:cBhvr>
                                      <p:to x="100000" y="95000"/>
                                    </p:animScale>
                                    <p:animScale>
                                      <p:cBhvr>
                                        <p:cTn id="110" dur="166" decel="50000">
                                          <p:stCondLst>
                                            <p:cond delay="1834"/>
                                          </p:stCondLst>
                                        </p:cTn>
                                        <p:tgtEl>
                                          <p:spTgt spid="6">
                                            <p:graphicEl>
                                              <a:dgm id="{F6A09A46-E2D1-4E3D-96D2-72E3B9B10865}"/>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
                                            <p:graphicEl>
                                              <a:dgm id="{D51AFF3B-758E-4E58-9E8B-818F2E2389F2}"/>
                                            </p:graphicEl>
                                          </p:spTgt>
                                        </p:tgtEl>
                                        <p:attrNameLst>
                                          <p:attrName>style.visibility</p:attrName>
                                        </p:attrNameLst>
                                      </p:cBhvr>
                                      <p:to>
                                        <p:strVal val="visible"/>
                                      </p:to>
                                    </p:set>
                                    <p:animEffect transition="in" filter="wipe(down)">
                                      <p:cBhvr>
                                        <p:cTn id="115" dur="580">
                                          <p:stCondLst>
                                            <p:cond delay="0"/>
                                          </p:stCondLst>
                                        </p:cTn>
                                        <p:tgtEl>
                                          <p:spTgt spid="6">
                                            <p:graphicEl>
                                              <a:dgm id="{D51AFF3B-758E-4E58-9E8B-818F2E2389F2}"/>
                                            </p:graphicEl>
                                          </p:spTgt>
                                        </p:tgtEl>
                                      </p:cBhvr>
                                    </p:animEffect>
                                    <p:anim calcmode="lin" valueType="num">
                                      <p:cBhvr>
                                        <p:cTn id="116" dur="1822" tmFilter="0,0; 0.14,0.36; 0.43,0.73; 0.71,0.91; 1.0,1.0">
                                          <p:stCondLst>
                                            <p:cond delay="0"/>
                                          </p:stCondLst>
                                        </p:cTn>
                                        <p:tgtEl>
                                          <p:spTgt spid="6">
                                            <p:graphicEl>
                                              <a:dgm id="{D51AFF3B-758E-4E58-9E8B-818F2E2389F2}"/>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graphicEl>
                                              <a:dgm id="{D51AFF3B-758E-4E58-9E8B-818F2E2389F2}"/>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graphicEl>
                                              <a:dgm id="{D51AFF3B-758E-4E58-9E8B-818F2E2389F2}"/>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graphicEl>
                                              <a:dgm id="{D51AFF3B-758E-4E58-9E8B-818F2E2389F2}"/>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graphicEl>
                                              <a:dgm id="{D51AFF3B-758E-4E58-9E8B-818F2E2389F2}"/>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graphicEl>
                                              <a:dgm id="{D51AFF3B-758E-4E58-9E8B-818F2E2389F2}"/>
                                            </p:graphicEl>
                                          </p:spTgt>
                                        </p:tgtEl>
                                      </p:cBhvr>
                                      <p:to x="100000" y="60000"/>
                                    </p:animScale>
                                    <p:animScale>
                                      <p:cBhvr>
                                        <p:cTn id="122" dur="166" decel="50000">
                                          <p:stCondLst>
                                            <p:cond delay="676"/>
                                          </p:stCondLst>
                                        </p:cTn>
                                        <p:tgtEl>
                                          <p:spTgt spid="6">
                                            <p:graphicEl>
                                              <a:dgm id="{D51AFF3B-758E-4E58-9E8B-818F2E2389F2}"/>
                                            </p:graphicEl>
                                          </p:spTgt>
                                        </p:tgtEl>
                                      </p:cBhvr>
                                      <p:to x="100000" y="100000"/>
                                    </p:animScale>
                                    <p:animScale>
                                      <p:cBhvr>
                                        <p:cTn id="123" dur="26">
                                          <p:stCondLst>
                                            <p:cond delay="1312"/>
                                          </p:stCondLst>
                                        </p:cTn>
                                        <p:tgtEl>
                                          <p:spTgt spid="6">
                                            <p:graphicEl>
                                              <a:dgm id="{D51AFF3B-758E-4E58-9E8B-818F2E2389F2}"/>
                                            </p:graphicEl>
                                          </p:spTgt>
                                        </p:tgtEl>
                                      </p:cBhvr>
                                      <p:to x="100000" y="80000"/>
                                    </p:animScale>
                                    <p:animScale>
                                      <p:cBhvr>
                                        <p:cTn id="124" dur="166" decel="50000">
                                          <p:stCondLst>
                                            <p:cond delay="1338"/>
                                          </p:stCondLst>
                                        </p:cTn>
                                        <p:tgtEl>
                                          <p:spTgt spid="6">
                                            <p:graphicEl>
                                              <a:dgm id="{D51AFF3B-758E-4E58-9E8B-818F2E2389F2}"/>
                                            </p:graphicEl>
                                          </p:spTgt>
                                        </p:tgtEl>
                                      </p:cBhvr>
                                      <p:to x="100000" y="100000"/>
                                    </p:animScale>
                                    <p:animScale>
                                      <p:cBhvr>
                                        <p:cTn id="125" dur="26">
                                          <p:stCondLst>
                                            <p:cond delay="1642"/>
                                          </p:stCondLst>
                                        </p:cTn>
                                        <p:tgtEl>
                                          <p:spTgt spid="6">
                                            <p:graphicEl>
                                              <a:dgm id="{D51AFF3B-758E-4E58-9E8B-818F2E2389F2}"/>
                                            </p:graphicEl>
                                          </p:spTgt>
                                        </p:tgtEl>
                                      </p:cBhvr>
                                      <p:to x="100000" y="90000"/>
                                    </p:animScale>
                                    <p:animScale>
                                      <p:cBhvr>
                                        <p:cTn id="126" dur="166" decel="50000">
                                          <p:stCondLst>
                                            <p:cond delay="1668"/>
                                          </p:stCondLst>
                                        </p:cTn>
                                        <p:tgtEl>
                                          <p:spTgt spid="6">
                                            <p:graphicEl>
                                              <a:dgm id="{D51AFF3B-758E-4E58-9E8B-818F2E2389F2}"/>
                                            </p:graphicEl>
                                          </p:spTgt>
                                        </p:tgtEl>
                                      </p:cBhvr>
                                      <p:to x="100000" y="100000"/>
                                    </p:animScale>
                                    <p:animScale>
                                      <p:cBhvr>
                                        <p:cTn id="127" dur="26">
                                          <p:stCondLst>
                                            <p:cond delay="1808"/>
                                          </p:stCondLst>
                                        </p:cTn>
                                        <p:tgtEl>
                                          <p:spTgt spid="6">
                                            <p:graphicEl>
                                              <a:dgm id="{D51AFF3B-758E-4E58-9E8B-818F2E2389F2}"/>
                                            </p:graphicEl>
                                          </p:spTgt>
                                        </p:tgtEl>
                                      </p:cBhvr>
                                      <p:to x="100000" y="95000"/>
                                    </p:animScale>
                                    <p:animScale>
                                      <p:cBhvr>
                                        <p:cTn id="128" dur="166" decel="50000">
                                          <p:stCondLst>
                                            <p:cond delay="1834"/>
                                          </p:stCondLst>
                                        </p:cTn>
                                        <p:tgtEl>
                                          <p:spTgt spid="6">
                                            <p:graphicEl>
                                              <a:dgm id="{D51AFF3B-758E-4E58-9E8B-818F2E2389F2}"/>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6">
                                            <p:graphicEl>
                                              <a:dgm id="{FDF067D1-8D1F-4E04-97EF-D6B2A2527B26}"/>
                                            </p:graphicEl>
                                          </p:spTgt>
                                        </p:tgtEl>
                                        <p:attrNameLst>
                                          <p:attrName>style.visibility</p:attrName>
                                        </p:attrNameLst>
                                      </p:cBhvr>
                                      <p:to>
                                        <p:strVal val="visible"/>
                                      </p:to>
                                    </p:set>
                                    <p:animEffect transition="in" filter="wipe(down)">
                                      <p:cBhvr>
                                        <p:cTn id="133" dur="580">
                                          <p:stCondLst>
                                            <p:cond delay="0"/>
                                          </p:stCondLst>
                                        </p:cTn>
                                        <p:tgtEl>
                                          <p:spTgt spid="6">
                                            <p:graphicEl>
                                              <a:dgm id="{FDF067D1-8D1F-4E04-97EF-D6B2A2527B26}"/>
                                            </p:graphicEl>
                                          </p:spTgt>
                                        </p:tgtEl>
                                      </p:cBhvr>
                                    </p:animEffect>
                                    <p:anim calcmode="lin" valueType="num">
                                      <p:cBhvr>
                                        <p:cTn id="134" dur="1822" tmFilter="0,0; 0.14,0.36; 0.43,0.73; 0.71,0.91; 1.0,1.0">
                                          <p:stCondLst>
                                            <p:cond delay="0"/>
                                          </p:stCondLst>
                                        </p:cTn>
                                        <p:tgtEl>
                                          <p:spTgt spid="6">
                                            <p:graphicEl>
                                              <a:dgm id="{FDF067D1-8D1F-4E04-97EF-D6B2A2527B26}"/>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graphicEl>
                                              <a:dgm id="{FDF067D1-8D1F-4E04-97EF-D6B2A2527B26}"/>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graphicEl>
                                              <a:dgm id="{FDF067D1-8D1F-4E04-97EF-D6B2A2527B26}"/>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graphicEl>
                                              <a:dgm id="{FDF067D1-8D1F-4E04-97EF-D6B2A2527B26}"/>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graphicEl>
                                              <a:dgm id="{FDF067D1-8D1F-4E04-97EF-D6B2A2527B26}"/>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graphicEl>
                                              <a:dgm id="{FDF067D1-8D1F-4E04-97EF-D6B2A2527B26}"/>
                                            </p:graphicEl>
                                          </p:spTgt>
                                        </p:tgtEl>
                                      </p:cBhvr>
                                      <p:to x="100000" y="60000"/>
                                    </p:animScale>
                                    <p:animScale>
                                      <p:cBhvr>
                                        <p:cTn id="140" dur="166" decel="50000">
                                          <p:stCondLst>
                                            <p:cond delay="676"/>
                                          </p:stCondLst>
                                        </p:cTn>
                                        <p:tgtEl>
                                          <p:spTgt spid="6">
                                            <p:graphicEl>
                                              <a:dgm id="{FDF067D1-8D1F-4E04-97EF-D6B2A2527B26}"/>
                                            </p:graphicEl>
                                          </p:spTgt>
                                        </p:tgtEl>
                                      </p:cBhvr>
                                      <p:to x="100000" y="100000"/>
                                    </p:animScale>
                                    <p:animScale>
                                      <p:cBhvr>
                                        <p:cTn id="141" dur="26">
                                          <p:stCondLst>
                                            <p:cond delay="1312"/>
                                          </p:stCondLst>
                                        </p:cTn>
                                        <p:tgtEl>
                                          <p:spTgt spid="6">
                                            <p:graphicEl>
                                              <a:dgm id="{FDF067D1-8D1F-4E04-97EF-D6B2A2527B26}"/>
                                            </p:graphicEl>
                                          </p:spTgt>
                                        </p:tgtEl>
                                      </p:cBhvr>
                                      <p:to x="100000" y="80000"/>
                                    </p:animScale>
                                    <p:animScale>
                                      <p:cBhvr>
                                        <p:cTn id="142" dur="166" decel="50000">
                                          <p:stCondLst>
                                            <p:cond delay="1338"/>
                                          </p:stCondLst>
                                        </p:cTn>
                                        <p:tgtEl>
                                          <p:spTgt spid="6">
                                            <p:graphicEl>
                                              <a:dgm id="{FDF067D1-8D1F-4E04-97EF-D6B2A2527B26}"/>
                                            </p:graphicEl>
                                          </p:spTgt>
                                        </p:tgtEl>
                                      </p:cBhvr>
                                      <p:to x="100000" y="100000"/>
                                    </p:animScale>
                                    <p:animScale>
                                      <p:cBhvr>
                                        <p:cTn id="143" dur="26">
                                          <p:stCondLst>
                                            <p:cond delay="1642"/>
                                          </p:stCondLst>
                                        </p:cTn>
                                        <p:tgtEl>
                                          <p:spTgt spid="6">
                                            <p:graphicEl>
                                              <a:dgm id="{FDF067D1-8D1F-4E04-97EF-D6B2A2527B26}"/>
                                            </p:graphicEl>
                                          </p:spTgt>
                                        </p:tgtEl>
                                      </p:cBhvr>
                                      <p:to x="100000" y="90000"/>
                                    </p:animScale>
                                    <p:animScale>
                                      <p:cBhvr>
                                        <p:cTn id="144" dur="166" decel="50000">
                                          <p:stCondLst>
                                            <p:cond delay="1668"/>
                                          </p:stCondLst>
                                        </p:cTn>
                                        <p:tgtEl>
                                          <p:spTgt spid="6">
                                            <p:graphicEl>
                                              <a:dgm id="{FDF067D1-8D1F-4E04-97EF-D6B2A2527B26}"/>
                                            </p:graphicEl>
                                          </p:spTgt>
                                        </p:tgtEl>
                                      </p:cBhvr>
                                      <p:to x="100000" y="100000"/>
                                    </p:animScale>
                                    <p:animScale>
                                      <p:cBhvr>
                                        <p:cTn id="145" dur="26">
                                          <p:stCondLst>
                                            <p:cond delay="1808"/>
                                          </p:stCondLst>
                                        </p:cTn>
                                        <p:tgtEl>
                                          <p:spTgt spid="6">
                                            <p:graphicEl>
                                              <a:dgm id="{FDF067D1-8D1F-4E04-97EF-D6B2A2527B26}"/>
                                            </p:graphicEl>
                                          </p:spTgt>
                                        </p:tgtEl>
                                      </p:cBhvr>
                                      <p:to x="100000" y="95000"/>
                                    </p:animScale>
                                    <p:animScale>
                                      <p:cBhvr>
                                        <p:cTn id="146" dur="166" decel="50000">
                                          <p:stCondLst>
                                            <p:cond delay="1834"/>
                                          </p:stCondLst>
                                        </p:cTn>
                                        <p:tgtEl>
                                          <p:spTgt spid="6">
                                            <p:graphicEl>
                                              <a:dgm id="{FDF067D1-8D1F-4E04-97EF-D6B2A2527B2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9">
            <a:extLst>
              <a:ext uri="{FF2B5EF4-FFF2-40B4-BE49-F238E27FC236}">
                <a16:creationId xmlns:a16="http://schemas.microsoft.com/office/drawing/2014/main" id="{7BA7E9AA-3CB1-CFD3-CDA9-BA083ECD20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 r="723" b="16304"/>
          <a:stretch/>
        </p:blipFill>
        <p:spPr>
          <a:xfrm>
            <a:off x="-1" y="0"/>
            <a:ext cx="12192001" cy="6858000"/>
          </a:xfrm>
          <a:prstGeom prst="rect">
            <a:avLst/>
          </a:prstGeom>
        </p:spPr>
      </p:pic>
      <p:sp>
        <p:nvSpPr>
          <p:cNvPr id="23" name="Rectangle 10">
            <a:extLst>
              <a:ext uri="{FF2B5EF4-FFF2-40B4-BE49-F238E27FC236}">
                <a16:creationId xmlns:a16="http://schemas.microsoft.com/office/drawing/2014/main" id="{F421050E-2260-18AA-3B73-14ACF115D467}"/>
              </a:ext>
            </a:extLst>
          </p:cNvPr>
          <p:cNvSpPr/>
          <p:nvPr/>
        </p:nvSpPr>
        <p:spPr>
          <a:xfrm>
            <a:off x="0" y="0"/>
            <a:ext cx="12192000"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ID" dirty="0">
              <a:solidFill>
                <a:prstClr val="white"/>
              </a:solidFill>
            </a:endParaRPr>
          </a:p>
        </p:txBody>
      </p:sp>
      <p:sp>
        <p:nvSpPr>
          <p:cNvPr id="14" name="Rectangle 10">
            <a:extLst>
              <a:ext uri="{FF2B5EF4-FFF2-40B4-BE49-F238E27FC236}">
                <a16:creationId xmlns:a16="http://schemas.microsoft.com/office/drawing/2014/main" id="{5AD7AB39-82C7-C2C9-E4F1-203E8377FACF}"/>
              </a:ext>
            </a:extLst>
          </p:cNvPr>
          <p:cNvSpPr/>
          <p:nvPr/>
        </p:nvSpPr>
        <p:spPr>
          <a:xfrm>
            <a:off x="153828" y="6846"/>
            <a:ext cx="12192000" cy="68580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ID" dirty="0">
              <a:solidFill>
                <a:prstClr val="white"/>
              </a:solidFill>
            </a:endParaRPr>
          </a:p>
        </p:txBody>
      </p:sp>
      <p:sp>
        <p:nvSpPr>
          <p:cNvPr id="12" name="مربع نص 11">
            <a:extLst>
              <a:ext uri="{FF2B5EF4-FFF2-40B4-BE49-F238E27FC236}">
                <a16:creationId xmlns:a16="http://schemas.microsoft.com/office/drawing/2014/main" id="{279302B9-183F-BE0B-E8D9-6821EB511506}"/>
              </a:ext>
            </a:extLst>
          </p:cNvPr>
          <p:cNvSpPr txBox="1"/>
          <p:nvPr/>
        </p:nvSpPr>
        <p:spPr>
          <a:xfrm>
            <a:off x="-1" y="104293"/>
            <a:ext cx="12192001" cy="3005951"/>
          </a:xfrm>
          <a:prstGeom prst="rect">
            <a:avLst/>
          </a:prstGeom>
          <a:noFill/>
        </p:spPr>
        <p:txBody>
          <a:bodyPr wrap="square">
            <a:spAutoFit/>
          </a:bodyPr>
          <a:lstStyle/>
          <a:p>
            <a:pPr algn="ctr" rtl="1">
              <a:spcAft>
                <a:spcPts val="800"/>
              </a:spcAft>
              <a:defRPr/>
            </a:pPr>
            <a:r>
              <a:rPr lang="ar-SA"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وزارة التعليم العالي والبحث العلمي </a:t>
            </a:r>
            <a:endParaRPr lang="en-US"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algn="ctr" rtl="1">
              <a:spcAft>
                <a:spcPts val="800"/>
              </a:spcAft>
              <a:defRPr/>
            </a:pPr>
            <a:r>
              <a:rPr lang="ar-SA"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جامعة 8 ماي 1945 قالمة</a:t>
            </a:r>
            <a:endParaRPr lang="en-US"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algn="ctr" rtl="1">
              <a:spcAft>
                <a:spcPts val="800"/>
              </a:spcAft>
              <a:defRPr/>
            </a:pPr>
            <a:r>
              <a:rPr lang="ar-SA"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كلية العلوم </a:t>
            </a:r>
            <a:r>
              <a:rPr lang="ar-DZ"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الاقتصادية والتجارية وعلوم التسيير</a:t>
            </a:r>
            <a:endParaRPr lang="en-US"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algn="ctr" rtl="1">
              <a:spcAft>
                <a:spcPts val="800"/>
              </a:spcAft>
              <a:defRPr/>
            </a:pPr>
            <a:r>
              <a:rPr lang="ar-SA"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قسم </a:t>
            </a:r>
            <a:r>
              <a:rPr lang="ar-DZ"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 علوم تجارية</a:t>
            </a:r>
          </a:p>
          <a:p>
            <a:pPr algn="ctr" rtl="1">
              <a:spcAft>
                <a:spcPts val="800"/>
              </a:spcAft>
              <a:defRPr/>
            </a:pPr>
            <a:r>
              <a:rPr lang="ar-DZ"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تخصص: تسويق سياحي وفندقي</a:t>
            </a:r>
            <a:endParaRPr lang="en-US" sz="2600"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algn="r" rtl="1">
              <a:spcAft>
                <a:spcPts val="800"/>
              </a:spcAft>
              <a:defRPr/>
            </a:pPr>
            <a:r>
              <a:rPr lang="ar-DZ" sz="2600" b="1" dirty="0">
                <a:ln w="3175">
                  <a:noFill/>
                </a:ln>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المقياس: </a:t>
            </a:r>
          </a:p>
        </p:txBody>
      </p:sp>
      <p:sp>
        <p:nvSpPr>
          <p:cNvPr id="2" name="مستطيل: زوايا علوية مستديرة 1">
            <a:extLst>
              <a:ext uri="{FF2B5EF4-FFF2-40B4-BE49-F238E27FC236}">
                <a16:creationId xmlns:a16="http://schemas.microsoft.com/office/drawing/2014/main" id="{04C2C1A4-78A9-E814-6D4F-1060BAD2D8CF}"/>
              </a:ext>
            </a:extLst>
          </p:cNvPr>
          <p:cNvSpPr/>
          <p:nvPr/>
        </p:nvSpPr>
        <p:spPr>
          <a:xfrm>
            <a:off x="6844145" y="2803681"/>
            <a:ext cx="4065090" cy="653976"/>
          </a:xfrm>
          <a:prstGeom prst="round2SameRect">
            <a:avLst/>
          </a:prstGeom>
          <a:solidFill>
            <a:srgbClr val="8F0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dirty="0">
              <a:solidFill>
                <a:prstClr val="white"/>
              </a:solidFill>
            </a:endParaRPr>
          </a:p>
        </p:txBody>
      </p:sp>
      <p:sp>
        <p:nvSpPr>
          <p:cNvPr id="15" name="مربع نص 14">
            <a:extLst>
              <a:ext uri="{FF2B5EF4-FFF2-40B4-BE49-F238E27FC236}">
                <a16:creationId xmlns:a16="http://schemas.microsoft.com/office/drawing/2014/main" id="{AA0D3A87-D9FC-9381-2B4A-0AF31E81007A}"/>
              </a:ext>
            </a:extLst>
          </p:cNvPr>
          <p:cNvSpPr txBox="1"/>
          <p:nvPr/>
        </p:nvSpPr>
        <p:spPr>
          <a:xfrm>
            <a:off x="1390919" y="3317102"/>
            <a:ext cx="8743950" cy="1409617"/>
          </a:xfrm>
          <a:prstGeom prst="rect">
            <a:avLst/>
          </a:prstGeom>
          <a:solidFill>
            <a:schemeClr val="tx2">
              <a:lumMod val="20000"/>
              <a:lumOff val="80000"/>
            </a:schemeClr>
          </a:solidFill>
          <a:ln w="28575">
            <a:solidFill>
              <a:schemeClr val="tx1"/>
            </a:solidFill>
          </a:ln>
        </p:spPr>
        <p:txBody>
          <a:bodyPr wrap="square">
            <a:spAutoFit/>
          </a:bodyPr>
          <a:lstStyle/>
          <a:p>
            <a:pPr algn="ctr" rtl="1">
              <a:lnSpc>
                <a:spcPct val="107000"/>
              </a:lnSpc>
              <a:spcAft>
                <a:spcPts val="800"/>
              </a:spcAft>
              <a:defRPr/>
            </a:pPr>
            <a:r>
              <a:rPr lang="ar-DZ" sz="80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السياحة البيئية والمستدامة</a:t>
            </a:r>
            <a:endParaRPr lang="ar-SA" sz="80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20" name="مربع نص 19">
            <a:extLst>
              <a:ext uri="{FF2B5EF4-FFF2-40B4-BE49-F238E27FC236}">
                <a16:creationId xmlns:a16="http://schemas.microsoft.com/office/drawing/2014/main" id="{F3F4E726-0EE2-D54E-CA52-4C10BE1F4551}"/>
              </a:ext>
            </a:extLst>
          </p:cNvPr>
          <p:cNvSpPr txBox="1"/>
          <p:nvPr/>
        </p:nvSpPr>
        <p:spPr>
          <a:xfrm>
            <a:off x="6735746" y="2790796"/>
            <a:ext cx="4065091" cy="619272"/>
          </a:xfrm>
          <a:prstGeom prst="rect">
            <a:avLst/>
          </a:prstGeom>
          <a:noFill/>
        </p:spPr>
        <p:txBody>
          <a:bodyPr wrap="square">
            <a:spAutoFit/>
          </a:bodyPr>
          <a:lstStyle/>
          <a:p>
            <a:pPr algn="r" rtl="1">
              <a:lnSpc>
                <a:spcPct val="107000"/>
              </a:lnSpc>
              <a:spcAft>
                <a:spcPts val="800"/>
              </a:spcAft>
              <a:defRPr/>
            </a:pPr>
            <a:r>
              <a:rPr lang="ar-SA" sz="3200" b="1" dirty="0">
                <a:solidFill>
                  <a:prstClr val="white"/>
                </a:solidFill>
                <a:latin typeface="Sakkal Majalla" panose="02000000000000000000" pitchFamily="2" charset="-78"/>
                <a:ea typeface="Times New Roman" panose="02020603050405020304" pitchFamily="18" charset="0"/>
                <a:cs typeface="Sakkal Majalla" panose="02000000000000000000" pitchFamily="2" charset="-78"/>
              </a:rPr>
              <a:t>عرض تقديمي </a:t>
            </a:r>
            <a:r>
              <a:rPr lang="ar-DZ" sz="3200" b="1" dirty="0">
                <a:solidFill>
                  <a:prstClr val="white"/>
                </a:solidFill>
                <a:latin typeface="Sakkal Majalla" panose="02000000000000000000" pitchFamily="2" charset="-78"/>
                <a:ea typeface="Times New Roman" panose="02020603050405020304" pitchFamily="18" charset="0"/>
                <a:cs typeface="Sakkal Majalla" panose="02000000000000000000" pitchFamily="2" charset="-78"/>
              </a:rPr>
              <a:t>لبحث بعنوان :</a:t>
            </a:r>
            <a:endParaRPr lang="ar-SA" sz="3200" b="1" dirty="0">
              <a:solidFill>
                <a:prstClr val="white"/>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nvGrpSpPr>
          <p:cNvPr id="3" name="مجموعة 2">
            <a:extLst>
              <a:ext uri="{FF2B5EF4-FFF2-40B4-BE49-F238E27FC236}">
                <a16:creationId xmlns:a16="http://schemas.microsoft.com/office/drawing/2014/main" id="{853B5A15-5DA0-A9C1-96CB-16B89116D34A}"/>
              </a:ext>
            </a:extLst>
          </p:cNvPr>
          <p:cNvGrpSpPr/>
          <p:nvPr/>
        </p:nvGrpSpPr>
        <p:grpSpPr>
          <a:xfrm>
            <a:off x="3427910" y="6123434"/>
            <a:ext cx="5836096" cy="499496"/>
            <a:chOff x="3731731" y="6850001"/>
            <a:chExt cx="4889614" cy="499496"/>
          </a:xfrm>
        </p:grpSpPr>
        <p:sp>
          <p:nvSpPr>
            <p:cNvPr id="4" name="مستطيل: زوايا مستديرة 3">
              <a:extLst>
                <a:ext uri="{FF2B5EF4-FFF2-40B4-BE49-F238E27FC236}">
                  <a16:creationId xmlns:a16="http://schemas.microsoft.com/office/drawing/2014/main" id="{0CE5FC98-6AA8-EF44-F555-836ED527CCF4}"/>
                </a:ext>
              </a:extLst>
            </p:cNvPr>
            <p:cNvSpPr/>
            <p:nvPr/>
          </p:nvSpPr>
          <p:spPr>
            <a:xfrm>
              <a:off x="4580244" y="6865862"/>
              <a:ext cx="3192589" cy="457194"/>
            </a:xfrm>
            <a:prstGeom prst="roundRect">
              <a:avLst>
                <a:gd name="adj" fmla="val 50000"/>
              </a:avLst>
            </a:prstGeom>
            <a:solidFill>
              <a:srgbClr val="E8E3D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dirty="0">
                <a:solidFill>
                  <a:prstClr val="white"/>
                </a:solidFill>
              </a:endParaRPr>
            </a:p>
          </p:txBody>
        </p:sp>
        <p:sp>
          <p:nvSpPr>
            <p:cNvPr id="24" name="مربع نص 23">
              <a:extLst>
                <a:ext uri="{FF2B5EF4-FFF2-40B4-BE49-F238E27FC236}">
                  <a16:creationId xmlns:a16="http://schemas.microsoft.com/office/drawing/2014/main" id="{54D3B9DA-25D3-20B4-4A64-D5D8834B651D}"/>
                </a:ext>
              </a:extLst>
            </p:cNvPr>
            <p:cNvSpPr txBox="1"/>
            <p:nvPr/>
          </p:nvSpPr>
          <p:spPr>
            <a:xfrm>
              <a:off x="3731731" y="6850001"/>
              <a:ext cx="4889614" cy="499496"/>
            </a:xfrm>
            <a:prstGeom prst="rect">
              <a:avLst/>
            </a:prstGeom>
            <a:noFill/>
          </p:spPr>
          <p:txBody>
            <a:bodyPr wrap="square">
              <a:spAutoFit/>
            </a:bodyPr>
            <a:lstStyle/>
            <a:p>
              <a:pPr algn="ctr" rtl="1">
                <a:lnSpc>
                  <a:spcPct val="107000"/>
                </a:lnSpc>
                <a:spcAft>
                  <a:spcPts val="800"/>
                </a:spcAft>
                <a:defRPr/>
              </a:pPr>
              <a:r>
                <a:rPr lang="ar-DZ" sz="2600" b="1" dirty="0">
                  <a:solidFill>
                    <a:prstClr val="black"/>
                  </a:solidFill>
                  <a:ea typeface="Times New Roman" panose="02020603050405020304" pitchFamily="18" charset="0"/>
                  <a:cs typeface="DecoType Naskh" panose="02010400000000000000" pitchFamily="2" charset="-78"/>
                </a:rPr>
                <a:t>السنةالجامعية:2023-2024</a:t>
              </a:r>
              <a:endParaRPr lang="ar-SA" sz="2600" b="1" dirty="0">
                <a:ln w="3175">
                  <a:solidFill>
                    <a:prstClr val="black"/>
                  </a:solidFill>
                </a:ln>
                <a:solidFill>
                  <a:prstClr val="black"/>
                </a:solidFill>
                <a:latin typeface="Microsoft Yi Baiti" panose="03000500000000000000" pitchFamily="66" charset="0"/>
                <a:ea typeface="Microsoft Yi Baiti" panose="03000500000000000000" pitchFamily="66" charset="0"/>
                <a:cs typeface="DecoType Naskh" panose="02010400000000000000" pitchFamily="2" charset="-78"/>
              </a:endParaRPr>
            </a:p>
          </p:txBody>
        </p:sp>
      </p:grpSp>
      <p:sp>
        <p:nvSpPr>
          <p:cNvPr id="25" name="مربع نص 24">
            <a:extLst>
              <a:ext uri="{FF2B5EF4-FFF2-40B4-BE49-F238E27FC236}">
                <a16:creationId xmlns:a16="http://schemas.microsoft.com/office/drawing/2014/main" id="{F56D0023-D06B-BF40-EA90-D143D14A2963}"/>
              </a:ext>
            </a:extLst>
          </p:cNvPr>
          <p:cNvSpPr txBox="1"/>
          <p:nvPr/>
        </p:nvSpPr>
        <p:spPr>
          <a:xfrm>
            <a:off x="8459666" y="4945228"/>
            <a:ext cx="3427784" cy="1587422"/>
          </a:xfrm>
          <a:prstGeom prst="rect">
            <a:avLst/>
          </a:prstGeom>
          <a:noFill/>
        </p:spPr>
        <p:txBody>
          <a:bodyPr wrap="square">
            <a:spAutoFit/>
          </a:bodyPr>
          <a:lstStyle/>
          <a:p>
            <a:pPr algn="r" rtl="1">
              <a:spcAft>
                <a:spcPts val="800"/>
              </a:spcAft>
              <a:defRPr/>
            </a:pPr>
            <a:r>
              <a:rPr lang="ar-SA"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إعداد</a:t>
            </a:r>
            <a:r>
              <a:rPr lang="ar-DZ"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 الطلبة</a:t>
            </a:r>
            <a:r>
              <a:rPr lang="ar-SA"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a:t>
            </a:r>
            <a:endParaRPr lang="ar-DZ"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marL="457200" indent="-457200" algn="r" rtl="1">
              <a:spcAft>
                <a:spcPts val="800"/>
              </a:spcAft>
              <a:buFont typeface="Wingdings" panose="05000000000000000000" pitchFamily="2" charset="2"/>
              <a:buChar char="v"/>
              <a:defRPr/>
            </a:pPr>
            <a:r>
              <a:rPr lang="ar-DZ"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 بن شاوي منال</a:t>
            </a:r>
            <a:endParaRPr lang="ar-SA"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algn="r" rtl="1">
              <a:lnSpc>
                <a:spcPct val="107000"/>
              </a:lnSpc>
              <a:spcAft>
                <a:spcPts val="800"/>
              </a:spcAft>
              <a:defRPr/>
            </a:pPr>
            <a:r>
              <a:rPr lang="ar-DZ" sz="2600" dirty="0">
                <a:solidFill>
                  <a:prstClr val="black"/>
                </a:solidFill>
                <a:cs typeface="DecoType Naskh" panose="02010400000000000000" pitchFamily="2" charset="-78"/>
              </a:rPr>
              <a:t> </a:t>
            </a:r>
            <a:endParaRPr lang="ar-SA" sz="2600" dirty="0">
              <a:solidFill>
                <a:prstClr val="black"/>
              </a:solidFill>
              <a:ea typeface="Times New Roman" panose="02020603050405020304" pitchFamily="18" charset="0"/>
              <a:cs typeface="DecoType Naskh" panose="02010400000000000000" pitchFamily="2" charset="-78"/>
            </a:endParaRPr>
          </a:p>
        </p:txBody>
      </p:sp>
      <p:sp>
        <p:nvSpPr>
          <p:cNvPr id="26" name="مربع نص 25">
            <a:extLst>
              <a:ext uri="{FF2B5EF4-FFF2-40B4-BE49-F238E27FC236}">
                <a16:creationId xmlns:a16="http://schemas.microsoft.com/office/drawing/2014/main" id="{B0F84247-8516-0F93-578D-CFD3FFE563B3}"/>
              </a:ext>
            </a:extLst>
          </p:cNvPr>
          <p:cNvSpPr txBox="1"/>
          <p:nvPr/>
        </p:nvSpPr>
        <p:spPr>
          <a:xfrm>
            <a:off x="1594652" y="5180453"/>
            <a:ext cx="1833258" cy="1116972"/>
          </a:xfrm>
          <a:prstGeom prst="rect">
            <a:avLst/>
          </a:prstGeom>
          <a:noFill/>
        </p:spPr>
        <p:txBody>
          <a:bodyPr wrap="square">
            <a:spAutoFit/>
          </a:bodyPr>
          <a:lstStyle/>
          <a:p>
            <a:pPr algn="r" rtl="1">
              <a:lnSpc>
                <a:spcPct val="107000"/>
              </a:lnSpc>
              <a:spcAft>
                <a:spcPts val="800"/>
              </a:spcAft>
              <a:defRPr/>
            </a:pPr>
            <a:r>
              <a:rPr lang="ar-DZ"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أستاذ المقياس</a:t>
            </a:r>
            <a:r>
              <a:rPr lang="ar-SA"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a:t>
            </a:r>
            <a:endParaRPr lang="ar-DZ"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a:p>
            <a:pPr algn="r" rtl="1">
              <a:lnSpc>
                <a:spcPct val="107000"/>
              </a:lnSpc>
              <a:spcAft>
                <a:spcPts val="800"/>
              </a:spcAft>
              <a:defRPr/>
            </a:pPr>
            <a:r>
              <a:rPr lang="ar-DZ"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أ-</a:t>
            </a:r>
            <a:r>
              <a:rPr lang="ar-SA" sz="2800" b="1">
                <a:solidFill>
                  <a:prstClr val="black"/>
                </a:solidFill>
                <a:latin typeface="Sakkal Majalla" panose="02000000000000000000" pitchFamily="2" charset="-78"/>
                <a:ea typeface="Times New Roman" panose="02020603050405020304" pitchFamily="18" charset="0"/>
                <a:cs typeface="Sakkal Majalla" panose="02000000000000000000" pitchFamily="2" charset="-78"/>
              </a:rPr>
              <a:t>عياد حنان</a:t>
            </a:r>
            <a:endParaRPr lang="ar-SA" sz="2800" b="1" dirty="0">
              <a:solidFill>
                <a:prstClr val="black"/>
              </a:solidFill>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21" name="صورة 20">
            <a:extLst>
              <a:ext uri="{FF2B5EF4-FFF2-40B4-BE49-F238E27FC236}">
                <a16:creationId xmlns:a16="http://schemas.microsoft.com/office/drawing/2014/main" id="{53BD28DB-6FD5-52A6-756E-0F8D55AC4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5473104"/>
            <a:ext cx="1753883" cy="1314135"/>
          </a:xfrm>
          <a:prstGeom prst="rect">
            <a:avLst/>
          </a:prstGeom>
        </p:spPr>
      </p:pic>
      <p:pic>
        <p:nvPicPr>
          <p:cNvPr id="19" name="Imag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05" y="379880"/>
            <a:ext cx="1721624" cy="1448920"/>
          </a:xfrm>
          <a:prstGeom prst="rect">
            <a:avLst/>
          </a:prstGeom>
          <a:noFill/>
        </p:spPr>
      </p:pic>
      <p:pic>
        <p:nvPicPr>
          <p:cNvPr id="22" name="Imag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056" y="623859"/>
            <a:ext cx="1721624" cy="1448920"/>
          </a:xfrm>
          <a:prstGeom prst="rect">
            <a:avLst/>
          </a:prstGeom>
          <a:noFill/>
        </p:spPr>
      </p:pic>
    </p:spTree>
    <p:extLst>
      <p:ext uri="{BB962C8B-B14F-4D97-AF65-F5344CB8AC3E}">
        <p14:creationId xmlns:p14="http://schemas.microsoft.com/office/powerpoint/2010/main" val="3041945763"/>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25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1750"/>
                                </p:stCondLst>
                                <p:childTnLst>
                                  <p:par>
                                    <p:cTn id="21" presetID="18" presetClass="entr" presetSubtype="1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750"/>
                                            <p:tgtEl>
                                              <p:spTgt spid="21"/>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accel="58000" fill="hold" nodeType="afterEffect" p14:presetBounceEnd="58000">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14:bounceEnd="58000">
                                          <p:cBhvr additive="base">
                                            <p:cTn id="36" dur="1500" fill="hold"/>
                                            <p:tgtEl>
                                              <p:spTgt spid="3"/>
                                            </p:tgtEl>
                                            <p:attrNameLst>
                                              <p:attrName>ppt_x</p:attrName>
                                            </p:attrNameLst>
                                          </p:cBhvr>
                                          <p:tavLst>
                                            <p:tav tm="0">
                                              <p:val>
                                                <p:strVal val="#ppt_x"/>
                                              </p:val>
                                            </p:tav>
                                            <p:tav tm="100000">
                                              <p:val>
                                                <p:strVal val="#ppt_x"/>
                                              </p:val>
                                            </p:tav>
                                          </p:tavLst>
                                        </p:anim>
                                        <p:anim calcmode="lin" valueType="num" p14:bounceEnd="58000">
                                          <p:cBhvr additive="base">
                                            <p:cTn id="37"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0"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25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1750"/>
                                </p:stCondLst>
                                <p:childTnLst>
                                  <p:par>
                                    <p:cTn id="21" presetID="18" presetClass="entr" presetSubtype="1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750"/>
                                            <p:tgtEl>
                                              <p:spTgt spid="21"/>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accel="58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500" fill="hold"/>
                                            <p:tgtEl>
                                              <p:spTgt spid="3"/>
                                            </p:tgtEl>
                                            <p:attrNameLst>
                                              <p:attrName>ppt_x</p:attrName>
                                            </p:attrNameLst>
                                          </p:cBhvr>
                                          <p:tavLst>
                                            <p:tav tm="0">
                                              <p:val>
                                                <p:strVal val="#ppt_x"/>
                                              </p:val>
                                            </p:tav>
                                            <p:tav tm="100000">
                                              <p:val>
                                                <p:strVal val="#ppt_x"/>
                                              </p:val>
                                            </p:tav>
                                          </p:tavLst>
                                        </p:anim>
                                        <p:anim calcmode="lin" valueType="num">
                                          <p:cBhvr additive="base">
                                            <p:cTn id="37"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0" grpId="0"/>
          <p:bldP spid="25" grpId="0"/>
          <p:bldP spid="2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4032" y="164488"/>
            <a:ext cx="11573197" cy="724247"/>
          </a:xfrm>
        </p:spPr>
        <p:txBody>
          <a:bodyPr/>
          <a:lstStyle/>
          <a:p>
            <a:pPr rtl="1">
              <a:lnSpc>
                <a:spcPct val="115000"/>
              </a:lnSpc>
              <a:spcAft>
                <a:spcPts val="0"/>
              </a:spcAft>
            </a:pPr>
            <a:r>
              <a:rPr lang="ar-DZ" sz="4000" b="1" kern="100" dirty="0">
                <a:solidFill>
                  <a:srgbClr val="FF0000"/>
                </a:solidFill>
                <a:latin typeface="Times New Roman" panose="02020603050405020304" pitchFamily="18" charset="0"/>
                <a:ea typeface="Times New Roman" panose="02020603050405020304" pitchFamily="18" charset="0"/>
              </a:rPr>
              <a:t>المطلب الثالث: تنمية السياحة البيئية المستدامة وإجراءات تحسينها</a:t>
            </a:r>
            <a:endParaRPr lang="fr-FR" sz="3200" kern="100" dirty="0">
              <a:solidFill>
                <a:srgbClr val="FF0000"/>
              </a:solidFill>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2C2289D8-6E97-4FD8-9517-08021571DC05}"/>
              </a:ext>
            </a:extLst>
          </p:cNvPr>
          <p:cNvSpPr txBox="1"/>
          <p:nvPr/>
        </p:nvSpPr>
        <p:spPr>
          <a:xfrm>
            <a:off x="7287803" y="3293694"/>
            <a:ext cx="3348000" cy="707886"/>
          </a:xfrm>
          <a:prstGeom prst="rect">
            <a:avLst/>
          </a:prstGeom>
          <a:noFill/>
        </p:spPr>
        <p:txBody>
          <a:bodyPr wrap="square" lIns="90000" rIns="108000" rtlCol="0">
            <a:spAutoFit/>
          </a:bodyPr>
          <a:lstStyle/>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–ضرورة توافر مراكز</a:t>
            </a:r>
          </a:p>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 للزوار</a:t>
            </a:r>
            <a:endParaRPr lang="ko-KR" altLang="en-US" sz="2000" b="1" dirty="0">
              <a:solidFill>
                <a:prstClr val="black">
                  <a:lumMod val="75000"/>
                  <a:lumOff val="25000"/>
                </a:prstClr>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1657AB12-E9EE-44B3-88CE-04CF779F2BCF}"/>
              </a:ext>
            </a:extLst>
          </p:cNvPr>
          <p:cNvSpPr txBox="1"/>
          <p:nvPr/>
        </p:nvSpPr>
        <p:spPr>
          <a:xfrm>
            <a:off x="6679287" y="5131447"/>
            <a:ext cx="3348000" cy="707886"/>
          </a:xfrm>
          <a:prstGeom prst="rect">
            <a:avLst/>
          </a:prstGeom>
          <a:noFill/>
        </p:spPr>
        <p:txBody>
          <a:bodyPr wrap="square" lIns="90000" rIns="108000" rtlCol="0">
            <a:spAutoFit/>
          </a:bodyPr>
          <a:lstStyle/>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التوعية والتثقيف</a:t>
            </a:r>
          </a:p>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 البيئي</a:t>
            </a:r>
            <a:endParaRPr lang="ko-KR" altLang="en-US" sz="2000" b="1" dirty="0">
              <a:solidFill>
                <a:prstClr val="black">
                  <a:lumMod val="75000"/>
                  <a:lumOff val="25000"/>
                </a:prstClr>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61099FB1-6E0E-4B96-A968-BF7031D2DB68}"/>
              </a:ext>
            </a:extLst>
          </p:cNvPr>
          <p:cNvSpPr txBox="1"/>
          <p:nvPr/>
        </p:nvSpPr>
        <p:spPr>
          <a:xfrm>
            <a:off x="1541621" y="5134374"/>
            <a:ext cx="3348000" cy="707886"/>
          </a:xfrm>
          <a:prstGeom prst="rect">
            <a:avLst/>
          </a:prstGeom>
          <a:noFill/>
        </p:spPr>
        <p:txBody>
          <a:bodyPr wrap="square" lIns="90000" rIns="108000" rtlCol="0">
            <a:spAutoFit/>
          </a:bodyPr>
          <a:lstStyle/>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تحديد القدرة الاستيعابية</a:t>
            </a:r>
          </a:p>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 للمكان السياحي</a:t>
            </a:r>
            <a:endParaRPr lang="ko-KR" altLang="en-US" sz="2000" b="1" dirty="0">
              <a:solidFill>
                <a:prstClr val="black">
                  <a:lumMod val="75000"/>
                  <a:lumOff val="25000"/>
                </a:prstClr>
              </a:solidFill>
              <a:latin typeface="Ara Aqeeq Bold" panose="00000500000000000000" pitchFamily="2" charset="-78"/>
              <a:cs typeface="Ara Aqeeq Bold" panose="00000500000000000000" pitchFamily="2" charset="-78"/>
            </a:endParaRPr>
          </a:p>
        </p:txBody>
      </p:sp>
      <p:sp>
        <p:nvSpPr>
          <p:cNvPr id="13" name="TextBox 12">
            <a:extLst>
              <a:ext uri="{FF2B5EF4-FFF2-40B4-BE49-F238E27FC236}">
                <a16:creationId xmlns:a16="http://schemas.microsoft.com/office/drawing/2014/main" id="{A39B6B5E-D5B8-4052-A44F-2D6E6527D55A}"/>
              </a:ext>
            </a:extLst>
          </p:cNvPr>
          <p:cNvSpPr txBox="1"/>
          <p:nvPr/>
        </p:nvSpPr>
        <p:spPr>
          <a:xfrm>
            <a:off x="858275" y="3276910"/>
            <a:ext cx="3698777" cy="707886"/>
          </a:xfrm>
          <a:prstGeom prst="rect">
            <a:avLst/>
          </a:prstGeom>
          <a:noFill/>
        </p:spPr>
        <p:txBody>
          <a:bodyPr wrap="square" lIns="90000" rIns="108000" rtlCol="0">
            <a:spAutoFit/>
          </a:bodyPr>
          <a:lstStyle/>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دمج السكان المحليين وتوعيتهم وتثقيفهم بيئيا وسياحيا</a:t>
            </a:r>
            <a:endParaRPr lang="ko-KR" altLang="en-US" sz="2000" b="1" dirty="0">
              <a:solidFill>
                <a:prstClr val="black">
                  <a:lumMod val="75000"/>
                  <a:lumOff val="25000"/>
                </a:prstClr>
              </a:solidFill>
              <a:latin typeface="Ara Aqeeq Bold" panose="00000500000000000000" pitchFamily="2" charset="-78"/>
              <a:cs typeface="Ara Aqeeq Bold" panose="00000500000000000000" pitchFamily="2" charset="-78"/>
            </a:endParaRPr>
          </a:p>
        </p:txBody>
      </p:sp>
      <p:sp>
        <p:nvSpPr>
          <p:cNvPr id="16" name="TextBox 15">
            <a:extLst>
              <a:ext uri="{FF2B5EF4-FFF2-40B4-BE49-F238E27FC236}">
                <a16:creationId xmlns:a16="http://schemas.microsoft.com/office/drawing/2014/main" id="{382B2D2D-7DB3-48B6-B415-B5B5E71AF10F}"/>
              </a:ext>
            </a:extLst>
          </p:cNvPr>
          <p:cNvSpPr txBox="1"/>
          <p:nvPr/>
        </p:nvSpPr>
        <p:spPr>
          <a:xfrm>
            <a:off x="3164177" y="1655934"/>
            <a:ext cx="5742596" cy="707886"/>
          </a:xfrm>
          <a:prstGeom prst="rect">
            <a:avLst/>
          </a:prstGeom>
          <a:noFill/>
        </p:spPr>
        <p:txBody>
          <a:bodyPr wrap="square" lIns="90000" rIns="108000" rtlCol="0">
            <a:spAutoFit/>
          </a:bodyPr>
          <a:lstStyle/>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–وجود مراكز دخول في</a:t>
            </a:r>
          </a:p>
          <a:p>
            <a:pPr algn="ctr" rtl="1"/>
            <a:r>
              <a:rPr lang="ar-DZ" altLang="ko-KR" sz="2000" b="1" dirty="0">
                <a:solidFill>
                  <a:prstClr val="black">
                    <a:lumMod val="75000"/>
                    <a:lumOff val="25000"/>
                  </a:prstClr>
                </a:solidFill>
                <a:latin typeface="Ara Aqeeq Bold" panose="00000500000000000000" pitchFamily="2" charset="-78"/>
                <a:cs typeface="Ara Aqeeq Bold" panose="00000500000000000000" pitchFamily="2" charset="-78"/>
              </a:rPr>
              <a:t> المواقع السياحية</a:t>
            </a:r>
            <a:endParaRPr lang="ko-KR" altLang="en-US" sz="2000" b="1" dirty="0">
              <a:solidFill>
                <a:prstClr val="black">
                  <a:lumMod val="75000"/>
                  <a:lumOff val="25000"/>
                </a:prstClr>
              </a:solidFill>
              <a:latin typeface="Ara Aqeeq Bold" panose="00000500000000000000" pitchFamily="2" charset="-78"/>
              <a:cs typeface="Ara Aqeeq Bold" panose="00000500000000000000" pitchFamily="2" charset="-78"/>
            </a:endParaRPr>
          </a:p>
        </p:txBody>
      </p:sp>
      <p:grpSp>
        <p:nvGrpSpPr>
          <p:cNvPr id="19" name="그룹 3">
            <a:extLst>
              <a:ext uri="{FF2B5EF4-FFF2-40B4-BE49-F238E27FC236}">
                <a16:creationId xmlns:a16="http://schemas.microsoft.com/office/drawing/2014/main" id="{C13197EB-A532-458C-84C3-FBEA1B66E927}"/>
              </a:ext>
            </a:extLst>
          </p:cNvPr>
          <p:cNvGrpSpPr/>
          <p:nvPr/>
        </p:nvGrpSpPr>
        <p:grpSpPr>
          <a:xfrm>
            <a:off x="4469532" y="2372000"/>
            <a:ext cx="3277174" cy="3152353"/>
            <a:chOff x="4469532" y="2292871"/>
            <a:chExt cx="3277174" cy="3152353"/>
          </a:xfrm>
        </p:grpSpPr>
        <p:sp>
          <p:nvSpPr>
            <p:cNvPr id="20" name="Oval 14">
              <a:extLst>
                <a:ext uri="{FF2B5EF4-FFF2-40B4-BE49-F238E27FC236}">
                  <a16:creationId xmlns:a16="http://schemas.microsoft.com/office/drawing/2014/main" id="{AE387451-3F25-48B8-854E-08ECF0AAE9F3}"/>
                </a:ext>
              </a:extLst>
            </p:cNvPr>
            <p:cNvSpPr/>
            <p:nvPr/>
          </p:nvSpPr>
          <p:spPr>
            <a:xfrm>
              <a:off x="5167087" y="2857167"/>
              <a:ext cx="1820905" cy="886002"/>
            </a:xfrm>
            <a:custGeom>
              <a:avLst/>
              <a:gdLst/>
              <a:ahLst/>
              <a:cxnLst/>
              <a:rect l="l" t="t" r="r" b="b"/>
              <a:pathLst>
                <a:path w="1820905" h="886002">
                  <a:moveTo>
                    <a:pt x="1487905" y="0"/>
                  </a:moveTo>
                  <a:cubicBezTo>
                    <a:pt x="1671816" y="0"/>
                    <a:pt x="1820905" y="149089"/>
                    <a:pt x="1820905" y="333000"/>
                  </a:cubicBezTo>
                  <a:cubicBezTo>
                    <a:pt x="1820905" y="455345"/>
                    <a:pt x="1754927" y="562279"/>
                    <a:pt x="1655920" y="618991"/>
                  </a:cubicBezTo>
                  <a:cubicBezTo>
                    <a:pt x="1224876" y="966054"/>
                    <a:pt x="607086" y="977738"/>
                    <a:pt x="162534" y="636709"/>
                  </a:cubicBezTo>
                  <a:cubicBezTo>
                    <a:pt x="64903" y="579578"/>
                    <a:pt x="0" y="473393"/>
                    <a:pt x="0" y="352049"/>
                  </a:cubicBezTo>
                  <a:cubicBezTo>
                    <a:pt x="0" y="168138"/>
                    <a:pt x="149089" y="19049"/>
                    <a:pt x="333000" y="19049"/>
                  </a:cubicBezTo>
                  <a:cubicBezTo>
                    <a:pt x="424069" y="19049"/>
                    <a:pt x="506599" y="55606"/>
                    <a:pt x="566557" y="115007"/>
                  </a:cubicBezTo>
                  <a:cubicBezTo>
                    <a:pt x="782878" y="279376"/>
                    <a:pt x="1088282" y="260509"/>
                    <a:pt x="1283880" y="68827"/>
                  </a:cubicBezTo>
                  <a:lnTo>
                    <a:pt x="1285378" y="70356"/>
                  </a:lnTo>
                  <a:cubicBezTo>
                    <a:pt x="1340801" y="25843"/>
                    <a:pt x="1411335" y="0"/>
                    <a:pt x="1487905" y="0"/>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1" name="Oval 14">
              <a:extLst>
                <a:ext uri="{FF2B5EF4-FFF2-40B4-BE49-F238E27FC236}">
                  <a16:creationId xmlns:a16="http://schemas.microsoft.com/office/drawing/2014/main" id="{B95327D3-3986-4BA4-8F44-4AD11BEC2E5A}"/>
                </a:ext>
              </a:extLst>
            </p:cNvPr>
            <p:cNvSpPr/>
            <p:nvPr/>
          </p:nvSpPr>
          <p:spPr>
            <a:xfrm rot="4333327">
              <a:off x="5836177" y="3326716"/>
              <a:ext cx="1820905" cy="886002"/>
            </a:xfrm>
            <a:custGeom>
              <a:avLst/>
              <a:gdLst/>
              <a:ahLst/>
              <a:cxnLst/>
              <a:rect l="l" t="t" r="r" b="b"/>
              <a:pathLst>
                <a:path w="1820905" h="886002">
                  <a:moveTo>
                    <a:pt x="1487905" y="0"/>
                  </a:moveTo>
                  <a:cubicBezTo>
                    <a:pt x="1671816" y="0"/>
                    <a:pt x="1820905" y="149089"/>
                    <a:pt x="1820905" y="333000"/>
                  </a:cubicBezTo>
                  <a:cubicBezTo>
                    <a:pt x="1820905" y="455345"/>
                    <a:pt x="1754927" y="562279"/>
                    <a:pt x="1655920" y="618991"/>
                  </a:cubicBezTo>
                  <a:cubicBezTo>
                    <a:pt x="1224876" y="966054"/>
                    <a:pt x="607086" y="977738"/>
                    <a:pt x="162534" y="636709"/>
                  </a:cubicBezTo>
                  <a:cubicBezTo>
                    <a:pt x="64903" y="579578"/>
                    <a:pt x="0" y="473393"/>
                    <a:pt x="0" y="352049"/>
                  </a:cubicBezTo>
                  <a:cubicBezTo>
                    <a:pt x="0" y="168138"/>
                    <a:pt x="149089" y="19049"/>
                    <a:pt x="333000" y="19049"/>
                  </a:cubicBezTo>
                  <a:cubicBezTo>
                    <a:pt x="424069" y="19049"/>
                    <a:pt x="506599" y="55606"/>
                    <a:pt x="566557" y="115007"/>
                  </a:cubicBezTo>
                  <a:cubicBezTo>
                    <a:pt x="782878" y="279376"/>
                    <a:pt x="1088282" y="260509"/>
                    <a:pt x="1283880" y="68827"/>
                  </a:cubicBezTo>
                  <a:lnTo>
                    <a:pt x="1285378" y="70356"/>
                  </a:lnTo>
                  <a:cubicBezTo>
                    <a:pt x="1340801" y="25843"/>
                    <a:pt x="1411335" y="0"/>
                    <a:pt x="1487905" y="0"/>
                  </a:cubicBezTo>
                  <a:close/>
                </a:path>
              </a:pathLst>
            </a:cu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2" name="Oval 14">
              <a:extLst>
                <a:ext uri="{FF2B5EF4-FFF2-40B4-BE49-F238E27FC236}">
                  <a16:creationId xmlns:a16="http://schemas.microsoft.com/office/drawing/2014/main" id="{0811395C-8624-499E-9302-0996CED691C5}"/>
                </a:ext>
              </a:extLst>
            </p:cNvPr>
            <p:cNvSpPr/>
            <p:nvPr/>
          </p:nvSpPr>
          <p:spPr>
            <a:xfrm rot="8677336">
              <a:off x="5600051" y="4101212"/>
              <a:ext cx="1820905" cy="886002"/>
            </a:xfrm>
            <a:custGeom>
              <a:avLst/>
              <a:gdLst/>
              <a:ahLst/>
              <a:cxnLst/>
              <a:rect l="l" t="t" r="r" b="b"/>
              <a:pathLst>
                <a:path w="1820905" h="886002">
                  <a:moveTo>
                    <a:pt x="1487905" y="0"/>
                  </a:moveTo>
                  <a:cubicBezTo>
                    <a:pt x="1671816" y="0"/>
                    <a:pt x="1820905" y="149089"/>
                    <a:pt x="1820905" y="333000"/>
                  </a:cubicBezTo>
                  <a:cubicBezTo>
                    <a:pt x="1820905" y="455345"/>
                    <a:pt x="1754927" y="562279"/>
                    <a:pt x="1655920" y="618991"/>
                  </a:cubicBezTo>
                  <a:cubicBezTo>
                    <a:pt x="1224876" y="966054"/>
                    <a:pt x="607086" y="977738"/>
                    <a:pt x="162534" y="636709"/>
                  </a:cubicBezTo>
                  <a:cubicBezTo>
                    <a:pt x="64903" y="579578"/>
                    <a:pt x="0" y="473393"/>
                    <a:pt x="0" y="352049"/>
                  </a:cubicBezTo>
                  <a:cubicBezTo>
                    <a:pt x="0" y="168138"/>
                    <a:pt x="149089" y="19049"/>
                    <a:pt x="333000" y="19049"/>
                  </a:cubicBezTo>
                  <a:cubicBezTo>
                    <a:pt x="424069" y="19049"/>
                    <a:pt x="506599" y="55606"/>
                    <a:pt x="566557" y="115007"/>
                  </a:cubicBezTo>
                  <a:cubicBezTo>
                    <a:pt x="782878" y="279376"/>
                    <a:pt x="1088282" y="260509"/>
                    <a:pt x="1283880" y="68827"/>
                  </a:cubicBezTo>
                  <a:lnTo>
                    <a:pt x="1285378" y="70356"/>
                  </a:lnTo>
                  <a:cubicBezTo>
                    <a:pt x="1340801" y="25843"/>
                    <a:pt x="1411335" y="0"/>
                    <a:pt x="1487905" y="0"/>
                  </a:cubicBezTo>
                  <a:close/>
                </a:path>
              </a:pathLst>
            </a:cu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3" name="Oval 14">
              <a:extLst>
                <a:ext uri="{FF2B5EF4-FFF2-40B4-BE49-F238E27FC236}">
                  <a16:creationId xmlns:a16="http://schemas.microsoft.com/office/drawing/2014/main" id="{90B0AF38-029F-4C48-AA1C-3C6BCC0FABF0}"/>
                </a:ext>
              </a:extLst>
            </p:cNvPr>
            <p:cNvSpPr/>
            <p:nvPr/>
          </p:nvSpPr>
          <p:spPr>
            <a:xfrm rot="12917775">
              <a:off x="4775491" y="4111948"/>
              <a:ext cx="1820905" cy="886002"/>
            </a:xfrm>
            <a:custGeom>
              <a:avLst/>
              <a:gdLst/>
              <a:ahLst/>
              <a:cxnLst/>
              <a:rect l="l" t="t" r="r" b="b"/>
              <a:pathLst>
                <a:path w="1820905" h="886002">
                  <a:moveTo>
                    <a:pt x="1487905" y="0"/>
                  </a:moveTo>
                  <a:cubicBezTo>
                    <a:pt x="1671816" y="0"/>
                    <a:pt x="1820905" y="149089"/>
                    <a:pt x="1820905" y="333000"/>
                  </a:cubicBezTo>
                  <a:cubicBezTo>
                    <a:pt x="1820905" y="455345"/>
                    <a:pt x="1754927" y="562279"/>
                    <a:pt x="1655920" y="618991"/>
                  </a:cubicBezTo>
                  <a:cubicBezTo>
                    <a:pt x="1224876" y="966054"/>
                    <a:pt x="607086" y="977738"/>
                    <a:pt x="162534" y="636709"/>
                  </a:cubicBezTo>
                  <a:cubicBezTo>
                    <a:pt x="64903" y="579578"/>
                    <a:pt x="0" y="473393"/>
                    <a:pt x="0" y="352049"/>
                  </a:cubicBezTo>
                  <a:cubicBezTo>
                    <a:pt x="0" y="168138"/>
                    <a:pt x="149089" y="19049"/>
                    <a:pt x="333000" y="19049"/>
                  </a:cubicBezTo>
                  <a:cubicBezTo>
                    <a:pt x="424069" y="19049"/>
                    <a:pt x="506599" y="55606"/>
                    <a:pt x="566557" y="115007"/>
                  </a:cubicBezTo>
                  <a:cubicBezTo>
                    <a:pt x="782878" y="279376"/>
                    <a:pt x="1088282" y="260509"/>
                    <a:pt x="1283880" y="68827"/>
                  </a:cubicBezTo>
                  <a:lnTo>
                    <a:pt x="1285378" y="70356"/>
                  </a:lnTo>
                  <a:cubicBezTo>
                    <a:pt x="1340801" y="25843"/>
                    <a:pt x="1411335" y="0"/>
                    <a:pt x="1487905" y="0"/>
                  </a:cubicBez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4" name="Oval 14">
              <a:extLst>
                <a:ext uri="{FF2B5EF4-FFF2-40B4-BE49-F238E27FC236}">
                  <a16:creationId xmlns:a16="http://schemas.microsoft.com/office/drawing/2014/main" id="{E2ED275F-26F8-4237-ACDF-2C73B03DEBBF}"/>
                </a:ext>
              </a:extLst>
            </p:cNvPr>
            <p:cNvSpPr/>
            <p:nvPr/>
          </p:nvSpPr>
          <p:spPr>
            <a:xfrm rot="17316144">
              <a:off x="4507978" y="3347307"/>
              <a:ext cx="1820905" cy="886002"/>
            </a:xfrm>
            <a:custGeom>
              <a:avLst/>
              <a:gdLst/>
              <a:ahLst/>
              <a:cxnLst/>
              <a:rect l="l" t="t" r="r" b="b"/>
              <a:pathLst>
                <a:path w="1820905" h="886002">
                  <a:moveTo>
                    <a:pt x="1487905" y="0"/>
                  </a:moveTo>
                  <a:cubicBezTo>
                    <a:pt x="1671816" y="0"/>
                    <a:pt x="1820905" y="149089"/>
                    <a:pt x="1820905" y="333000"/>
                  </a:cubicBezTo>
                  <a:cubicBezTo>
                    <a:pt x="1820905" y="455345"/>
                    <a:pt x="1754927" y="562279"/>
                    <a:pt x="1655920" y="618991"/>
                  </a:cubicBezTo>
                  <a:cubicBezTo>
                    <a:pt x="1224876" y="966054"/>
                    <a:pt x="607086" y="977738"/>
                    <a:pt x="162534" y="636709"/>
                  </a:cubicBezTo>
                  <a:cubicBezTo>
                    <a:pt x="64903" y="579578"/>
                    <a:pt x="0" y="473393"/>
                    <a:pt x="0" y="352049"/>
                  </a:cubicBezTo>
                  <a:cubicBezTo>
                    <a:pt x="0" y="168138"/>
                    <a:pt x="149089" y="19049"/>
                    <a:pt x="333000" y="19049"/>
                  </a:cubicBezTo>
                  <a:cubicBezTo>
                    <a:pt x="424069" y="19049"/>
                    <a:pt x="506599" y="55606"/>
                    <a:pt x="566557" y="115007"/>
                  </a:cubicBezTo>
                  <a:cubicBezTo>
                    <a:pt x="782878" y="279376"/>
                    <a:pt x="1088282" y="260509"/>
                    <a:pt x="1283880" y="68827"/>
                  </a:cubicBezTo>
                  <a:lnTo>
                    <a:pt x="1285378" y="70356"/>
                  </a:lnTo>
                  <a:cubicBezTo>
                    <a:pt x="1340801" y="25843"/>
                    <a:pt x="1411335" y="0"/>
                    <a:pt x="148790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5" name="Oval 24">
              <a:extLst>
                <a:ext uri="{FF2B5EF4-FFF2-40B4-BE49-F238E27FC236}">
                  <a16:creationId xmlns:a16="http://schemas.microsoft.com/office/drawing/2014/main" id="{DBC11D09-7E49-4996-A9EA-50B30BAEE8D6}"/>
                </a:ext>
              </a:extLst>
            </p:cNvPr>
            <p:cNvSpPr/>
            <p:nvPr/>
          </p:nvSpPr>
          <p:spPr>
            <a:xfrm>
              <a:off x="5763754" y="2292871"/>
              <a:ext cx="648072"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6" name="Oval 25">
              <a:extLst>
                <a:ext uri="{FF2B5EF4-FFF2-40B4-BE49-F238E27FC236}">
                  <a16:creationId xmlns:a16="http://schemas.microsoft.com/office/drawing/2014/main" id="{50FF7737-F914-4B8A-99E8-058E39430709}"/>
                </a:ext>
              </a:extLst>
            </p:cNvPr>
            <p:cNvSpPr/>
            <p:nvPr/>
          </p:nvSpPr>
          <p:spPr>
            <a:xfrm>
              <a:off x="7098634" y="3225713"/>
              <a:ext cx="648072" cy="648072"/>
            </a:xfrm>
            <a:prstGeom prst="ellipse">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7" name="Oval 26">
              <a:extLst>
                <a:ext uri="{FF2B5EF4-FFF2-40B4-BE49-F238E27FC236}">
                  <a16:creationId xmlns:a16="http://schemas.microsoft.com/office/drawing/2014/main" id="{830EB306-2384-4D53-A752-816DA91CC193}"/>
                </a:ext>
              </a:extLst>
            </p:cNvPr>
            <p:cNvSpPr/>
            <p:nvPr/>
          </p:nvSpPr>
          <p:spPr>
            <a:xfrm>
              <a:off x="4954538" y="4797152"/>
              <a:ext cx="648072" cy="648072"/>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8" name="Oval 27">
              <a:extLst>
                <a:ext uri="{FF2B5EF4-FFF2-40B4-BE49-F238E27FC236}">
                  <a16:creationId xmlns:a16="http://schemas.microsoft.com/office/drawing/2014/main" id="{5AF781B6-6C4D-434C-B57B-9DDFA34CF88B}"/>
                </a:ext>
              </a:extLst>
            </p:cNvPr>
            <p:cNvSpPr/>
            <p:nvPr/>
          </p:nvSpPr>
          <p:spPr>
            <a:xfrm>
              <a:off x="4469532" y="3225713"/>
              <a:ext cx="648072" cy="648072"/>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29" name="Oval 28">
              <a:extLst>
                <a:ext uri="{FF2B5EF4-FFF2-40B4-BE49-F238E27FC236}">
                  <a16:creationId xmlns:a16="http://schemas.microsoft.com/office/drawing/2014/main" id="{DF5AB62E-D171-40A5-9D35-8D7F76C1A5FA}"/>
                </a:ext>
              </a:extLst>
            </p:cNvPr>
            <p:cNvSpPr/>
            <p:nvPr/>
          </p:nvSpPr>
          <p:spPr>
            <a:xfrm>
              <a:off x="6639731" y="4797152"/>
              <a:ext cx="648072" cy="648072"/>
            </a:xfrm>
            <a:prstGeom prst="ellips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0" name="TextBox 29">
              <a:extLst>
                <a:ext uri="{FF2B5EF4-FFF2-40B4-BE49-F238E27FC236}">
                  <a16:creationId xmlns:a16="http://schemas.microsoft.com/office/drawing/2014/main" id="{5326AEF5-D36A-41D7-A2CB-0A2143AB130D}"/>
                </a:ext>
              </a:extLst>
            </p:cNvPr>
            <p:cNvSpPr txBox="1"/>
            <p:nvPr/>
          </p:nvSpPr>
          <p:spPr>
            <a:xfrm>
              <a:off x="5779453" y="2416852"/>
              <a:ext cx="616677" cy="400110"/>
            </a:xfrm>
            <a:prstGeom prst="rect">
              <a:avLst/>
            </a:prstGeom>
            <a:noFill/>
          </p:spPr>
          <p:txBody>
            <a:bodyPr wrap="square" lIns="90000" rIns="108000" rtlCol="0">
              <a:spAutoFit/>
            </a:bodyPr>
            <a:lstStyle/>
            <a:p>
              <a:pPr algn="ctr"/>
              <a:r>
                <a:rPr lang="en-US" altLang="ko-KR" sz="2000" b="1" dirty="0">
                  <a:solidFill>
                    <a:prstClr val="white"/>
                  </a:solidFill>
                  <a:latin typeface="Ara Aqeeq Bold" panose="00000500000000000000" pitchFamily="2" charset="-78"/>
                  <a:cs typeface="Ara Aqeeq Bold" panose="00000500000000000000" pitchFamily="2" charset="-78"/>
                </a:rPr>
                <a:t>01</a:t>
              </a:r>
              <a:endParaRPr lang="ko-KR" altLang="en-US" sz="2000" b="1" dirty="0">
                <a:solidFill>
                  <a:prstClr val="white"/>
                </a:solidFill>
                <a:latin typeface="Ara Aqeeq Bold" panose="00000500000000000000" pitchFamily="2" charset="-78"/>
                <a:cs typeface="Ara Aqeeq Bold" panose="00000500000000000000" pitchFamily="2" charset="-78"/>
              </a:endParaRPr>
            </a:p>
          </p:txBody>
        </p:sp>
        <p:sp>
          <p:nvSpPr>
            <p:cNvPr id="31" name="TextBox 30">
              <a:extLst>
                <a:ext uri="{FF2B5EF4-FFF2-40B4-BE49-F238E27FC236}">
                  <a16:creationId xmlns:a16="http://schemas.microsoft.com/office/drawing/2014/main" id="{96FFAFDD-5EEF-476C-B136-B56711A337A7}"/>
                </a:ext>
              </a:extLst>
            </p:cNvPr>
            <p:cNvSpPr txBox="1"/>
            <p:nvPr/>
          </p:nvSpPr>
          <p:spPr>
            <a:xfrm>
              <a:off x="7114333" y="3349694"/>
              <a:ext cx="616677" cy="400110"/>
            </a:xfrm>
            <a:prstGeom prst="rect">
              <a:avLst/>
            </a:prstGeom>
            <a:noFill/>
          </p:spPr>
          <p:txBody>
            <a:bodyPr wrap="square" lIns="90000" rIns="108000" rtlCol="0">
              <a:spAutoFit/>
            </a:bodyPr>
            <a:lstStyle/>
            <a:p>
              <a:pPr algn="ctr"/>
              <a:r>
                <a:rPr lang="en-US" altLang="ko-KR" sz="2000" b="1" dirty="0">
                  <a:solidFill>
                    <a:prstClr val="white"/>
                  </a:solidFill>
                  <a:latin typeface="Ara Aqeeq Bold" panose="00000500000000000000" pitchFamily="2" charset="-78"/>
                  <a:cs typeface="Ara Aqeeq Bold" panose="00000500000000000000" pitchFamily="2" charset="-78"/>
                </a:rPr>
                <a:t>02</a:t>
              </a:r>
              <a:endParaRPr lang="ko-KR" altLang="en-US" sz="2000" b="1" dirty="0">
                <a:solidFill>
                  <a:prstClr val="white"/>
                </a:solidFill>
                <a:latin typeface="Ara Aqeeq Bold" panose="00000500000000000000" pitchFamily="2" charset="-78"/>
                <a:cs typeface="Ara Aqeeq Bold" panose="00000500000000000000" pitchFamily="2" charset="-78"/>
              </a:endParaRPr>
            </a:p>
          </p:txBody>
        </p:sp>
        <p:sp>
          <p:nvSpPr>
            <p:cNvPr id="32" name="TextBox 31">
              <a:extLst>
                <a:ext uri="{FF2B5EF4-FFF2-40B4-BE49-F238E27FC236}">
                  <a16:creationId xmlns:a16="http://schemas.microsoft.com/office/drawing/2014/main" id="{2D3C5B84-11F4-47C9-8076-554CA3762319}"/>
                </a:ext>
              </a:extLst>
            </p:cNvPr>
            <p:cNvSpPr txBox="1"/>
            <p:nvPr/>
          </p:nvSpPr>
          <p:spPr>
            <a:xfrm>
              <a:off x="6655430" y="4921133"/>
              <a:ext cx="616677" cy="400110"/>
            </a:xfrm>
            <a:prstGeom prst="rect">
              <a:avLst/>
            </a:prstGeom>
            <a:noFill/>
          </p:spPr>
          <p:txBody>
            <a:bodyPr wrap="square" lIns="90000" rIns="108000" rtlCol="0">
              <a:spAutoFit/>
            </a:bodyPr>
            <a:lstStyle/>
            <a:p>
              <a:pPr algn="ctr"/>
              <a:r>
                <a:rPr lang="en-US" altLang="ko-KR" sz="2000" b="1" dirty="0">
                  <a:solidFill>
                    <a:prstClr val="white"/>
                  </a:solidFill>
                  <a:latin typeface="Ara Aqeeq Bold" panose="00000500000000000000" pitchFamily="2" charset="-78"/>
                  <a:cs typeface="Ara Aqeeq Bold" panose="00000500000000000000" pitchFamily="2" charset="-78"/>
                </a:rPr>
                <a:t>03</a:t>
              </a:r>
              <a:endParaRPr lang="ko-KR" altLang="en-US" sz="2000" b="1" dirty="0">
                <a:solidFill>
                  <a:prstClr val="white"/>
                </a:solidFill>
                <a:latin typeface="Ara Aqeeq Bold" panose="00000500000000000000" pitchFamily="2" charset="-78"/>
                <a:cs typeface="Ara Aqeeq Bold" panose="00000500000000000000" pitchFamily="2" charset="-78"/>
              </a:endParaRPr>
            </a:p>
          </p:txBody>
        </p:sp>
        <p:sp>
          <p:nvSpPr>
            <p:cNvPr id="33" name="TextBox 32">
              <a:extLst>
                <a:ext uri="{FF2B5EF4-FFF2-40B4-BE49-F238E27FC236}">
                  <a16:creationId xmlns:a16="http://schemas.microsoft.com/office/drawing/2014/main" id="{05A91E5D-3DBE-4AB8-9DF1-AF91954562E3}"/>
                </a:ext>
              </a:extLst>
            </p:cNvPr>
            <p:cNvSpPr txBox="1"/>
            <p:nvPr/>
          </p:nvSpPr>
          <p:spPr>
            <a:xfrm>
              <a:off x="4970237" y="4921133"/>
              <a:ext cx="616677" cy="400110"/>
            </a:xfrm>
            <a:prstGeom prst="rect">
              <a:avLst/>
            </a:prstGeom>
            <a:noFill/>
          </p:spPr>
          <p:txBody>
            <a:bodyPr wrap="square" lIns="90000" rIns="108000" rtlCol="0">
              <a:spAutoFit/>
            </a:bodyPr>
            <a:lstStyle/>
            <a:p>
              <a:pPr algn="ctr"/>
              <a:r>
                <a:rPr lang="en-US" altLang="ko-KR" sz="2000" b="1" dirty="0">
                  <a:solidFill>
                    <a:prstClr val="white"/>
                  </a:solidFill>
                  <a:latin typeface="Ara Aqeeq Bold" panose="00000500000000000000" pitchFamily="2" charset="-78"/>
                  <a:cs typeface="Ara Aqeeq Bold" panose="00000500000000000000" pitchFamily="2" charset="-78"/>
                </a:rPr>
                <a:t>04</a:t>
              </a:r>
              <a:endParaRPr lang="ko-KR" altLang="en-US" sz="2000" b="1" dirty="0">
                <a:solidFill>
                  <a:prstClr val="white"/>
                </a:solidFill>
                <a:latin typeface="Ara Aqeeq Bold" panose="00000500000000000000" pitchFamily="2" charset="-78"/>
                <a:cs typeface="Ara Aqeeq Bold" panose="00000500000000000000" pitchFamily="2" charset="-78"/>
              </a:endParaRPr>
            </a:p>
          </p:txBody>
        </p:sp>
        <p:sp>
          <p:nvSpPr>
            <p:cNvPr id="34" name="TextBox 33">
              <a:extLst>
                <a:ext uri="{FF2B5EF4-FFF2-40B4-BE49-F238E27FC236}">
                  <a16:creationId xmlns:a16="http://schemas.microsoft.com/office/drawing/2014/main" id="{507D3326-222C-4F68-9449-FE602B16168F}"/>
                </a:ext>
              </a:extLst>
            </p:cNvPr>
            <p:cNvSpPr txBox="1"/>
            <p:nvPr/>
          </p:nvSpPr>
          <p:spPr>
            <a:xfrm>
              <a:off x="4485231" y="3349694"/>
              <a:ext cx="616677" cy="400110"/>
            </a:xfrm>
            <a:prstGeom prst="rect">
              <a:avLst/>
            </a:prstGeom>
            <a:noFill/>
          </p:spPr>
          <p:txBody>
            <a:bodyPr wrap="square" lIns="90000" rIns="108000" rtlCol="0">
              <a:spAutoFit/>
            </a:bodyPr>
            <a:lstStyle/>
            <a:p>
              <a:pPr algn="ctr"/>
              <a:r>
                <a:rPr lang="en-US" altLang="ko-KR" sz="2000" b="1" dirty="0">
                  <a:solidFill>
                    <a:prstClr val="white"/>
                  </a:solidFill>
                  <a:latin typeface="Ara Aqeeq Bold" panose="00000500000000000000" pitchFamily="2" charset="-78"/>
                  <a:cs typeface="Ara Aqeeq Bold" panose="00000500000000000000" pitchFamily="2" charset="-78"/>
                </a:rPr>
                <a:t>05</a:t>
              </a:r>
              <a:endParaRPr lang="ko-KR" altLang="en-US" sz="2000" b="1" dirty="0">
                <a:solidFill>
                  <a:prstClr val="white"/>
                </a:solidFill>
                <a:latin typeface="Ara Aqeeq Bold" panose="00000500000000000000" pitchFamily="2" charset="-78"/>
                <a:cs typeface="Ara Aqeeq Bold" panose="00000500000000000000" pitchFamily="2" charset="-78"/>
              </a:endParaRPr>
            </a:p>
          </p:txBody>
        </p:sp>
        <p:sp>
          <p:nvSpPr>
            <p:cNvPr id="35" name="Flowchart: Connector 34">
              <a:extLst>
                <a:ext uri="{FF2B5EF4-FFF2-40B4-BE49-F238E27FC236}">
                  <a16:creationId xmlns:a16="http://schemas.microsoft.com/office/drawing/2014/main" id="{28DB2F4A-8F83-4C0E-80DE-A5B7D5647C78}"/>
                </a:ext>
              </a:extLst>
            </p:cNvPr>
            <p:cNvSpPr/>
            <p:nvPr/>
          </p:nvSpPr>
          <p:spPr>
            <a:xfrm>
              <a:off x="5458897" y="3133773"/>
              <a:ext cx="128017" cy="128017"/>
            </a:xfrm>
            <a:prstGeom prst="flowChartConnector">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6" name="Flowchart: Connector 35">
              <a:extLst>
                <a:ext uri="{FF2B5EF4-FFF2-40B4-BE49-F238E27FC236}">
                  <a16:creationId xmlns:a16="http://schemas.microsoft.com/office/drawing/2014/main" id="{BE614443-14F9-4A43-9845-5E190E76723A}"/>
                </a:ext>
              </a:extLst>
            </p:cNvPr>
            <p:cNvSpPr/>
            <p:nvPr/>
          </p:nvSpPr>
          <p:spPr>
            <a:xfrm>
              <a:off x="6593967" y="3133773"/>
              <a:ext cx="128017" cy="128017"/>
            </a:xfrm>
            <a:prstGeom prst="flowChartConnector">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7" name="Flowchart: Connector 36">
              <a:extLst>
                <a:ext uri="{FF2B5EF4-FFF2-40B4-BE49-F238E27FC236}">
                  <a16:creationId xmlns:a16="http://schemas.microsoft.com/office/drawing/2014/main" id="{D94FA7D8-1EFF-43D7-8B39-079E6BACB166}"/>
                </a:ext>
              </a:extLst>
            </p:cNvPr>
            <p:cNvSpPr/>
            <p:nvPr/>
          </p:nvSpPr>
          <p:spPr>
            <a:xfrm>
              <a:off x="6971686" y="4213334"/>
              <a:ext cx="128017" cy="128017"/>
            </a:xfrm>
            <a:prstGeom prst="flowChartConnector">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8" name="Flowchart: Connector 37">
              <a:extLst>
                <a:ext uri="{FF2B5EF4-FFF2-40B4-BE49-F238E27FC236}">
                  <a16:creationId xmlns:a16="http://schemas.microsoft.com/office/drawing/2014/main" id="{49DCE202-5EC3-4D0A-87E3-437DC15B3961}"/>
                </a:ext>
              </a:extLst>
            </p:cNvPr>
            <p:cNvSpPr/>
            <p:nvPr/>
          </p:nvSpPr>
          <p:spPr>
            <a:xfrm>
              <a:off x="6035475" y="4869285"/>
              <a:ext cx="128017" cy="128017"/>
            </a:xfrm>
            <a:prstGeom prst="flowChartConnector">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9" name="Flowchart: Connector 38">
              <a:extLst>
                <a:ext uri="{FF2B5EF4-FFF2-40B4-BE49-F238E27FC236}">
                  <a16:creationId xmlns:a16="http://schemas.microsoft.com/office/drawing/2014/main" id="{C9E53857-77A6-4734-A077-BA23AE940CBC}"/>
                </a:ext>
              </a:extLst>
            </p:cNvPr>
            <p:cNvSpPr/>
            <p:nvPr/>
          </p:nvSpPr>
          <p:spPr>
            <a:xfrm>
              <a:off x="5117605" y="4213334"/>
              <a:ext cx="128017" cy="128017"/>
            </a:xfrm>
            <a:prstGeom prst="flowChartConnector">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40" name="Freeform 60">
              <a:extLst>
                <a:ext uri="{FF2B5EF4-FFF2-40B4-BE49-F238E27FC236}">
                  <a16:creationId xmlns:a16="http://schemas.microsoft.com/office/drawing/2014/main" id="{BA9952E9-6486-49EF-8423-926B76E56DAE}"/>
                </a:ext>
              </a:extLst>
            </p:cNvPr>
            <p:cNvSpPr/>
            <p:nvPr/>
          </p:nvSpPr>
          <p:spPr>
            <a:xfrm>
              <a:off x="5247438" y="3247950"/>
              <a:ext cx="1726387" cy="1631289"/>
            </a:xfrm>
            <a:custGeom>
              <a:avLst/>
              <a:gdLst>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 name="connsiteX0" fmla="*/ 299923 w 1726387"/>
                <a:gd name="connsiteY0" fmla="*/ 0 h 1631289"/>
                <a:gd name="connsiteX1" fmla="*/ 1360627 w 1726387"/>
                <a:gd name="connsiteY1" fmla="*/ 0 h 1631289"/>
                <a:gd name="connsiteX2" fmla="*/ 1726387 w 1726387"/>
                <a:gd name="connsiteY2" fmla="*/ 1031443 h 1631289"/>
                <a:gd name="connsiteX3" fmla="*/ 863193 w 1726387"/>
                <a:gd name="connsiteY3" fmla="*/ 1631289 h 1631289"/>
                <a:gd name="connsiteX4" fmla="*/ 0 w 1726387"/>
                <a:gd name="connsiteY4" fmla="*/ 1009497 h 1631289"/>
                <a:gd name="connsiteX5" fmla="*/ 299923 w 1726387"/>
                <a:gd name="connsiteY5" fmla="*/ 0 h 163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387" h="1631289">
                  <a:moveTo>
                    <a:pt x="299923" y="0"/>
                  </a:moveTo>
                  <a:cubicBezTo>
                    <a:pt x="631545" y="175565"/>
                    <a:pt x="1021689" y="182880"/>
                    <a:pt x="1360627" y="0"/>
                  </a:cubicBezTo>
                  <a:cubicBezTo>
                    <a:pt x="1285037" y="373074"/>
                    <a:pt x="1363065" y="775412"/>
                    <a:pt x="1726387" y="1031443"/>
                  </a:cubicBezTo>
                  <a:cubicBezTo>
                    <a:pt x="1299667" y="1011936"/>
                    <a:pt x="989990" y="1219199"/>
                    <a:pt x="863193" y="1631289"/>
                  </a:cubicBezTo>
                  <a:cubicBezTo>
                    <a:pt x="772972" y="1211885"/>
                    <a:pt x="404774" y="1026566"/>
                    <a:pt x="0" y="1009497"/>
                  </a:cubicBezTo>
                  <a:cubicBezTo>
                    <a:pt x="319430" y="782726"/>
                    <a:pt x="390144" y="409651"/>
                    <a:pt x="299923" y="0"/>
                  </a:cubicBezTo>
                  <a:close/>
                </a:path>
              </a:pathLst>
            </a:custGeom>
            <a:solidFill>
              <a:schemeClr val="bg1">
                <a:alpha val="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grpSp>
      <p:sp>
        <p:nvSpPr>
          <p:cNvPr id="3" name="Rectangle 2"/>
          <p:cNvSpPr/>
          <p:nvPr/>
        </p:nvSpPr>
        <p:spPr>
          <a:xfrm>
            <a:off x="7240093" y="1210448"/>
            <a:ext cx="4916731" cy="584775"/>
          </a:xfrm>
          <a:prstGeom prst="rect">
            <a:avLst/>
          </a:prstGeom>
        </p:spPr>
        <p:txBody>
          <a:bodyPr wrap="none">
            <a:spAutoFit/>
          </a:bodyPr>
          <a:lstStyle/>
          <a:p>
            <a:pPr algn="r" rtl="1"/>
            <a:r>
              <a:rPr lang="ar-DZ" sz="3200" b="1" dirty="0">
                <a:solidFill>
                  <a:srgbClr val="7030A0"/>
                </a:solidFill>
              </a:rPr>
              <a:t>1. تنمية السياحة البيئية المستدامة:</a:t>
            </a:r>
            <a:endParaRPr lang="fr-FR" sz="3200" b="1" dirty="0">
              <a:solidFill>
                <a:srgbClr val="7030A0"/>
              </a:solidFill>
            </a:endParaRPr>
          </a:p>
        </p:txBody>
      </p:sp>
      <p:pic>
        <p:nvPicPr>
          <p:cNvPr id="6146" name="Picture 2" descr="التلوث البيئي :&lt;br /&gt; هو تغير في الخواص الطبيعية والكيميائية والحيوية  لمكونات البيئة المحيطة بالإنسان من هواء، ماء تربة، وقد يسبب أضرارا لحياة  الإنسان أو لغيره من الكائنات الحية الأخرى النباتية والحيوان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611" y="5025680"/>
            <a:ext cx="2076839" cy="17111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4" descr="السياحة الصحراوية بمصر.. بوابة الزمن ومتعة الجغرافيا • نون بوس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3"/>
          <a:stretch>
            <a:fillRect/>
          </a:stretch>
        </p:blipFill>
        <p:spPr>
          <a:xfrm>
            <a:off x="170824" y="4993799"/>
            <a:ext cx="1689371" cy="1743075"/>
          </a:xfrm>
          <a:prstGeom prst="ellipse">
            <a:avLst/>
          </a:prstGeom>
          <a:ln>
            <a:noFill/>
          </a:ln>
          <a:effectLst>
            <a:softEdge rad="112500"/>
          </a:effectLst>
        </p:spPr>
      </p:pic>
    </p:spTree>
    <p:extLst>
      <p:ext uri="{BB962C8B-B14F-4D97-AF65-F5344CB8AC3E}">
        <p14:creationId xmlns:p14="http://schemas.microsoft.com/office/powerpoint/2010/main" val="1031535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733361" y="108884"/>
            <a:ext cx="11573197" cy="724247"/>
          </a:xfrm>
        </p:spPr>
        <p:txBody>
          <a:bodyPr/>
          <a:lstStyle/>
          <a:p>
            <a:pPr rtl="1"/>
            <a:r>
              <a:rPr lang="ar-DZ" sz="4400" dirty="0">
                <a:solidFill>
                  <a:srgbClr val="C00000"/>
                </a:solidFill>
                <a:latin typeface="Ara Aqeeq Bold" panose="00000500000000000000" pitchFamily="2" charset="-78"/>
                <a:cs typeface="Ara Aqeeq Bold" panose="00000500000000000000" pitchFamily="2" charset="-78"/>
              </a:rPr>
              <a:t>2.	إجراءات تحسين السياحة البيئية المستدامة:</a:t>
            </a:r>
          </a:p>
        </p:txBody>
      </p:sp>
      <p:sp>
        <p:nvSpPr>
          <p:cNvPr id="3" name="평행 사변형 58">
            <a:extLst>
              <a:ext uri="{FF2B5EF4-FFF2-40B4-BE49-F238E27FC236}">
                <a16:creationId xmlns:a16="http://schemas.microsoft.com/office/drawing/2014/main" id="{976F4F4B-B1E2-4AEE-BEC0-ED7989957A99}"/>
              </a:ext>
            </a:extLst>
          </p:cNvPr>
          <p:cNvSpPr/>
          <p:nvPr/>
        </p:nvSpPr>
        <p:spPr>
          <a:xfrm flipH="1">
            <a:off x="1766957" y="4162722"/>
            <a:ext cx="2470289" cy="1293389"/>
          </a:xfrm>
          <a:prstGeom prst="parallelogram">
            <a:avLst>
              <a:gd name="adj" fmla="val 8834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4" name="Rectangle 2">
            <a:extLst>
              <a:ext uri="{FF2B5EF4-FFF2-40B4-BE49-F238E27FC236}">
                <a16:creationId xmlns:a16="http://schemas.microsoft.com/office/drawing/2014/main" id="{1209F085-9243-45E8-BBF4-87E22241D9A9}"/>
              </a:ext>
            </a:extLst>
          </p:cNvPr>
          <p:cNvSpPr/>
          <p:nvPr/>
        </p:nvSpPr>
        <p:spPr>
          <a:xfrm rot="1680000">
            <a:off x="1433024" y="3730168"/>
            <a:ext cx="1170304" cy="2384750"/>
          </a:xfrm>
          <a:custGeom>
            <a:avLst/>
            <a:gdLst/>
            <a:ahLst/>
            <a:cxnLst/>
            <a:rect l="l" t="t" r="r" b="b"/>
            <a:pathLst>
              <a:path w="792088" h="1981907">
                <a:moveTo>
                  <a:pt x="792088" y="0"/>
                </a:moveTo>
                <a:lnTo>
                  <a:pt x="792088" y="1461282"/>
                </a:lnTo>
                <a:lnTo>
                  <a:pt x="0" y="1981907"/>
                </a:lnTo>
                <a:lnTo>
                  <a:pt x="0" y="5206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a Aqeeq Bold" panose="00000500000000000000" pitchFamily="2" charset="-78"/>
              <a:cs typeface="Ara Aqeeq Bold" panose="00000500000000000000" pitchFamily="2" charset="-78"/>
            </a:endParaRPr>
          </a:p>
        </p:txBody>
      </p:sp>
      <p:sp>
        <p:nvSpPr>
          <p:cNvPr id="5" name="평행 사변형 56">
            <a:extLst>
              <a:ext uri="{FF2B5EF4-FFF2-40B4-BE49-F238E27FC236}">
                <a16:creationId xmlns:a16="http://schemas.microsoft.com/office/drawing/2014/main" id="{7F6DCA56-C0B4-4CA4-8C69-24BCF356F7F5}"/>
              </a:ext>
            </a:extLst>
          </p:cNvPr>
          <p:cNvSpPr/>
          <p:nvPr/>
        </p:nvSpPr>
        <p:spPr>
          <a:xfrm flipH="1">
            <a:off x="5722743" y="3667874"/>
            <a:ext cx="2470289" cy="1284169"/>
          </a:xfrm>
          <a:prstGeom prst="parallelogram">
            <a:avLst>
              <a:gd name="adj" fmla="val 8834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6" name="평행 사변형 57">
            <a:extLst>
              <a:ext uri="{FF2B5EF4-FFF2-40B4-BE49-F238E27FC236}">
                <a16:creationId xmlns:a16="http://schemas.microsoft.com/office/drawing/2014/main" id="{3C3E146F-2071-48F0-8BB7-D93E63D18638}"/>
              </a:ext>
            </a:extLst>
          </p:cNvPr>
          <p:cNvSpPr/>
          <p:nvPr/>
        </p:nvSpPr>
        <p:spPr>
          <a:xfrm flipH="1">
            <a:off x="7665690" y="3421941"/>
            <a:ext cx="2470289" cy="1293389"/>
          </a:xfrm>
          <a:prstGeom prst="parallelogram">
            <a:avLst>
              <a:gd name="adj" fmla="val 8834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7" name="평행 사변형 53">
            <a:extLst>
              <a:ext uri="{FF2B5EF4-FFF2-40B4-BE49-F238E27FC236}">
                <a16:creationId xmlns:a16="http://schemas.microsoft.com/office/drawing/2014/main" id="{DB76D819-4F75-4952-91CE-9CC17D0559BE}"/>
              </a:ext>
            </a:extLst>
          </p:cNvPr>
          <p:cNvSpPr/>
          <p:nvPr/>
        </p:nvSpPr>
        <p:spPr>
          <a:xfrm flipH="1">
            <a:off x="3741580" y="3925899"/>
            <a:ext cx="2470289" cy="1293389"/>
          </a:xfrm>
          <a:prstGeom prst="parallelogram">
            <a:avLst>
              <a:gd name="adj" fmla="val 8834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8" name="Rectangle 2">
            <a:extLst>
              <a:ext uri="{FF2B5EF4-FFF2-40B4-BE49-F238E27FC236}">
                <a16:creationId xmlns:a16="http://schemas.microsoft.com/office/drawing/2014/main" id="{9D6D4294-C36A-4D6C-B059-7366755BD3C2}"/>
              </a:ext>
            </a:extLst>
          </p:cNvPr>
          <p:cNvSpPr/>
          <p:nvPr/>
        </p:nvSpPr>
        <p:spPr>
          <a:xfrm rot="1680000">
            <a:off x="7347905" y="2990586"/>
            <a:ext cx="1170304" cy="2384750"/>
          </a:xfrm>
          <a:custGeom>
            <a:avLst/>
            <a:gdLst/>
            <a:ahLst/>
            <a:cxnLst/>
            <a:rect l="l" t="t" r="r" b="b"/>
            <a:pathLst>
              <a:path w="792088" h="1981907">
                <a:moveTo>
                  <a:pt x="792088" y="0"/>
                </a:moveTo>
                <a:lnTo>
                  <a:pt x="792088" y="1461282"/>
                </a:lnTo>
                <a:lnTo>
                  <a:pt x="0" y="1981907"/>
                </a:lnTo>
                <a:lnTo>
                  <a:pt x="0" y="5206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9" name="Rectangle 2">
            <a:extLst>
              <a:ext uri="{FF2B5EF4-FFF2-40B4-BE49-F238E27FC236}">
                <a16:creationId xmlns:a16="http://schemas.microsoft.com/office/drawing/2014/main" id="{E704E8C5-E314-475B-870B-980CCD9516E1}"/>
              </a:ext>
            </a:extLst>
          </p:cNvPr>
          <p:cNvSpPr/>
          <p:nvPr/>
        </p:nvSpPr>
        <p:spPr>
          <a:xfrm rot="1680000">
            <a:off x="5377286" y="3252114"/>
            <a:ext cx="1170304" cy="2384750"/>
          </a:xfrm>
          <a:custGeom>
            <a:avLst/>
            <a:gdLst/>
            <a:ahLst/>
            <a:cxnLst/>
            <a:rect l="l" t="t" r="r" b="b"/>
            <a:pathLst>
              <a:path w="792088" h="1981907">
                <a:moveTo>
                  <a:pt x="792088" y="0"/>
                </a:moveTo>
                <a:lnTo>
                  <a:pt x="792088" y="1461282"/>
                </a:lnTo>
                <a:lnTo>
                  <a:pt x="0" y="1981907"/>
                </a:lnTo>
                <a:lnTo>
                  <a:pt x="0" y="5206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10" name="Rectangle 2">
            <a:extLst>
              <a:ext uri="{FF2B5EF4-FFF2-40B4-BE49-F238E27FC236}">
                <a16:creationId xmlns:a16="http://schemas.microsoft.com/office/drawing/2014/main" id="{E6069921-E43A-413E-8BA4-30C443A5CAFE}"/>
              </a:ext>
            </a:extLst>
          </p:cNvPr>
          <p:cNvSpPr/>
          <p:nvPr/>
        </p:nvSpPr>
        <p:spPr>
          <a:xfrm rot="1680000">
            <a:off x="3391641" y="3496897"/>
            <a:ext cx="1170304" cy="2384750"/>
          </a:xfrm>
          <a:custGeom>
            <a:avLst/>
            <a:gdLst/>
            <a:ahLst/>
            <a:cxnLst/>
            <a:rect l="l" t="t" r="r" b="b"/>
            <a:pathLst>
              <a:path w="792088" h="1981907">
                <a:moveTo>
                  <a:pt x="792088" y="0"/>
                </a:moveTo>
                <a:lnTo>
                  <a:pt x="792088" y="1461282"/>
                </a:lnTo>
                <a:lnTo>
                  <a:pt x="0" y="1981907"/>
                </a:lnTo>
                <a:lnTo>
                  <a:pt x="0" y="5206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a Aqeeq Bold" panose="00000500000000000000" pitchFamily="2" charset="-78"/>
              <a:cs typeface="Ara Aqeeq Bold" panose="00000500000000000000" pitchFamily="2" charset="-78"/>
            </a:endParaRPr>
          </a:p>
        </p:txBody>
      </p:sp>
      <p:sp>
        <p:nvSpPr>
          <p:cNvPr id="11" name="Rectangle 2">
            <a:extLst>
              <a:ext uri="{FF2B5EF4-FFF2-40B4-BE49-F238E27FC236}">
                <a16:creationId xmlns:a16="http://schemas.microsoft.com/office/drawing/2014/main" id="{78D48719-9679-4C48-B5AE-39EEF501E115}"/>
              </a:ext>
            </a:extLst>
          </p:cNvPr>
          <p:cNvSpPr/>
          <p:nvPr/>
        </p:nvSpPr>
        <p:spPr>
          <a:xfrm rot="1680000">
            <a:off x="9390441" y="2256961"/>
            <a:ext cx="1170304" cy="2907511"/>
          </a:xfrm>
          <a:custGeom>
            <a:avLst/>
            <a:gdLst/>
            <a:ahLst/>
            <a:cxnLst/>
            <a:rect l="l" t="t" r="r" b="b"/>
            <a:pathLst>
              <a:path w="792088" h="2416361">
                <a:moveTo>
                  <a:pt x="792088" y="0"/>
                </a:moveTo>
                <a:lnTo>
                  <a:pt x="792088" y="1895736"/>
                </a:lnTo>
                <a:lnTo>
                  <a:pt x="0" y="2416361"/>
                </a:lnTo>
                <a:lnTo>
                  <a:pt x="0" y="5206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7D355377-779A-43B0-BD00-2180C7C25F79}"/>
              </a:ext>
            </a:extLst>
          </p:cNvPr>
          <p:cNvSpPr txBox="1"/>
          <p:nvPr/>
        </p:nvSpPr>
        <p:spPr>
          <a:xfrm>
            <a:off x="1410950" y="2750664"/>
            <a:ext cx="1696269" cy="1477328"/>
          </a:xfrm>
          <a:prstGeom prst="rect">
            <a:avLst/>
          </a:prstGeom>
          <a:noFill/>
        </p:spPr>
        <p:txBody>
          <a:bodyPr wrap="square" lIns="108000" rIns="108000" rtlCol="0">
            <a:spAutoFit/>
          </a:bodyPr>
          <a:lstStyle/>
          <a:p>
            <a:pPr algn="ctr" rtl="1"/>
            <a:r>
              <a:rPr lang="ar-DZ" altLang="ko-KR" b="1" dirty="0">
                <a:solidFill>
                  <a:prstClr val="black"/>
                </a:solidFill>
                <a:latin typeface="Ara Aqeeq Bold" panose="00000500000000000000" pitchFamily="2" charset="-78"/>
                <a:cs typeface="Ara Aqeeq Bold" panose="00000500000000000000" pitchFamily="2" charset="-78"/>
              </a:rPr>
              <a:t>1-إجراءات في مجالات التنظيم والاعتماد :</a:t>
            </a:r>
          </a:p>
          <a:p>
            <a:pPr algn="ctr" rtl="1"/>
            <a:r>
              <a:rPr lang="ar-DZ" altLang="ko-KR" b="1" dirty="0">
                <a:solidFill>
                  <a:prstClr val="black"/>
                </a:solidFill>
                <a:latin typeface="Ara Aqeeq Bold" panose="00000500000000000000" pitchFamily="2" charset="-78"/>
                <a:cs typeface="Ara Aqeeq Bold" panose="00000500000000000000" pitchFamily="2" charset="-78"/>
              </a:rPr>
              <a:t>(</a:t>
            </a:r>
            <a:r>
              <a:rPr lang="fr-FR" altLang="ko-KR" b="1" dirty="0" err="1">
                <a:solidFill>
                  <a:prstClr val="black"/>
                </a:solidFill>
                <a:latin typeface="Ara Aqeeq Bold" panose="00000500000000000000" pitchFamily="2" charset="-78"/>
                <a:cs typeface="Ara Aqeeq Bold" panose="00000500000000000000" pitchFamily="2" charset="-78"/>
              </a:rPr>
              <a:t>Regulation</a:t>
            </a:r>
            <a:r>
              <a:rPr lang="fr-FR" altLang="ko-KR" b="1" dirty="0">
                <a:solidFill>
                  <a:prstClr val="black"/>
                </a:solidFill>
                <a:latin typeface="Ara Aqeeq Bold" panose="00000500000000000000" pitchFamily="2" charset="-78"/>
                <a:cs typeface="Ara Aqeeq Bold" panose="00000500000000000000" pitchFamily="2" charset="-78"/>
              </a:rPr>
              <a:t> and </a:t>
            </a:r>
            <a:r>
              <a:rPr lang="fr-FR" altLang="ko-KR" b="1" dirty="0" err="1">
                <a:solidFill>
                  <a:prstClr val="black"/>
                </a:solidFill>
                <a:latin typeface="Ara Aqeeq Bold" panose="00000500000000000000" pitchFamily="2" charset="-78"/>
                <a:cs typeface="Ara Aqeeq Bold" panose="00000500000000000000" pitchFamily="2" charset="-78"/>
              </a:rPr>
              <a:t>Accreditation</a:t>
            </a:r>
            <a:r>
              <a:rPr lang="fr-FR" altLang="ko-KR" b="1" dirty="0">
                <a:solidFill>
                  <a:prstClr val="black"/>
                </a:solidFill>
                <a:latin typeface="Ara Aqeeq Bold" panose="00000500000000000000" pitchFamily="2" charset="-78"/>
                <a:cs typeface="Ara Aqeeq Bold" panose="00000500000000000000" pitchFamily="2" charset="-78"/>
              </a:rPr>
              <a:t>) </a:t>
            </a:r>
            <a:endParaRPr lang="ko-KR" altLang="en-US" b="1" dirty="0">
              <a:solidFill>
                <a:prstClr val="black"/>
              </a:solidFill>
              <a:latin typeface="Ara Aqeeq Bold" panose="00000500000000000000" pitchFamily="2" charset="-78"/>
              <a:cs typeface="Ara Aqeeq Bold" panose="00000500000000000000" pitchFamily="2" charset="-78"/>
            </a:endParaRPr>
          </a:p>
        </p:txBody>
      </p:sp>
      <p:sp>
        <p:nvSpPr>
          <p:cNvPr id="28" name="Oval 27">
            <a:extLst>
              <a:ext uri="{FF2B5EF4-FFF2-40B4-BE49-F238E27FC236}">
                <a16:creationId xmlns:a16="http://schemas.microsoft.com/office/drawing/2014/main" id="{081BCA52-E7A0-4C99-B4B2-6F66CCBFCD22}"/>
              </a:ext>
            </a:extLst>
          </p:cNvPr>
          <p:cNvSpPr/>
          <p:nvPr/>
        </p:nvSpPr>
        <p:spPr>
          <a:xfrm>
            <a:off x="1966587" y="5785357"/>
            <a:ext cx="316535" cy="3165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1" name="Oval 30">
            <a:extLst>
              <a:ext uri="{FF2B5EF4-FFF2-40B4-BE49-F238E27FC236}">
                <a16:creationId xmlns:a16="http://schemas.microsoft.com/office/drawing/2014/main" id="{2128D459-D7AB-4C55-9491-A2C202840EA7}"/>
              </a:ext>
            </a:extLst>
          </p:cNvPr>
          <p:cNvSpPr/>
          <p:nvPr/>
        </p:nvSpPr>
        <p:spPr>
          <a:xfrm>
            <a:off x="3931647" y="5541371"/>
            <a:ext cx="316535" cy="3165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4" name="Oval 33">
            <a:extLst>
              <a:ext uri="{FF2B5EF4-FFF2-40B4-BE49-F238E27FC236}">
                <a16:creationId xmlns:a16="http://schemas.microsoft.com/office/drawing/2014/main" id="{196545AA-9C50-4487-8E73-D396E5B26E07}"/>
              </a:ext>
            </a:extLst>
          </p:cNvPr>
          <p:cNvSpPr/>
          <p:nvPr/>
        </p:nvSpPr>
        <p:spPr>
          <a:xfrm>
            <a:off x="5896707" y="5297387"/>
            <a:ext cx="316535" cy="3165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37" name="Oval 36">
            <a:extLst>
              <a:ext uri="{FF2B5EF4-FFF2-40B4-BE49-F238E27FC236}">
                <a16:creationId xmlns:a16="http://schemas.microsoft.com/office/drawing/2014/main" id="{7235875B-3D17-411B-AA63-5A5CC1527A55}"/>
              </a:ext>
            </a:extLst>
          </p:cNvPr>
          <p:cNvSpPr/>
          <p:nvPr/>
        </p:nvSpPr>
        <p:spPr>
          <a:xfrm>
            <a:off x="7861767" y="5053403"/>
            <a:ext cx="316535" cy="3165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40" name="Oval 39">
            <a:extLst>
              <a:ext uri="{FF2B5EF4-FFF2-40B4-BE49-F238E27FC236}">
                <a16:creationId xmlns:a16="http://schemas.microsoft.com/office/drawing/2014/main" id="{2A69AE27-C7A9-4943-B014-69647186064F}"/>
              </a:ext>
            </a:extLst>
          </p:cNvPr>
          <p:cNvSpPr/>
          <p:nvPr/>
        </p:nvSpPr>
        <p:spPr>
          <a:xfrm>
            <a:off x="9826826" y="4809419"/>
            <a:ext cx="316535" cy="3165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latin typeface="Ara Aqeeq Bold" panose="00000500000000000000" pitchFamily="2" charset="-78"/>
              <a:cs typeface="Ara Aqeeq Bold" panose="00000500000000000000" pitchFamily="2" charset="-78"/>
            </a:endParaRPr>
          </a:p>
        </p:txBody>
      </p:sp>
      <p:sp>
        <p:nvSpPr>
          <p:cNvPr id="42" name="Rectangle 7">
            <a:extLst>
              <a:ext uri="{FF2B5EF4-FFF2-40B4-BE49-F238E27FC236}">
                <a16:creationId xmlns:a16="http://schemas.microsoft.com/office/drawing/2014/main" id="{56307186-9643-4C2E-9AB9-C3ECC6D34DC4}"/>
              </a:ext>
            </a:extLst>
          </p:cNvPr>
          <p:cNvSpPr/>
          <p:nvPr/>
        </p:nvSpPr>
        <p:spPr>
          <a:xfrm>
            <a:off x="1868960" y="4676620"/>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43" name="Rounded Rectangle 10">
            <a:extLst>
              <a:ext uri="{FF2B5EF4-FFF2-40B4-BE49-F238E27FC236}">
                <a16:creationId xmlns:a16="http://schemas.microsoft.com/office/drawing/2014/main" id="{05DADB62-25E0-47CC-B2F1-20BA2AF326AC}"/>
              </a:ext>
            </a:extLst>
          </p:cNvPr>
          <p:cNvSpPr/>
          <p:nvPr/>
        </p:nvSpPr>
        <p:spPr>
          <a:xfrm>
            <a:off x="3833283" y="4429659"/>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44" name="Rounded Rectangle 5">
            <a:extLst>
              <a:ext uri="{FF2B5EF4-FFF2-40B4-BE49-F238E27FC236}">
                <a16:creationId xmlns:a16="http://schemas.microsoft.com/office/drawing/2014/main" id="{40955769-3DD0-4B62-A604-C98AFFD466D3}"/>
              </a:ext>
            </a:extLst>
          </p:cNvPr>
          <p:cNvSpPr/>
          <p:nvPr/>
        </p:nvSpPr>
        <p:spPr>
          <a:xfrm flipH="1">
            <a:off x="5701986" y="426810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45" name="Round Same Side Corner Rectangle 11">
            <a:extLst>
              <a:ext uri="{FF2B5EF4-FFF2-40B4-BE49-F238E27FC236}">
                <a16:creationId xmlns:a16="http://schemas.microsoft.com/office/drawing/2014/main" id="{E1366D53-E6C8-4690-B92A-CC2ADB4D4876}"/>
              </a:ext>
            </a:extLst>
          </p:cNvPr>
          <p:cNvSpPr>
            <a:spLocks noChangeAspect="1"/>
          </p:cNvSpPr>
          <p:nvPr/>
        </p:nvSpPr>
        <p:spPr>
          <a:xfrm rot="9900000">
            <a:off x="7735057" y="4014798"/>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Ara Aqeeq Bold" panose="00000500000000000000" pitchFamily="2" charset="-78"/>
              <a:cs typeface="Ara Aqeeq Bold" panose="00000500000000000000" pitchFamily="2" charset="-78"/>
            </a:endParaRPr>
          </a:p>
        </p:txBody>
      </p:sp>
      <p:sp>
        <p:nvSpPr>
          <p:cNvPr id="27" name="TextBox 13">
            <a:extLst>
              <a:ext uri="{FF2B5EF4-FFF2-40B4-BE49-F238E27FC236}">
                <a16:creationId xmlns:a16="http://schemas.microsoft.com/office/drawing/2014/main" id="{7D355377-779A-43B0-BD00-2180C7C25F79}"/>
              </a:ext>
            </a:extLst>
          </p:cNvPr>
          <p:cNvSpPr txBox="1"/>
          <p:nvPr/>
        </p:nvSpPr>
        <p:spPr>
          <a:xfrm>
            <a:off x="3457610" y="2500700"/>
            <a:ext cx="1673077" cy="1477328"/>
          </a:xfrm>
          <a:prstGeom prst="rect">
            <a:avLst/>
          </a:prstGeom>
          <a:noFill/>
        </p:spPr>
        <p:txBody>
          <a:bodyPr wrap="square" lIns="108000" rIns="108000" rtlCol="0">
            <a:spAutoFit/>
          </a:bodyPr>
          <a:lstStyle/>
          <a:p>
            <a:pPr algn="ctr" rtl="1"/>
            <a:r>
              <a:rPr lang="ar-DZ" altLang="ko-KR" b="1" dirty="0">
                <a:solidFill>
                  <a:prstClr val="black"/>
                </a:solidFill>
                <a:latin typeface="Ara Aqeeq Bold" panose="00000500000000000000" pitchFamily="2" charset="-78"/>
                <a:cs typeface="Ara Aqeeq Bold" panose="00000500000000000000" pitchFamily="2" charset="-78"/>
              </a:rPr>
              <a:t>2-برامج التوعية والتعليم</a:t>
            </a:r>
          </a:p>
          <a:p>
            <a:pPr algn="ctr" rtl="1"/>
            <a:r>
              <a:rPr lang="ar-DZ" altLang="ko-KR" b="1" dirty="0">
                <a:solidFill>
                  <a:prstClr val="black"/>
                </a:solidFill>
                <a:latin typeface="Ara Aqeeq Bold" panose="00000500000000000000" pitchFamily="2" charset="-78"/>
                <a:cs typeface="Ara Aqeeq Bold" panose="00000500000000000000" pitchFamily="2" charset="-78"/>
              </a:rPr>
              <a:t>(</a:t>
            </a:r>
            <a:r>
              <a:rPr lang="fr-FR" altLang="ko-KR" b="1" dirty="0" err="1">
                <a:solidFill>
                  <a:prstClr val="black"/>
                </a:solidFill>
                <a:latin typeface="Ara Aqeeq Bold" panose="00000500000000000000" pitchFamily="2" charset="-78"/>
                <a:cs typeface="Ara Aqeeq Bold" panose="00000500000000000000" pitchFamily="2" charset="-78"/>
              </a:rPr>
              <a:t>Awareness</a:t>
            </a:r>
            <a:r>
              <a:rPr lang="fr-FR" altLang="ko-KR" b="1" dirty="0">
                <a:solidFill>
                  <a:prstClr val="black"/>
                </a:solidFill>
                <a:latin typeface="Ara Aqeeq Bold" panose="00000500000000000000" pitchFamily="2" charset="-78"/>
                <a:cs typeface="Ara Aqeeq Bold" panose="00000500000000000000" pitchFamily="2" charset="-78"/>
              </a:rPr>
              <a:t> and Education Programs) </a:t>
            </a:r>
            <a:endParaRPr lang="ko-KR" altLang="en-US" b="1" dirty="0">
              <a:solidFill>
                <a:prstClr val="black"/>
              </a:solidFill>
              <a:latin typeface="Ara Aqeeq Bold" panose="00000500000000000000" pitchFamily="2" charset="-78"/>
              <a:cs typeface="Ara Aqeeq Bold" panose="00000500000000000000" pitchFamily="2" charset="-78"/>
            </a:endParaRPr>
          </a:p>
        </p:txBody>
      </p:sp>
      <p:sp>
        <p:nvSpPr>
          <p:cNvPr id="29" name="TextBox 13">
            <a:extLst>
              <a:ext uri="{FF2B5EF4-FFF2-40B4-BE49-F238E27FC236}">
                <a16:creationId xmlns:a16="http://schemas.microsoft.com/office/drawing/2014/main" id="{7D355377-779A-43B0-BD00-2180C7C25F79}"/>
              </a:ext>
            </a:extLst>
          </p:cNvPr>
          <p:cNvSpPr txBox="1"/>
          <p:nvPr/>
        </p:nvSpPr>
        <p:spPr>
          <a:xfrm>
            <a:off x="5449705" y="919636"/>
            <a:ext cx="1673077" cy="2862322"/>
          </a:xfrm>
          <a:prstGeom prst="rect">
            <a:avLst/>
          </a:prstGeom>
          <a:noFill/>
        </p:spPr>
        <p:txBody>
          <a:bodyPr wrap="square" lIns="108000" rIns="108000" rtlCol="0">
            <a:spAutoFit/>
          </a:bodyPr>
          <a:lstStyle/>
          <a:p>
            <a:pPr algn="ctr" rtl="1"/>
            <a:r>
              <a:rPr lang="ar-DZ" altLang="ko-KR" b="1" dirty="0">
                <a:solidFill>
                  <a:prstClr val="black"/>
                </a:solidFill>
                <a:latin typeface="Ara Aqeeq Bold" panose="00000500000000000000" pitchFamily="2" charset="-78"/>
                <a:cs typeface="Ara Aqeeq Bold" panose="00000500000000000000" pitchFamily="2" charset="-78"/>
              </a:rPr>
              <a:t>3-إجراءات للسيطرة على الشركات الكبرى التي تحتكر العوائد المالية لأنشطة السياحة الإيكولوجية(</a:t>
            </a:r>
            <a:r>
              <a:rPr lang="fr-FR" altLang="ko-KR" b="1" dirty="0" err="1">
                <a:solidFill>
                  <a:prstClr val="black"/>
                </a:solidFill>
                <a:latin typeface="Ara Aqeeq Bold" panose="00000500000000000000" pitchFamily="2" charset="-78"/>
                <a:cs typeface="Ara Aqeeq Bold" panose="00000500000000000000" pitchFamily="2" charset="-78"/>
              </a:rPr>
              <a:t>Controlling</a:t>
            </a:r>
            <a:r>
              <a:rPr lang="fr-FR" altLang="ko-KR" b="1" dirty="0">
                <a:solidFill>
                  <a:prstClr val="black"/>
                </a:solidFill>
                <a:latin typeface="Ara Aqeeq Bold" panose="00000500000000000000" pitchFamily="2" charset="-78"/>
                <a:cs typeface="Ara Aqeeq Bold" panose="00000500000000000000" pitchFamily="2" charset="-78"/>
              </a:rPr>
              <a:t> Monopoly by </a:t>
            </a:r>
            <a:r>
              <a:rPr lang="fr-FR" altLang="ko-KR" b="1" dirty="0" err="1">
                <a:solidFill>
                  <a:prstClr val="black"/>
                </a:solidFill>
                <a:latin typeface="Ara Aqeeq Bold" panose="00000500000000000000" pitchFamily="2" charset="-78"/>
                <a:cs typeface="Ara Aqeeq Bold" panose="00000500000000000000" pitchFamily="2" charset="-78"/>
              </a:rPr>
              <a:t>BigCompanies</a:t>
            </a:r>
            <a:endParaRPr lang="ko-KR" altLang="en-US" b="1" dirty="0">
              <a:solidFill>
                <a:prstClr val="black"/>
              </a:solidFill>
              <a:latin typeface="Ara Aqeeq Bold" panose="00000500000000000000" pitchFamily="2" charset="-78"/>
              <a:cs typeface="Ara Aqeeq Bold" panose="00000500000000000000" pitchFamily="2" charset="-78"/>
            </a:endParaRPr>
          </a:p>
        </p:txBody>
      </p:sp>
      <p:sp>
        <p:nvSpPr>
          <p:cNvPr id="30" name="TextBox 13">
            <a:extLst>
              <a:ext uri="{FF2B5EF4-FFF2-40B4-BE49-F238E27FC236}">
                <a16:creationId xmlns:a16="http://schemas.microsoft.com/office/drawing/2014/main" id="{7D355377-779A-43B0-BD00-2180C7C25F79}"/>
              </a:ext>
            </a:extLst>
          </p:cNvPr>
          <p:cNvSpPr txBox="1"/>
          <p:nvPr/>
        </p:nvSpPr>
        <p:spPr>
          <a:xfrm>
            <a:off x="7428592" y="1196635"/>
            <a:ext cx="1673077" cy="2308324"/>
          </a:xfrm>
          <a:prstGeom prst="rect">
            <a:avLst/>
          </a:prstGeom>
          <a:noFill/>
        </p:spPr>
        <p:txBody>
          <a:bodyPr wrap="square" lIns="108000" rIns="108000" rtlCol="0">
            <a:spAutoFit/>
          </a:bodyPr>
          <a:lstStyle/>
          <a:p>
            <a:pPr algn="ctr" rtl="1"/>
            <a:r>
              <a:rPr lang="ar-DZ" altLang="ko-KR" b="1" dirty="0">
                <a:solidFill>
                  <a:prstClr val="black"/>
                </a:solidFill>
                <a:latin typeface="Ara Aqeeq Bold" panose="00000500000000000000" pitchFamily="2" charset="-78"/>
                <a:cs typeface="Ara Aqeeq Bold" panose="00000500000000000000" pitchFamily="2" charset="-78"/>
              </a:rPr>
              <a:t>4-إجراءات لإدارة الموارد الطبيعية لغايات تطوير السياحة الإيكولوجية :</a:t>
            </a:r>
          </a:p>
          <a:p>
            <a:pPr algn="ctr" rtl="1"/>
            <a:r>
              <a:rPr lang="ar-DZ" altLang="ko-KR" b="1" dirty="0">
                <a:solidFill>
                  <a:prstClr val="black"/>
                </a:solidFill>
                <a:latin typeface="Ara Aqeeq Bold" panose="00000500000000000000" pitchFamily="2" charset="-78"/>
                <a:cs typeface="Ara Aqeeq Bold" panose="00000500000000000000" pitchFamily="2" charset="-78"/>
              </a:rPr>
              <a:t>(</a:t>
            </a:r>
            <a:r>
              <a:rPr lang="fr-FR" altLang="ko-KR" b="1" dirty="0">
                <a:solidFill>
                  <a:prstClr val="black"/>
                </a:solidFill>
                <a:latin typeface="Ara Aqeeq Bold" panose="00000500000000000000" pitchFamily="2" charset="-78"/>
                <a:cs typeface="Ara Aqeeq Bold" panose="00000500000000000000" pitchFamily="2" charset="-78"/>
              </a:rPr>
              <a:t>Natural </a:t>
            </a:r>
            <a:r>
              <a:rPr lang="fr-FR" altLang="ko-KR" b="1" dirty="0" err="1">
                <a:solidFill>
                  <a:prstClr val="black"/>
                </a:solidFill>
                <a:latin typeface="Ara Aqeeq Bold" panose="00000500000000000000" pitchFamily="2" charset="-78"/>
                <a:cs typeface="Ara Aqeeq Bold" panose="00000500000000000000" pitchFamily="2" charset="-78"/>
              </a:rPr>
              <a:t>Resources</a:t>
            </a:r>
            <a:r>
              <a:rPr lang="fr-FR" altLang="ko-KR" b="1" dirty="0">
                <a:solidFill>
                  <a:prstClr val="black"/>
                </a:solidFill>
                <a:latin typeface="Ara Aqeeq Bold" panose="00000500000000000000" pitchFamily="2" charset="-78"/>
                <a:cs typeface="Ara Aqeeq Bold" panose="00000500000000000000" pitchFamily="2" charset="-78"/>
              </a:rPr>
              <a:t> Management)</a:t>
            </a:r>
            <a:endParaRPr lang="ko-KR" altLang="en-US" b="1" dirty="0">
              <a:solidFill>
                <a:prstClr val="black"/>
              </a:solidFill>
              <a:latin typeface="Ara Aqeeq Bold" panose="00000500000000000000" pitchFamily="2" charset="-78"/>
              <a:cs typeface="Ara Aqeeq Bold" panose="00000500000000000000" pitchFamily="2" charset="-78"/>
            </a:endParaRPr>
          </a:p>
        </p:txBody>
      </p:sp>
      <p:sp>
        <p:nvSpPr>
          <p:cNvPr id="32" name="TextBox 13">
            <a:extLst>
              <a:ext uri="{FF2B5EF4-FFF2-40B4-BE49-F238E27FC236}">
                <a16:creationId xmlns:a16="http://schemas.microsoft.com/office/drawing/2014/main" id="{7D355377-779A-43B0-BD00-2180C7C25F79}"/>
              </a:ext>
            </a:extLst>
          </p:cNvPr>
          <p:cNvSpPr txBox="1"/>
          <p:nvPr/>
        </p:nvSpPr>
        <p:spPr>
          <a:xfrm>
            <a:off x="9510227" y="869072"/>
            <a:ext cx="1878573" cy="1754326"/>
          </a:xfrm>
          <a:prstGeom prst="rect">
            <a:avLst/>
          </a:prstGeom>
          <a:noFill/>
        </p:spPr>
        <p:txBody>
          <a:bodyPr wrap="square" lIns="108000" rIns="108000" rtlCol="0">
            <a:spAutoFit/>
          </a:bodyPr>
          <a:lstStyle/>
          <a:p>
            <a:pPr algn="ctr" rtl="1"/>
            <a:r>
              <a:rPr lang="ar-DZ" altLang="ko-KR" b="1" dirty="0">
                <a:solidFill>
                  <a:prstClr val="black"/>
                </a:solidFill>
                <a:latin typeface="Ara Aqeeq Bold" panose="00000500000000000000" pitchFamily="2" charset="-78"/>
                <a:cs typeface="Ara Aqeeq Bold" panose="00000500000000000000" pitchFamily="2" charset="-78"/>
              </a:rPr>
              <a:t>5-العمل على إنشاء وكالات سفر، ومكاتب سياحية متخصصة بالسياحة الإيكولوجية في جميع أرجاء العالم</a:t>
            </a:r>
            <a:endParaRPr lang="ko-KR" altLang="en-US" b="1" dirty="0">
              <a:solidFill>
                <a:prstClr val="black"/>
              </a:solidFill>
              <a:latin typeface="Ara Aqeeq Bold" panose="00000500000000000000" pitchFamily="2" charset="-78"/>
              <a:cs typeface="Ara Aqeeq Bold" panose="00000500000000000000" pitchFamily="2" charset="-78"/>
            </a:endParaRPr>
          </a:p>
        </p:txBody>
      </p:sp>
      <p:pic>
        <p:nvPicPr>
          <p:cNvPr id="13" name="Image 12"/>
          <p:cNvPicPr>
            <a:picLocks noChangeAspect="1"/>
          </p:cNvPicPr>
          <p:nvPr/>
        </p:nvPicPr>
        <p:blipFill>
          <a:blip r:embed="rId2"/>
          <a:stretch>
            <a:fillRect/>
          </a:stretch>
        </p:blipFill>
        <p:spPr>
          <a:xfrm>
            <a:off x="9821635" y="5211670"/>
            <a:ext cx="2255552" cy="1500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60356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animBg="1"/>
      <p:bldP spid="10" grpId="0" animBg="1"/>
      <p:bldP spid="11" grpId="0" animBg="1"/>
      <p:bldP spid="14" grpId="0"/>
      <p:bldP spid="42" grpId="0" animBg="1"/>
      <p:bldP spid="43" grpId="0" animBg="1"/>
      <p:bldP spid="44" grpId="0" animBg="1"/>
      <p:bldP spid="45" grpId="0" animBg="1"/>
      <p:bldP spid="27" grpId="0"/>
      <p:bldP spid="29" grpId="0"/>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297;p48"/>
          <p:cNvGrpSpPr/>
          <p:nvPr/>
        </p:nvGrpSpPr>
        <p:grpSpPr>
          <a:xfrm>
            <a:off x="381676" y="425914"/>
            <a:ext cx="11296444" cy="6204920"/>
            <a:chOff x="1442627" y="5693696"/>
            <a:chExt cx="594318" cy="607833"/>
          </a:xfrm>
        </p:grpSpPr>
        <p:sp>
          <p:nvSpPr>
            <p:cNvPr id="4" name="Google Shape;1298;p48"/>
            <p:cNvSpPr/>
            <p:nvPr/>
          </p:nvSpPr>
          <p:spPr>
            <a:xfrm>
              <a:off x="1442627" y="5693696"/>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00B0F0"/>
            </a:solidFill>
            <a:ln>
              <a:noFill/>
            </a:ln>
          </p:spPr>
          <p:txBody>
            <a:bodyPr spcFirstLastPara="1" wrap="square" lIns="91433" tIns="45700" rIns="91433" bIns="45700" anchor="t" anchorCtr="0">
              <a:noAutofit/>
            </a:bodyPr>
            <a:lstStyle/>
            <a:p>
              <a:pPr>
                <a:buClr>
                  <a:srgbClr val="000C18"/>
                </a:buClr>
                <a:buSzPts val="1400"/>
                <a:buFont typeface="Calibri"/>
                <a:buNone/>
              </a:pPr>
              <a:endParaRPr sz="1867" kern="0" dirty="0">
                <a:solidFill>
                  <a:srgbClr val="000C18"/>
                </a:solidFill>
                <a:ea typeface="Calibri"/>
                <a:cs typeface="Calibri"/>
                <a:sym typeface="Calibri"/>
              </a:endParaRPr>
            </a:p>
          </p:txBody>
        </p:sp>
        <p:sp>
          <p:nvSpPr>
            <p:cNvPr id="5" name="Google Shape;1299;p48"/>
            <p:cNvSpPr/>
            <p:nvPr/>
          </p:nvSpPr>
          <p:spPr>
            <a:xfrm>
              <a:off x="1442627" y="6106716"/>
              <a:ext cx="349820" cy="97191"/>
            </a:xfrm>
            <a:custGeom>
              <a:avLst/>
              <a:gdLst/>
              <a:ahLst/>
              <a:cxnLst/>
              <a:rect l="l" t="t" r="r" b="b"/>
              <a:pathLst>
                <a:path w="1126" h="313" extrusionOk="0">
                  <a:moveTo>
                    <a:pt x="1126" y="313"/>
                  </a:moveTo>
                  <a:lnTo>
                    <a:pt x="0" y="0"/>
                  </a:lnTo>
                  <a:lnTo>
                    <a:pt x="1126" y="0"/>
                  </a:lnTo>
                  <a:lnTo>
                    <a:pt x="1126" y="313"/>
                  </a:lnTo>
                  <a:close/>
                </a:path>
              </a:pathLst>
            </a:custGeom>
            <a:solidFill>
              <a:schemeClr val="accent1">
                <a:lumMod val="60000"/>
                <a:lumOff val="40000"/>
              </a:schemeClr>
            </a:solidFill>
            <a:ln>
              <a:noFill/>
            </a:ln>
          </p:spPr>
          <p:txBody>
            <a:bodyPr spcFirstLastPara="1" wrap="square" lIns="91433" tIns="45700" rIns="91433" bIns="45700" anchor="t" anchorCtr="0">
              <a:noAutofit/>
            </a:bodyPr>
            <a:lstStyle/>
            <a:p>
              <a:pPr>
                <a:buClr>
                  <a:srgbClr val="000C18"/>
                </a:buClr>
                <a:buSzPts val="1400"/>
                <a:buFont typeface="Calibri"/>
                <a:buNone/>
              </a:pPr>
              <a:endParaRPr sz="1867" kern="0">
                <a:solidFill>
                  <a:srgbClr val="000C18"/>
                </a:solidFill>
                <a:ea typeface="Calibri"/>
                <a:cs typeface="Calibri"/>
                <a:sym typeface="Calibri"/>
              </a:endParaRPr>
            </a:p>
          </p:txBody>
        </p:sp>
        <p:sp>
          <p:nvSpPr>
            <p:cNvPr id="6" name="Google Shape;1300;p48"/>
            <p:cNvSpPr/>
            <p:nvPr/>
          </p:nvSpPr>
          <p:spPr>
            <a:xfrm>
              <a:off x="1573731" y="6147764"/>
              <a:ext cx="218715" cy="60861"/>
            </a:xfrm>
            <a:custGeom>
              <a:avLst/>
              <a:gdLst/>
              <a:ahLst/>
              <a:cxnLst/>
              <a:rect l="l" t="t" r="r" b="b"/>
              <a:pathLst>
                <a:path w="704" h="196" extrusionOk="0">
                  <a:moveTo>
                    <a:pt x="0" y="196"/>
                  </a:moveTo>
                  <a:lnTo>
                    <a:pt x="704" y="196"/>
                  </a:lnTo>
                  <a:lnTo>
                    <a:pt x="0" y="0"/>
                  </a:lnTo>
                  <a:lnTo>
                    <a:pt x="0" y="196"/>
                  </a:lnTo>
                  <a:close/>
                </a:path>
              </a:pathLst>
            </a:custGeom>
            <a:solidFill>
              <a:schemeClr val="accent1">
                <a:lumMod val="40000"/>
                <a:lumOff val="60000"/>
              </a:schemeClr>
            </a:solidFill>
            <a:ln>
              <a:noFill/>
            </a:ln>
          </p:spPr>
          <p:txBody>
            <a:bodyPr spcFirstLastPara="1" wrap="square" lIns="91433" tIns="45700" rIns="91433" bIns="45700" anchor="t" anchorCtr="0">
              <a:noAutofit/>
            </a:bodyPr>
            <a:lstStyle/>
            <a:p>
              <a:pPr>
                <a:buClr>
                  <a:srgbClr val="000C18"/>
                </a:buClr>
                <a:buSzPts val="1400"/>
                <a:buFont typeface="Calibri"/>
                <a:buNone/>
              </a:pPr>
              <a:endParaRPr sz="1867" kern="0">
                <a:solidFill>
                  <a:srgbClr val="000C18"/>
                </a:solidFill>
                <a:ea typeface="Calibri"/>
                <a:cs typeface="Calibri"/>
                <a:sym typeface="Calibri"/>
              </a:endParaRPr>
            </a:p>
          </p:txBody>
        </p:sp>
        <p:sp>
          <p:nvSpPr>
            <p:cNvPr id="7" name="Google Shape;1301;p48"/>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chemeClr val="accent1">
                <a:lumMod val="75000"/>
              </a:schemeClr>
            </a:solidFill>
            <a:ln>
              <a:noFill/>
            </a:ln>
          </p:spPr>
          <p:txBody>
            <a:bodyPr spcFirstLastPara="1" wrap="square" lIns="91433" tIns="45700" rIns="91433" bIns="45700" anchor="t" anchorCtr="0">
              <a:noAutofit/>
            </a:bodyPr>
            <a:lstStyle/>
            <a:p>
              <a:pPr>
                <a:buClr>
                  <a:srgbClr val="000C18"/>
                </a:buClr>
                <a:buSzPts val="1400"/>
                <a:buFont typeface="Calibri"/>
                <a:buNone/>
              </a:pPr>
              <a:endParaRPr sz="1867" kern="0">
                <a:solidFill>
                  <a:srgbClr val="000C18"/>
                </a:solidFill>
                <a:ea typeface="Calibri"/>
                <a:cs typeface="Calibri"/>
                <a:sym typeface="Calibri"/>
              </a:endParaRPr>
            </a:p>
          </p:txBody>
        </p:sp>
      </p:grpSp>
      <p:sp>
        <p:nvSpPr>
          <p:cNvPr id="8" name="Rectangle 7"/>
          <p:cNvSpPr/>
          <p:nvPr/>
        </p:nvSpPr>
        <p:spPr>
          <a:xfrm>
            <a:off x="381676" y="0"/>
            <a:ext cx="11075865" cy="4719305"/>
          </a:xfrm>
          <a:prstGeom prst="rect">
            <a:avLst/>
          </a:prstGeom>
        </p:spPr>
        <p:txBody>
          <a:bodyPr wrap="square">
            <a:spAutoFit/>
          </a:bodyPr>
          <a:lstStyle/>
          <a:p>
            <a:pPr algn="ctr" rtl="1">
              <a:buClr>
                <a:srgbClr val="000000"/>
              </a:buClr>
              <a:buFont typeface="Arial"/>
              <a:buNone/>
            </a:pPr>
            <a:r>
              <a:rPr lang="ar-DZ" sz="5867" b="1" kern="0" dirty="0">
                <a:solidFill>
                  <a:srgbClr val="7030A0"/>
                </a:solidFill>
                <a:latin typeface="Arial"/>
                <a:sym typeface="Arial"/>
              </a:rPr>
              <a:t>خاتمة:</a:t>
            </a:r>
          </a:p>
          <a:p>
            <a:pPr algn="ctr" rtl="1">
              <a:buClr>
                <a:srgbClr val="000000"/>
              </a:buClr>
              <a:buFont typeface="Arial"/>
              <a:buNone/>
            </a:pPr>
            <a:r>
              <a:rPr lang="ar-DZ" sz="2200" b="1" kern="0" dirty="0">
                <a:solidFill>
                  <a:srgbClr val="000000"/>
                </a:solidFill>
                <a:latin typeface="Arial"/>
                <a:cs typeface="Times New Roman" panose="02020603050405020304" pitchFamily="18" charset="0"/>
                <a:sym typeface="Arial"/>
              </a:rPr>
              <a:t>تتمحور السياحة البيئية حول استكشاف واستمتاع السياح بالمواقع الطبيعية والحفاظ عليها. تهدف إلى توفير تجارب سياحية فريدة ومثيرة في بيئة طبيعية سليمة ومحمية. تعتبر السياحة البيئية وسيلة لنشر الوعي بأهمية الحفاظ على البيئة والتنوع البيولوجي.</a:t>
            </a:r>
          </a:p>
          <a:p>
            <a:pPr algn="ctr" rtl="1">
              <a:buClr>
                <a:srgbClr val="000000"/>
              </a:buClr>
              <a:buFont typeface="Arial"/>
              <a:buNone/>
            </a:pPr>
            <a:r>
              <a:rPr lang="ar-DZ" sz="2200" b="1" kern="0" dirty="0">
                <a:solidFill>
                  <a:srgbClr val="000000"/>
                </a:solidFill>
                <a:latin typeface="Arial"/>
                <a:cs typeface="Times New Roman" panose="02020603050405020304" pitchFamily="18" charset="0"/>
                <a:sym typeface="Arial"/>
              </a:rPr>
              <a:t>من جانبها، تهدف السياحة البيئية المستدامة إلى تحقيق التوازن بين احتياجات السياحة وحماية البيئة وتعزيز التنمية المستدامة. تركز على تنظيم النشاطات السياحية بطريقة تحافظ على البيئة وتحترم الثقافة المحلية وتعزز المشاركة المجتمعية.</a:t>
            </a:r>
          </a:p>
          <a:p>
            <a:pPr algn="ctr" rtl="1">
              <a:buClr>
                <a:srgbClr val="000000"/>
              </a:buClr>
              <a:buFont typeface="Arial"/>
              <a:buNone/>
            </a:pPr>
            <a:r>
              <a:rPr lang="ar-DZ" sz="2200" b="1" kern="0" dirty="0">
                <a:solidFill>
                  <a:srgbClr val="000000"/>
                </a:solidFill>
                <a:latin typeface="Arial"/>
                <a:cs typeface="Times New Roman" panose="02020603050405020304" pitchFamily="18" charset="0"/>
                <a:sym typeface="Arial"/>
              </a:rPr>
              <a:t>تعتبر السياحة البيئية المستدامة استثمارًا طويل الأمد في الموارد الطبيعية والثقافية للمناطق السياحية. تساهم في توفير فرص عمل للمجتمعات المحلية وتعزز التنمية الاقتصادية. كما تساهم في حماية الحياة البرية والمحافظة على التوازن البيئي.</a:t>
            </a:r>
          </a:p>
          <a:p>
            <a:pPr algn="ctr" rtl="1">
              <a:buClr>
                <a:srgbClr val="000000"/>
              </a:buClr>
              <a:buFont typeface="Arial"/>
              <a:buNone/>
            </a:pPr>
            <a:r>
              <a:rPr lang="ar-DZ" sz="2200" b="1" kern="0" dirty="0">
                <a:solidFill>
                  <a:srgbClr val="000000"/>
                </a:solidFill>
                <a:latin typeface="Arial"/>
                <a:cs typeface="Times New Roman" panose="02020603050405020304" pitchFamily="18" charset="0"/>
                <a:sym typeface="Arial"/>
              </a:rPr>
              <a:t>لذا، يجب على المسافرين والمشغلين السياحيين والحكومات العمل سويًا لدعم السياحة البيئية والسياحة البيئية المستدامة. يجب أن نكون واعين لتأثيراتنا على البيئة ونتبنى ممارسات سياحية مستدامة تحافظ على جمال وثراء الموارد الطبيعية لدينا للأجيال القادمة.</a:t>
            </a:r>
          </a:p>
        </p:txBody>
      </p:sp>
    </p:spTree>
    <p:extLst>
      <p:ext uri="{BB962C8B-B14F-4D97-AF65-F5344CB8AC3E}">
        <p14:creationId xmlns:p14="http://schemas.microsoft.com/office/powerpoint/2010/main" val="18952033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80">
                                          <p:stCondLst>
                                            <p:cond delay="0"/>
                                          </p:stCondLst>
                                        </p:cTn>
                                        <p:tgtEl>
                                          <p:spTgt spid="8">
                                            <p:txEl>
                                              <p:pRg st="0" end="0"/>
                                            </p:txEl>
                                          </p:spTgt>
                                        </p:tgtEl>
                                      </p:cBhvr>
                                    </p:animEffect>
                                    <p:anim calcmode="lin" valueType="num">
                                      <p:cBhvr>
                                        <p:cTn id="13"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xEl>
                                              <p:pRg st="0" end="0"/>
                                            </p:txEl>
                                          </p:spTgt>
                                        </p:tgtEl>
                                      </p:cBhvr>
                                      <p:to x="100000" y="60000"/>
                                    </p:animScale>
                                    <p:animScale>
                                      <p:cBhvr>
                                        <p:cTn id="19" dur="166" decel="50000">
                                          <p:stCondLst>
                                            <p:cond delay="676"/>
                                          </p:stCondLst>
                                        </p:cTn>
                                        <p:tgtEl>
                                          <p:spTgt spid="8">
                                            <p:txEl>
                                              <p:pRg st="0" end="0"/>
                                            </p:txEl>
                                          </p:spTgt>
                                        </p:tgtEl>
                                      </p:cBhvr>
                                      <p:to x="100000" y="100000"/>
                                    </p:animScale>
                                    <p:animScale>
                                      <p:cBhvr>
                                        <p:cTn id="20" dur="26">
                                          <p:stCondLst>
                                            <p:cond delay="1312"/>
                                          </p:stCondLst>
                                        </p:cTn>
                                        <p:tgtEl>
                                          <p:spTgt spid="8">
                                            <p:txEl>
                                              <p:pRg st="0" end="0"/>
                                            </p:txEl>
                                          </p:spTgt>
                                        </p:tgtEl>
                                      </p:cBhvr>
                                      <p:to x="100000" y="80000"/>
                                    </p:animScale>
                                    <p:animScale>
                                      <p:cBhvr>
                                        <p:cTn id="21" dur="166" decel="50000">
                                          <p:stCondLst>
                                            <p:cond delay="1338"/>
                                          </p:stCondLst>
                                        </p:cTn>
                                        <p:tgtEl>
                                          <p:spTgt spid="8">
                                            <p:txEl>
                                              <p:pRg st="0" end="0"/>
                                            </p:txEl>
                                          </p:spTgt>
                                        </p:tgtEl>
                                      </p:cBhvr>
                                      <p:to x="100000" y="100000"/>
                                    </p:animScale>
                                    <p:animScale>
                                      <p:cBhvr>
                                        <p:cTn id="22" dur="26">
                                          <p:stCondLst>
                                            <p:cond delay="1642"/>
                                          </p:stCondLst>
                                        </p:cTn>
                                        <p:tgtEl>
                                          <p:spTgt spid="8">
                                            <p:txEl>
                                              <p:pRg st="0" end="0"/>
                                            </p:txEl>
                                          </p:spTgt>
                                        </p:tgtEl>
                                      </p:cBhvr>
                                      <p:to x="100000" y="90000"/>
                                    </p:animScale>
                                    <p:animScale>
                                      <p:cBhvr>
                                        <p:cTn id="23" dur="166" decel="50000">
                                          <p:stCondLst>
                                            <p:cond delay="1668"/>
                                          </p:stCondLst>
                                        </p:cTn>
                                        <p:tgtEl>
                                          <p:spTgt spid="8">
                                            <p:txEl>
                                              <p:pRg st="0" end="0"/>
                                            </p:txEl>
                                          </p:spTgt>
                                        </p:tgtEl>
                                      </p:cBhvr>
                                      <p:to x="100000" y="100000"/>
                                    </p:animScale>
                                    <p:animScale>
                                      <p:cBhvr>
                                        <p:cTn id="24" dur="26">
                                          <p:stCondLst>
                                            <p:cond delay="1808"/>
                                          </p:stCondLst>
                                        </p:cTn>
                                        <p:tgtEl>
                                          <p:spTgt spid="8">
                                            <p:txEl>
                                              <p:pRg st="0" end="0"/>
                                            </p:txEl>
                                          </p:spTgt>
                                        </p:tgtEl>
                                      </p:cBhvr>
                                      <p:to x="100000" y="95000"/>
                                    </p:animScale>
                                    <p:animScale>
                                      <p:cBhvr>
                                        <p:cTn id="25" dur="166" decel="50000">
                                          <p:stCondLst>
                                            <p:cond delay="1834"/>
                                          </p:stCondLst>
                                        </p:cTn>
                                        <p:tgtEl>
                                          <p:spTgt spid="8">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80">
                                          <p:stCondLst>
                                            <p:cond delay="0"/>
                                          </p:stCondLst>
                                        </p:cTn>
                                        <p:tgtEl>
                                          <p:spTgt spid="8">
                                            <p:txEl>
                                              <p:pRg st="1" end="1"/>
                                            </p:txEl>
                                          </p:spTgt>
                                        </p:tgtEl>
                                      </p:cBhvr>
                                    </p:animEffect>
                                    <p:anim calcmode="lin" valueType="num">
                                      <p:cBhvr>
                                        <p:cTn id="31"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xEl>
                                              <p:pRg st="1" end="1"/>
                                            </p:txEl>
                                          </p:spTgt>
                                        </p:tgtEl>
                                      </p:cBhvr>
                                      <p:to x="100000" y="60000"/>
                                    </p:animScale>
                                    <p:animScale>
                                      <p:cBhvr>
                                        <p:cTn id="37" dur="166" decel="50000">
                                          <p:stCondLst>
                                            <p:cond delay="676"/>
                                          </p:stCondLst>
                                        </p:cTn>
                                        <p:tgtEl>
                                          <p:spTgt spid="8">
                                            <p:txEl>
                                              <p:pRg st="1" end="1"/>
                                            </p:txEl>
                                          </p:spTgt>
                                        </p:tgtEl>
                                      </p:cBhvr>
                                      <p:to x="100000" y="100000"/>
                                    </p:animScale>
                                    <p:animScale>
                                      <p:cBhvr>
                                        <p:cTn id="38" dur="26">
                                          <p:stCondLst>
                                            <p:cond delay="1312"/>
                                          </p:stCondLst>
                                        </p:cTn>
                                        <p:tgtEl>
                                          <p:spTgt spid="8">
                                            <p:txEl>
                                              <p:pRg st="1" end="1"/>
                                            </p:txEl>
                                          </p:spTgt>
                                        </p:tgtEl>
                                      </p:cBhvr>
                                      <p:to x="100000" y="80000"/>
                                    </p:animScale>
                                    <p:animScale>
                                      <p:cBhvr>
                                        <p:cTn id="39" dur="166" decel="50000">
                                          <p:stCondLst>
                                            <p:cond delay="1338"/>
                                          </p:stCondLst>
                                        </p:cTn>
                                        <p:tgtEl>
                                          <p:spTgt spid="8">
                                            <p:txEl>
                                              <p:pRg st="1" end="1"/>
                                            </p:txEl>
                                          </p:spTgt>
                                        </p:tgtEl>
                                      </p:cBhvr>
                                      <p:to x="100000" y="100000"/>
                                    </p:animScale>
                                    <p:animScale>
                                      <p:cBhvr>
                                        <p:cTn id="40" dur="26">
                                          <p:stCondLst>
                                            <p:cond delay="1642"/>
                                          </p:stCondLst>
                                        </p:cTn>
                                        <p:tgtEl>
                                          <p:spTgt spid="8">
                                            <p:txEl>
                                              <p:pRg st="1" end="1"/>
                                            </p:txEl>
                                          </p:spTgt>
                                        </p:tgtEl>
                                      </p:cBhvr>
                                      <p:to x="100000" y="90000"/>
                                    </p:animScale>
                                    <p:animScale>
                                      <p:cBhvr>
                                        <p:cTn id="41" dur="166" decel="50000">
                                          <p:stCondLst>
                                            <p:cond delay="1668"/>
                                          </p:stCondLst>
                                        </p:cTn>
                                        <p:tgtEl>
                                          <p:spTgt spid="8">
                                            <p:txEl>
                                              <p:pRg st="1" end="1"/>
                                            </p:txEl>
                                          </p:spTgt>
                                        </p:tgtEl>
                                      </p:cBhvr>
                                      <p:to x="100000" y="100000"/>
                                    </p:animScale>
                                    <p:animScale>
                                      <p:cBhvr>
                                        <p:cTn id="42" dur="26">
                                          <p:stCondLst>
                                            <p:cond delay="1808"/>
                                          </p:stCondLst>
                                        </p:cTn>
                                        <p:tgtEl>
                                          <p:spTgt spid="8">
                                            <p:txEl>
                                              <p:pRg st="1" end="1"/>
                                            </p:txEl>
                                          </p:spTgt>
                                        </p:tgtEl>
                                      </p:cBhvr>
                                      <p:to x="100000" y="95000"/>
                                    </p:animScale>
                                    <p:animScale>
                                      <p:cBhvr>
                                        <p:cTn id="43" dur="166" decel="50000">
                                          <p:stCondLst>
                                            <p:cond delay="1834"/>
                                          </p:stCondLst>
                                        </p:cTn>
                                        <p:tgtEl>
                                          <p:spTgt spid="8">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wipe(down)">
                                      <p:cBhvr>
                                        <p:cTn id="48" dur="580">
                                          <p:stCondLst>
                                            <p:cond delay="0"/>
                                          </p:stCondLst>
                                        </p:cTn>
                                        <p:tgtEl>
                                          <p:spTgt spid="8">
                                            <p:txEl>
                                              <p:pRg st="2" end="2"/>
                                            </p:txEl>
                                          </p:spTgt>
                                        </p:tgtEl>
                                      </p:cBhvr>
                                    </p:animEffect>
                                    <p:anim calcmode="lin" valueType="num">
                                      <p:cBhvr>
                                        <p:cTn id="49"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xEl>
                                              <p:pRg st="2" end="2"/>
                                            </p:txEl>
                                          </p:spTgt>
                                        </p:tgtEl>
                                      </p:cBhvr>
                                      <p:to x="100000" y="60000"/>
                                    </p:animScale>
                                    <p:animScale>
                                      <p:cBhvr>
                                        <p:cTn id="55" dur="166" decel="50000">
                                          <p:stCondLst>
                                            <p:cond delay="676"/>
                                          </p:stCondLst>
                                        </p:cTn>
                                        <p:tgtEl>
                                          <p:spTgt spid="8">
                                            <p:txEl>
                                              <p:pRg st="2" end="2"/>
                                            </p:txEl>
                                          </p:spTgt>
                                        </p:tgtEl>
                                      </p:cBhvr>
                                      <p:to x="100000" y="100000"/>
                                    </p:animScale>
                                    <p:animScale>
                                      <p:cBhvr>
                                        <p:cTn id="56" dur="26">
                                          <p:stCondLst>
                                            <p:cond delay="1312"/>
                                          </p:stCondLst>
                                        </p:cTn>
                                        <p:tgtEl>
                                          <p:spTgt spid="8">
                                            <p:txEl>
                                              <p:pRg st="2" end="2"/>
                                            </p:txEl>
                                          </p:spTgt>
                                        </p:tgtEl>
                                      </p:cBhvr>
                                      <p:to x="100000" y="80000"/>
                                    </p:animScale>
                                    <p:animScale>
                                      <p:cBhvr>
                                        <p:cTn id="57" dur="166" decel="50000">
                                          <p:stCondLst>
                                            <p:cond delay="1338"/>
                                          </p:stCondLst>
                                        </p:cTn>
                                        <p:tgtEl>
                                          <p:spTgt spid="8">
                                            <p:txEl>
                                              <p:pRg st="2" end="2"/>
                                            </p:txEl>
                                          </p:spTgt>
                                        </p:tgtEl>
                                      </p:cBhvr>
                                      <p:to x="100000" y="100000"/>
                                    </p:animScale>
                                    <p:animScale>
                                      <p:cBhvr>
                                        <p:cTn id="58" dur="26">
                                          <p:stCondLst>
                                            <p:cond delay="1642"/>
                                          </p:stCondLst>
                                        </p:cTn>
                                        <p:tgtEl>
                                          <p:spTgt spid="8">
                                            <p:txEl>
                                              <p:pRg st="2" end="2"/>
                                            </p:txEl>
                                          </p:spTgt>
                                        </p:tgtEl>
                                      </p:cBhvr>
                                      <p:to x="100000" y="90000"/>
                                    </p:animScale>
                                    <p:animScale>
                                      <p:cBhvr>
                                        <p:cTn id="59" dur="166" decel="50000">
                                          <p:stCondLst>
                                            <p:cond delay="1668"/>
                                          </p:stCondLst>
                                        </p:cTn>
                                        <p:tgtEl>
                                          <p:spTgt spid="8">
                                            <p:txEl>
                                              <p:pRg st="2" end="2"/>
                                            </p:txEl>
                                          </p:spTgt>
                                        </p:tgtEl>
                                      </p:cBhvr>
                                      <p:to x="100000" y="100000"/>
                                    </p:animScale>
                                    <p:animScale>
                                      <p:cBhvr>
                                        <p:cTn id="60" dur="26">
                                          <p:stCondLst>
                                            <p:cond delay="1808"/>
                                          </p:stCondLst>
                                        </p:cTn>
                                        <p:tgtEl>
                                          <p:spTgt spid="8">
                                            <p:txEl>
                                              <p:pRg st="2" end="2"/>
                                            </p:txEl>
                                          </p:spTgt>
                                        </p:tgtEl>
                                      </p:cBhvr>
                                      <p:to x="100000" y="95000"/>
                                    </p:animScale>
                                    <p:animScale>
                                      <p:cBhvr>
                                        <p:cTn id="61" dur="166" decel="50000">
                                          <p:stCondLst>
                                            <p:cond delay="1834"/>
                                          </p:stCondLst>
                                        </p:cTn>
                                        <p:tgtEl>
                                          <p:spTgt spid="8">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wipe(down)">
                                      <p:cBhvr>
                                        <p:cTn id="66" dur="580">
                                          <p:stCondLst>
                                            <p:cond delay="0"/>
                                          </p:stCondLst>
                                        </p:cTn>
                                        <p:tgtEl>
                                          <p:spTgt spid="8">
                                            <p:txEl>
                                              <p:pRg st="3" end="3"/>
                                            </p:txEl>
                                          </p:spTgt>
                                        </p:tgtEl>
                                      </p:cBhvr>
                                    </p:animEffect>
                                    <p:anim calcmode="lin" valueType="num">
                                      <p:cBhvr>
                                        <p:cTn id="67"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xEl>
                                              <p:pRg st="3" end="3"/>
                                            </p:txEl>
                                          </p:spTgt>
                                        </p:tgtEl>
                                      </p:cBhvr>
                                      <p:to x="100000" y="60000"/>
                                    </p:animScale>
                                    <p:animScale>
                                      <p:cBhvr>
                                        <p:cTn id="73" dur="166" decel="50000">
                                          <p:stCondLst>
                                            <p:cond delay="676"/>
                                          </p:stCondLst>
                                        </p:cTn>
                                        <p:tgtEl>
                                          <p:spTgt spid="8">
                                            <p:txEl>
                                              <p:pRg st="3" end="3"/>
                                            </p:txEl>
                                          </p:spTgt>
                                        </p:tgtEl>
                                      </p:cBhvr>
                                      <p:to x="100000" y="100000"/>
                                    </p:animScale>
                                    <p:animScale>
                                      <p:cBhvr>
                                        <p:cTn id="74" dur="26">
                                          <p:stCondLst>
                                            <p:cond delay="1312"/>
                                          </p:stCondLst>
                                        </p:cTn>
                                        <p:tgtEl>
                                          <p:spTgt spid="8">
                                            <p:txEl>
                                              <p:pRg st="3" end="3"/>
                                            </p:txEl>
                                          </p:spTgt>
                                        </p:tgtEl>
                                      </p:cBhvr>
                                      <p:to x="100000" y="80000"/>
                                    </p:animScale>
                                    <p:animScale>
                                      <p:cBhvr>
                                        <p:cTn id="75" dur="166" decel="50000">
                                          <p:stCondLst>
                                            <p:cond delay="1338"/>
                                          </p:stCondLst>
                                        </p:cTn>
                                        <p:tgtEl>
                                          <p:spTgt spid="8">
                                            <p:txEl>
                                              <p:pRg st="3" end="3"/>
                                            </p:txEl>
                                          </p:spTgt>
                                        </p:tgtEl>
                                      </p:cBhvr>
                                      <p:to x="100000" y="100000"/>
                                    </p:animScale>
                                    <p:animScale>
                                      <p:cBhvr>
                                        <p:cTn id="76" dur="26">
                                          <p:stCondLst>
                                            <p:cond delay="1642"/>
                                          </p:stCondLst>
                                        </p:cTn>
                                        <p:tgtEl>
                                          <p:spTgt spid="8">
                                            <p:txEl>
                                              <p:pRg st="3" end="3"/>
                                            </p:txEl>
                                          </p:spTgt>
                                        </p:tgtEl>
                                      </p:cBhvr>
                                      <p:to x="100000" y="90000"/>
                                    </p:animScale>
                                    <p:animScale>
                                      <p:cBhvr>
                                        <p:cTn id="77" dur="166" decel="50000">
                                          <p:stCondLst>
                                            <p:cond delay="1668"/>
                                          </p:stCondLst>
                                        </p:cTn>
                                        <p:tgtEl>
                                          <p:spTgt spid="8">
                                            <p:txEl>
                                              <p:pRg st="3" end="3"/>
                                            </p:txEl>
                                          </p:spTgt>
                                        </p:tgtEl>
                                      </p:cBhvr>
                                      <p:to x="100000" y="100000"/>
                                    </p:animScale>
                                    <p:animScale>
                                      <p:cBhvr>
                                        <p:cTn id="78" dur="26">
                                          <p:stCondLst>
                                            <p:cond delay="1808"/>
                                          </p:stCondLst>
                                        </p:cTn>
                                        <p:tgtEl>
                                          <p:spTgt spid="8">
                                            <p:txEl>
                                              <p:pRg st="3" end="3"/>
                                            </p:txEl>
                                          </p:spTgt>
                                        </p:tgtEl>
                                      </p:cBhvr>
                                      <p:to x="100000" y="95000"/>
                                    </p:animScale>
                                    <p:animScale>
                                      <p:cBhvr>
                                        <p:cTn id="79" dur="166" decel="50000">
                                          <p:stCondLst>
                                            <p:cond delay="1834"/>
                                          </p:stCondLst>
                                        </p:cTn>
                                        <p:tgtEl>
                                          <p:spTgt spid="8">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Effect transition="in" filter="wipe(down)">
                                      <p:cBhvr>
                                        <p:cTn id="84" dur="580">
                                          <p:stCondLst>
                                            <p:cond delay="0"/>
                                          </p:stCondLst>
                                        </p:cTn>
                                        <p:tgtEl>
                                          <p:spTgt spid="8">
                                            <p:txEl>
                                              <p:pRg st="4" end="4"/>
                                            </p:txEl>
                                          </p:spTgt>
                                        </p:tgtEl>
                                      </p:cBhvr>
                                    </p:animEffect>
                                    <p:anim calcmode="lin" valueType="num">
                                      <p:cBhvr>
                                        <p:cTn id="85"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xEl>
                                              <p:pRg st="4" end="4"/>
                                            </p:txEl>
                                          </p:spTgt>
                                        </p:tgtEl>
                                      </p:cBhvr>
                                      <p:to x="100000" y="60000"/>
                                    </p:animScale>
                                    <p:animScale>
                                      <p:cBhvr>
                                        <p:cTn id="91" dur="166" decel="50000">
                                          <p:stCondLst>
                                            <p:cond delay="676"/>
                                          </p:stCondLst>
                                        </p:cTn>
                                        <p:tgtEl>
                                          <p:spTgt spid="8">
                                            <p:txEl>
                                              <p:pRg st="4" end="4"/>
                                            </p:txEl>
                                          </p:spTgt>
                                        </p:tgtEl>
                                      </p:cBhvr>
                                      <p:to x="100000" y="100000"/>
                                    </p:animScale>
                                    <p:animScale>
                                      <p:cBhvr>
                                        <p:cTn id="92" dur="26">
                                          <p:stCondLst>
                                            <p:cond delay="1312"/>
                                          </p:stCondLst>
                                        </p:cTn>
                                        <p:tgtEl>
                                          <p:spTgt spid="8">
                                            <p:txEl>
                                              <p:pRg st="4" end="4"/>
                                            </p:txEl>
                                          </p:spTgt>
                                        </p:tgtEl>
                                      </p:cBhvr>
                                      <p:to x="100000" y="80000"/>
                                    </p:animScale>
                                    <p:animScale>
                                      <p:cBhvr>
                                        <p:cTn id="93" dur="166" decel="50000">
                                          <p:stCondLst>
                                            <p:cond delay="1338"/>
                                          </p:stCondLst>
                                        </p:cTn>
                                        <p:tgtEl>
                                          <p:spTgt spid="8">
                                            <p:txEl>
                                              <p:pRg st="4" end="4"/>
                                            </p:txEl>
                                          </p:spTgt>
                                        </p:tgtEl>
                                      </p:cBhvr>
                                      <p:to x="100000" y="100000"/>
                                    </p:animScale>
                                    <p:animScale>
                                      <p:cBhvr>
                                        <p:cTn id="94" dur="26">
                                          <p:stCondLst>
                                            <p:cond delay="1642"/>
                                          </p:stCondLst>
                                        </p:cTn>
                                        <p:tgtEl>
                                          <p:spTgt spid="8">
                                            <p:txEl>
                                              <p:pRg st="4" end="4"/>
                                            </p:txEl>
                                          </p:spTgt>
                                        </p:tgtEl>
                                      </p:cBhvr>
                                      <p:to x="100000" y="90000"/>
                                    </p:animScale>
                                    <p:animScale>
                                      <p:cBhvr>
                                        <p:cTn id="95" dur="166" decel="50000">
                                          <p:stCondLst>
                                            <p:cond delay="1668"/>
                                          </p:stCondLst>
                                        </p:cTn>
                                        <p:tgtEl>
                                          <p:spTgt spid="8">
                                            <p:txEl>
                                              <p:pRg st="4" end="4"/>
                                            </p:txEl>
                                          </p:spTgt>
                                        </p:tgtEl>
                                      </p:cBhvr>
                                      <p:to x="100000" y="100000"/>
                                    </p:animScale>
                                    <p:animScale>
                                      <p:cBhvr>
                                        <p:cTn id="96" dur="26">
                                          <p:stCondLst>
                                            <p:cond delay="1808"/>
                                          </p:stCondLst>
                                        </p:cTn>
                                        <p:tgtEl>
                                          <p:spTgt spid="8">
                                            <p:txEl>
                                              <p:pRg st="4" end="4"/>
                                            </p:txEl>
                                          </p:spTgt>
                                        </p:tgtEl>
                                      </p:cBhvr>
                                      <p:to x="100000" y="95000"/>
                                    </p:animScale>
                                    <p:animScale>
                                      <p:cBhvr>
                                        <p:cTn id="97" dur="166" decel="50000">
                                          <p:stCondLst>
                                            <p:cond delay="1834"/>
                                          </p:stCondLst>
                                        </p:cTn>
                                        <p:tgtEl>
                                          <p:spTgt spid="8">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8">
                                            <p:txEl>
                                              <p:pRg st="1" end="1"/>
                                            </p:txEl>
                                          </p:spTgt>
                                        </p:tgtEl>
                                        <p:attrNameLst>
                                          <p:attrName>style.visibility</p:attrName>
                                        </p:attrNameLst>
                                      </p:cBhvr>
                                      <p:to>
                                        <p:strVal val="visible"/>
                                      </p:to>
                                    </p:set>
                                    <p:animEffect transition="in" filter="wipe(down)">
                                      <p:cBhvr>
                                        <p:cTn id="102" dur="580">
                                          <p:stCondLst>
                                            <p:cond delay="0"/>
                                          </p:stCondLst>
                                        </p:cTn>
                                        <p:tgtEl>
                                          <p:spTgt spid="8">
                                            <p:txEl>
                                              <p:pRg st="1" end="1"/>
                                            </p:txEl>
                                          </p:spTgt>
                                        </p:tgtEl>
                                      </p:cBhvr>
                                    </p:animEffect>
                                    <p:anim calcmode="lin" valueType="num">
                                      <p:cBhvr>
                                        <p:cTn id="103"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8">
                                            <p:txEl>
                                              <p:pRg st="1" end="1"/>
                                            </p:txEl>
                                          </p:spTgt>
                                        </p:tgtEl>
                                      </p:cBhvr>
                                      <p:to x="100000" y="60000"/>
                                    </p:animScale>
                                    <p:animScale>
                                      <p:cBhvr>
                                        <p:cTn id="109" dur="166" decel="50000">
                                          <p:stCondLst>
                                            <p:cond delay="676"/>
                                          </p:stCondLst>
                                        </p:cTn>
                                        <p:tgtEl>
                                          <p:spTgt spid="8">
                                            <p:txEl>
                                              <p:pRg st="1" end="1"/>
                                            </p:txEl>
                                          </p:spTgt>
                                        </p:tgtEl>
                                      </p:cBhvr>
                                      <p:to x="100000" y="100000"/>
                                    </p:animScale>
                                    <p:animScale>
                                      <p:cBhvr>
                                        <p:cTn id="110" dur="26">
                                          <p:stCondLst>
                                            <p:cond delay="1312"/>
                                          </p:stCondLst>
                                        </p:cTn>
                                        <p:tgtEl>
                                          <p:spTgt spid="8">
                                            <p:txEl>
                                              <p:pRg st="1" end="1"/>
                                            </p:txEl>
                                          </p:spTgt>
                                        </p:tgtEl>
                                      </p:cBhvr>
                                      <p:to x="100000" y="80000"/>
                                    </p:animScale>
                                    <p:animScale>
                                      <p:cBhvr>
                                        <p:cTn id="111" dur="166" decel="50000">
                                          <p:stCondLst>
                                            <p:cond delay="1338"/>
                                          </p:stCondLst>
                                        </p:cTn>
                                        <p:tgtEl>
                                          <p:spTgt spid="8">
                                            <p:txEl>
                                              <p:pRg st="1" end="1"/>
                                            </p:txEl>
                                          </p:spTgt>
                                        </p:tgtEl>
                                      </p:cBhvr>
                                      <p:to x="100000" y="100000"/>
                                    </p:animScale>
                                    <p:animScale>
                                      <p:cBhvr>
                                        <p:cTn id="112" dur="26">
                                          <p:stCondLst>
                                            <p:cond delay="1642"/>
                                          </p:stCondLst>
                                        </p:cTn>
                                        <p:tgtEl>
                                          <p:spTgt spid="8">
                                            <p:txEl>
                                              <p:pRg st="1" end="1"/>
                                            </p:txEl>
                                          </p:spTgt>
                                        </p:tgtEl>
                                      </p:cBhvr>
                                      <p:to x="100000" y="90000"/>
                                    </p:animScale>
                                    <p:animScale>
                                      <p:cBhvr>
                                        <p:cTn id="113" dur="166" decel="50000">
                                          <p:stCondLst>
                                            <p:cond delay="1668"/>
                                          </p:stCondLst>
                                        </p:cTn>
                                        <p:tgtEl>
                                          <p:spTgt spid="8">
                                            <p:txEl>
                                              <p:pRg st="1" end="1"/>
                                            </p:txEl>
                                          </p:spTgt>
                                        </p:tgtEl>
                                      </p:cBhvr>
                                      <p:to x="100000" y="100000"/>
                                    </p:animScale>
                                    <p:animScale>
                                      <p:cBhvr>
                                        <p:cTn id="114" dur="26">
                                          <p:stCondLst>
                                            <p:cond delay="1808"/>
                                          </p:stCondLst>
                                        </p:cTn>
                                        <p:tgtEl>
                                          <p:spTgt spid="8">
                                            <p:txEl>
                                              <p:pRg st="1" end="1"/>
                                            </p:txEl>
                                          </p:spTgt>
                                        </p:tgtEl>
                                      </p:cBhvr>
                                      <p:to x="100000" y="95000"/>
                                    </p:animScale>
                                    <p:animScale>
                                      <p:cBhvr>
                                        <p:cTn id="115" dur="166" decel="50000">
                                          <p:stCondLst>
                                            <p:cond delay="1834"/>
                                          </p:stCondLst>
                                        </p:cTn>
                                        <p:tgtEl>
                                          <p:spTgt spid="8">
                                            <p:txEl>
                                              <p:pRg st="1" end="1"/>
                                            </p:txEl>
                                          </p:spTgt>
                                        </p:tgtEl>
                                      </p:cBhvr>
                                      <p:to x="100000" y="100000"/>
                                    </p:animScale>
                                  </p:childTnLst>
                                </p:cTn>
                              </p:par>
                              <p:par>
                                <p:cTn id="116" presetID="26" presetClass="entr" presetSubtype="0" fill="hold" nodeType="withEffect">
                                  <p:stCondLst>
                                    <p:cond delay="0"/>
                                  </p:stCondLst>
                                  <p:childTnLst>
                                    <p:set>
                                      <p:cBhvr>
                                        <p:cTn id="117" dur="1" fill="hold">
                                          <p:stCondLst>
                                            <p:cond delay="0"/>
                                          </p:stCondLst>
                                        </p:cTn>
                                        <p:tgtEl>
                                          <p:spTgt spid="8">
                                            <p:txEl>
                                              <p:pRg st="2" end="2"/>
                                            </p:txEl>
                                          </p:spTgt>
                                        </p:tgtEl>
                                        <p:attrNameLst>
                                          <p:attrName>style.visibility</p:attrName>
                                        </p:attrNameLst>
                                      </p:cBhvr>
                                      <p:to>
                                        <p:strVal val="visible"/>
                                      </p:to>
                                    </p:set>
                                    <p:animEffect transition="in" filter="wipe(down)">
                                      <p:cBhvr>
                                        <p:cTn id="118" dur="580">
                                          <p:stCondLst>
                                            <p:cond delay="0"/>
                                          </p:stCondLst>
                                        </p:cTn>
                                        <p:tgtEl>
                                          <p:spTgt spid="8">
                                            <p:txEl>
                                              <p:pRg st="2" end="2"/>
                                            </p:txEl>
                                          </p:spTgt>
                                        </p:tgtEl>
                                      </p:cBhvr>
                                    </p:animEffect>
                                    <p:anim calcmode="lin" valueType="num">
                                      <p:cBhvr>
                                        <p:cTn id="119"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8">
                                            <p:txEl>
                                              <p:pRg st="2" end="2"/>
                                            </p:txEl>
                                          </p:spTgt>
                                        </p:tgtEl>
                                      </p:cBhvr>
                                      <p:to x="100000" y="60000"/>
                                    </p:animScale>
                                    <p:animScale>
                                      <p:cBhvr>
                                        <p:cTn id="125" dur="166" decel="50000">
                                          <p:stCondLst>
                                            <p:cond delay="676"/>
                                          </p:stCondLst>
                                        </p:cTn>
                                        <p:tgtEl>
                                          <p:spTgt spid="8">
                                            <p:txEl>
                                              <p:pRg st="2" end="2"/>
                                            </p:txEl>
                                          </p:spTgt>
                                        </p:tgtEl>
                                      </p:cBhvr>
                                      <p:to x="100000" y="100000"/>
                                    </p:animScale>
                                    <p:animScale>
                                      <p:cBhvr>
                                        <p:cTn id="126" dur="26">
                                          <p:stCondLst>
                                            <p:cond delay="1312"/>
                                          </p:stCondLst>
                                        </p:cTn>
                                        <p:tgtEl>
                                          <p:spTgt spid="8">
                                            <p:txEl>
                                              <p:pRg st="2" end="2"/>
                                            </p:txEl>
                                          </p:spTgt>
                                        </p:tgtEl>
                                      </p:cBhvr>
                                      <p:to x="100000" y="80000"/>
                                    </p:animScale>
                                    <p:animScale>
                                      <p:cBhvr>
                                        <p:cTn id="127" dur="166" decel="50000">
                                          <p:stCondLst>
                                            <p:cond delay="1338"/>
                                          </p:stCondLst>
                                        </p:cTn>
                                        <p:tgtEl>
                                          <p:spTgt spid="8">
                                            <p:txEl>
                                              <p:pRg st="2" end="2"/>
                                            </p:txEl>
                                          </p:spTgt>
                                        </p:tgtEl>
                                      </p:cBhvr>
                                      <p:to x="100000" y="100000"/>
                                    </p:animScale>
                                    <p:animScale>
                                      <p:cBhvr>
                                        <p:cTn id="128" dur="26">
                                          <p:stCondLst>
                                            <p:cond delay="1642"/>
                                          </p:stCondLst>
                                        </p:cTn>
                                        <p:tgtEl>
                                          <p:spTgt spid="8">
                                            <p:txEl>
                                              <p:pRg st="2" end="2"/>
                                            </p:txEl>
                                          </p:spTgt>
                                        </p:tgtEl>
                                      </p:cBhvr>
                                      <p:to x="100000" y="90000"/>
                                    </p:animScale>
                                    <p:animScale>
                                      <p:cBhvr>
                                        <p:cTn id="129" dur="166" decel="50000">
                                          <p:stCondLst>
                                            <p:cond delay="1668"/>
                                          </p:stCondLst>
                                        </p:cTn>
                                        <p:tgtEl>
                                          <p:spTgt spid="8">
                                            <p:txEl>
                                              <p:pRg st="2" end="2"/>
                                            </p:txEl>
                                          </p:spTgt>
                                        </p:tgtEl>
                                      </p:cBhvr>
                                      <p:to x="100000" y="100000"/>
                                    </p:animScale>
                                    <p:animScale>
                                      <p:cBhvr>
                                        <p:cTn id="130" dur="26">
                                          <p:stCondLst>
                                            <p:cond delay="1808"/>
                                          </p:stCondLst>
                                        </p:cTn>
                                        <p:tgtEl>
                                          <p:spTgt spid="8">
                                            <p:txEl>
                                              <p:pRg st="2" end="2"/>
                                            </p:txEl>
                                          </p:spTgt>
                                        </p:tgtEl>
                                      </p:cBhvr>
                                      <p:to x="100000" y="95000"/>
                                    </p:animScale>
                                    <p:animScale>
                                      <p:cBhvr>
                                        <p:cTn id="131" dur="166" decel="50000">
                                          <p:stCondLst>
                                            <p:cond delay="1834"/>
                                          </p:stCondLst>
                                        </p:cTn>
                                        <p:tgtEl>
                                          <p:spTgt spid="8">
                                            <p:txEl>
                                              <p:pRg st="2" end="2"/>
                                            </p:txEl>
                                          </p:spTgt>
                                        </p:tgtEl>
                                      </p:cBhvr>
                                      <p:to x="100000" y="100000"/>
                                    </p:animScale>
                                  </p:childTnLst>
                                </p:cTn>
                              </p:par>
                              <p:par>
                                <p:cTn id="132" presetID="26" presetClass="entr" presetSubtype="0" fill="hold" nodeType="withEffect">
                                  <p:stCondLst>
                                    <p:cond delay="0"/>
                                  </p:stCondLst>
                                  <p:childTnLst>
                                    <p:set>
                                      <p:cBhvr>
                                        <p:cTn id="133" dur="1" fill="hold">
                                          <p:stCondLst>
                                            <p:cond delay="0"/>
                                          </p:stCondLst>
                                        </p:cTn>
                                        <p:tgtEl>
                                          <p:spTgt spid="8">
                                            <p:txEl>
                                              <p:pRg st="3" end="3"/>
                                            </p:txEl>
                                          </p:spTgt>
                                        </p:tgtEl>
                                        <p:attrNameLst>
                                          <p:attrName>style.visibility</p:attrName>
                                        </p:attrNameLst>
                                      </p:cBhvr>
                                      <p:to>
                                        <p:strVal val="visible"/>
                                      </p:to>
                                    </p:set>
                                    <p:animEffect transition="in" filter="wipe(down)">
                                      <p:cBhvr>
                                        <p:cTn id="134" dur="580">
                                          <p:stCondLst>
                                            <p:cond delay="0"/>
                                          </p:stCondLst>
                                        </p:cTn>
                                        <p:tgtEl>
                                          <p:spTgt spid="8">
                                            <p:txEl>
                                              <p:pRg st="3" end="3"/>
                                            </p:txEl>
                                          </p:spTgt>
                                        </p:tgtEl>
                                      </p:cBhvr>
                                    </p:animEffect>
                                    <p:anim calcmode="lin" valueType="num">
                                      <p:cBhvr>
                                        <p:cTn id="135"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40" dur="26">
                                          <p:stCondLst>
                                            <p:cond delay="650"/>
                                          </p:stCondLst>
                                        </p:cTn>
                                        <p:tgtEl>
                                          <p:spTgt spid="8">
                                            <p:txEl>
                                              <p:pRg st="3" end="3"/>
                                            </p:txEl>
                                          </p:spTgt>
                                        </p:tgtEl>
                                      </p:cBhvr>
                                      <p:to x="100000" y="60000"/>
                                    </p:animScale>
                                    <p:animScale>
                                      <p:cBhvr>
                                        <p:cTn id="141" dur="166" decel="50000">
                                          <p:stCondLst>
                                            <p:cond delay="676"/>
                                          </p:stCondLst>
                                        </p:cTn>
                                        <p:tgtEl>
                                          <p:spTgt spid="8">
                                            <p:txEl>
                                              <p:pRg st="3" end="3"/>
                                            </p:txEl>
                                          </p:spTgt>
                                        </p:tgtEl>
                                      </p:cBhvr>
                                      <p:to x="100000" y="100000"/>
                                    </p:animScale>
                                    <p:animScale>
                                      <p:cBhvr>
                                        <p:cTn id="142" dur="26">
                                          <p:stCondLst>
                                            <p:cond delay="1312"/>
                                          </p:stCondLst>
                                        </p:cTn>
                                        <p:tgtEl>
                                          <p:spTgt spid="8">
                                            <p:txEl>
                                              <p:pRg st="3" end="3"/>
                                            </p:txEl>
                                          </p:spTgt>
                                        </p:tgtEl>
                                      </p:cBhvr>
                                      <p:to x="100000" y="80000"/>
                                    </p:animScale>
                                    <p:animScale>
                                      <p:cBhvr>
                                        <p:cTn id="143" dur="166" decel="50000">
                                          <p:stCondLst>
                                            <p:cond delay="1338"/>
                                          </p:stCondLst>
                                        </p:cTn>
                                        <p:tgtEl>
                                          <p:spTgt spid="8">
                                            <p:txEl>
                                              <p:pRg st="3" end="3"/>
                                            </p:txEl>
                                          </p:spTgt>
                                        </p:tgtEl>
                                      </p:cBhvr>
                                      <p:to x="100000" y="100000"/>
                                    </p:animScale>
                                    <p:animScale>
                                      <p:cBhvr>
                                        <p:cTn id="144" dur="26">
                                          <p:stCondLst>
                                            <p:cond delay="1642"/>
                                          </p:stCondLst>
                                        </p:cTn>
                                        <p:tgtEl>
                                          <p:spTgt spid="8">
                                            <p:txEl>
                                              <p:pRg st="3" end="3"/>
                                            </p:txEl>
                                          </p:spTgt>
                                        </p:tgtEl>
                                      </p:cBhvr>
                                      <p:to x="100000" y="90000"/>
                                    </p:animScale>
                                    <p:animScale>
                                      <p:cBhvr>
                                        <p:cTn id="145" dur="166" decel="50000">
                                          <p:stCondLst>
                                            <p:cond delay="1668"/>
                                          </p:stCondLst>
                                        </p:cTn>
                                        <p:tgtEl>
                                          <p:spTgt spid="8">
                                            <p:txEl>
                                              <p:pRg st="3" end="3"/>
                                            </p:txEl>
                                          </p:spTgt>
                                        </p:tgtEl>
                                      </p:cBhvr>
                                      <p:to x="100000" y="100000"/>
                                    </p:animScale>
                                    <p:animScale>
                                      <p:cBhvr>
                                        <p:cTn id="146" dur="26">
                                          <p:stCondLst>
                                            <p:cond delay="1808"/>
                                          </p:stCondLst>
                                        </p:cTn>
                                        <p:tgtEl>
                                          <p:spTgt spid="8">
                                            <p:txEl>
                                              <p:pRg st="3" end="3"/>
                                            </p:txEl>
                                          </p:spTgt>
                                        </p:tgtEl>
                                      </p:cBhvr>
                                      <p:to x="100000" y="95000"/>
                                    </p:animScale>
                                    <p:animScale>
                                      <p:cBhvr>
                                        <p:cTn id="147" dur="166" decel="50000">
                                          <p:stCondLst>
                                            <p:cond delay="1834"/>
                                          </p:stCondLst>
                                        </p:cTn>
                                        <p:tgtEl>
                                          <p:spTgt spid="8">
                                            <p:txEl>
                                              <p:pRg st="3" end="3"/>
                                            </p:txEl>
                                          </p:spTgt>
                                        </p:tgtEl>
                                      </p:cBhvr>
                                      <p:to x="100000" y="100000"/>
                                    </p:animScale>
                                  </p:childTnLst>
                                </p:cTn>
                              </p:par>
                              <p:par>
                                <p:cTn id="148" presetID="26" presetClass="entr" presetSubtype="0" fill="hold" nodeType="withEffect">
                                  <p:stCondLst>
                                    <p:cond delay="0"/>
                                  </p:stCondLst>
                                  <p:childTnLst>
                                    <p:set>
                                      <p:cBhvr>
                                        <p:cTn id="149" dur="1" fill="hold">
                                          <p:stCondLst>
                                            <p:cond delay="0"/>
                                          </p:stCondLst>
                                        </p:cTn>
                                        <p:tgtEl>
                                          <p:spTgt spid="8">
                                            <p:txEl>
                                              <p:pRg st="4" end="4"/>
                                            </p:txEl>
                                          </p:spTgt>
                                        </p:tgtEl>
                                        <p:attrNameLst>
                                          <p:attrName>style.visibility</p:attrName>
                                        </p:attrNameLst>
                                      </p:cBhvr>
                                      <p:to>
                                        <p:strVal val="visible"/>
                                      </p:to>
                                    </p:set>
                                    <p:animEffect transition="in" filter="wipe(down)">
                                      <p:cBhvr>
                                        <p:cTn id="150" dur="580">
                                          <p:stCondLst>
                                            <p:cond delay="0"/>
                                          </p:stCondLst>
                                        </p:cTn>
                                        <p:tgtEl>
                                          <p:spTgt spid="8">
                                            <p:txEl>
                                              <p:pRg st="4" end="4"/>
                                            </p:txEl>
                                          </p:spTgt>
                                        </p:tgtEl>
                                      </p:cBhvr>
                                    </p:animEffect>
                                    <p:anim calcmode="lin" valueType="num">
                                      <p:cBhvr>
                                        <p:cTn id="151"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156" dur="26">
                                          <p:stCondLst>
                                            <p:cond delay="650"/>
                                          </p:stCondLst>
                                        </p:cTn>
                                        <p:tgtEl>
                                          <p:spTgt spid="8">
                                            <p:txEl>
                                              <p:pRg st="4" end="4"/>
                                            </p:txEl>
                                          </p:spTgt>
                                        </p:tgtEl>
                                      </p:cBhvr>
                                      <p:to x="100000" y="60000"/>
                                    </p:animScale>
                                    <p:animScale>
                                      <p:cBhvr>
                                        <p:cTn id="157" dur="166" decel="50000">
                                          <p:stCondLst>
                                            <p:cond delay="676"/>
                                          </p:stCondLst>
                                        </p:cTn>
                                        <p:tgtEl>
                                          <p:spTgt spid="8">
                                            <p:txEl>
                                              <p:pRg st="4" end="4"/>
                                            </p:txEl>
                                          </p:spTgt>
                                        </p:tgtEl>
                                      </p:cBhvr>
                                      <p:to x="100000" y="100000"/>
                                    </p:animScale>
                                    <p:animScale>
                                      <p:cBhvr>
                                        <p:cTn id="158" dur="26">
                                          <p:stCondLst>
                                            <p:cond delay="1312"/>
                                          </p:stCondLst>
                                        </p:cTn>
                                        <p:tgtEl>
                                          <p:spTgt spid="8">
                                            <p:txEl>
                                              <p:pRg st="4" end="4"/>
                                            </p:txEl>
                                          </p:spTgt>
                                        </p:tgtEl>
                                      </p:cBhvr>
                                      <p:to x="100000" y="80000"/>
                                    </p:animScale>
                                    <p:animScale>
                                      <p:cBhvr>
                                        <p:cTn id="159" dur="166" decel="50000">
                                          <p:stCondLst>
                                            <p:cond delay="1338"/>
                                          </p:stCondLst>
                                        </p:cTn>
                                        <p:tgtEl>
                                          <p:spTgt spid="8">
                                            <p:txEl>
                                              <p:pRg st="4" end="4"/>
                                            </p:txEl>
                                          </p:spTgt>
                                        </p:tgtEl>
                                      </p:cBhvr>
                                      <p:to x="100000" y="100000"/>
                                    </p:animScale>
                                    <p:animScale>
                                      <p:cBhvr>
                                        <p:cTn id="160" dur="26">
                                          <p:stCondLst>
                                            <p:cond delay="1642"/>
                                          </p:stCondLst>
                                        </p:cTn>
                                        <p:tgtEl>
                                          <p:spTgt spid="8">
                                            <p:txEl>
                                              <p:pRg st="4" end="4"/>
                                            </p:txEl>
                                          </p:spTgt>
                                        </p:tgtEl>
                                      </p:cBhvr>
                                      <p:to x="100000" y="90000"/>
                                    </p:animScale>
                                    <p:animScale>
                                      <p:cBhvr>
                                        <p:cTn id="161" dur="166" decel="50000">
                                          <p:stCondLst>
                                            <p:cond delay="1668"/>
                                          </p:stCondLst>
                                        </p:cTn>
                                        <p:tgtEl>
                                          <p:spTgt spid="8">
                                            <p:txEl>
                                              <p:pRg st="4" end="4"/>
                                            </p:txEl>
                                          </p:spTgt>
                                        </p:tgtEl>
                                      </p:cBhvr>
                                      <p:to x="100000" y="100000"/>
                                    </p:animScale>
                                    <p:animScale>
                                      <p:cBhvr>
                                        <p:cTn id="162" dur="26">
                                          <p:stCondLst>
                                            <p:cond delay="1808"/>
                                          </p:stCondLst>
                                        </p:cTn>
                                        <p:tgtEl>
                                          <p:spTgt spid="8">
                                            <p:txEl>
                                              <p:pRg st="4" end="4"/>
                                            </p:txEl>
                                          </p:spTgt>
                                        </p:tgtEl>
                                      </p:cBhvr>
                                      <p:to x="100000" y="95000"/>
                                    </p:animScale>
                                    <p:animScale>
                                      <p:cBhvr>
                                        <p:cTn id="163" dur="166" decel="50000">
                                          <p:stCondLst>
                                            <p:cond delay="1834"/>
                                          </p:stCondLst>
                                        </p:cTn>
                                        <p:tgtEl>
                                          <p:spTgt spid="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عنصر نائب للصورة 11" descr="صورة تحتوي على شخص, عنصر&#10;&#10;تم إنشاء الوصف تلقائياً">
            <a:extLst>
              <a:ext uri="{FF2B5EF4-FFF2-40B4-BE49-F238E27FC236}">
                <a16:creationId xmlns:a16="http://schemas.microsoft.com/office/drawing/2014/main" id="{24677DA4-D88A-43D6-83B2-CA9E01FC300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60" b="7860"/>
          <a:stretch>
            <a:fillRect/>
          </a:stretch>
        </p:blipFill>
        <p:spPr/>
      </p:pic>
      <p:grpSp>
        <p:nvGrpSpPr>
          <p:cNvPr id="9" name="Group 27">
            <a:extLst>
              <a:ext uri="{FF2B5EF4-FFF2-40B4-BE49-F238E27FC236}">
                <a16:creationId xmlns:a16="http://schemas.microsoft.com/office/drawing/2014/main" id="{16E83D07-E21D-6AB0-B31E-794A4648D7E3}"/>
              </a:ext>
            </a:extLst>
          </p:cNvPr>
          <p:cNvGrpSpPr/>
          <p:nvPr/>
        </p:nvGrpSpPr>
        <p:grpSpPr>
          <a:xfrm>
            <a:off x="2282787" y="1543868"/>
            <a:ext cx="3178628" cy="3770263"/>
            <a:chOff x="2282787" y="1543868"/>
            <a:chExt cx="3178628" cy="3770263"/>
          </a:xfrm>
        </p:grpSpPr>
        <p:sp>
          <p:nvSpPr>
            <p:cNvPr id="11" name="Rectangle 3">
              <a:extLst>
                <a:ext uri="{FF2B5EF4-FFF2-40B4-BE49-F238E27FC236}">
                  <a16:creationId xmlns:a16="http://schemas.microsoft.com/office/drawing/2014/main" id="{72108287-78ED-C89B-D152-08D5E4EFAC79}"/>
                </a:ext>
              </a:extLst>
            </p:cNvPr>
            <p:cNvSpPr/>
            <p:nvPr/>
          </p:nvSpPr>
          <p:spPr>
            <a:xfrm>
              <a:off x="2631130" y="2235200"/>
              <a:ext cx="2496456" cy="2481943"/>
            </a:xfrm>
            <a:prstGeom prst="rect">
              <a:avLst/>
            </a:prstGeom>
            <a:solidFill>
              <a:srgbClr val="FC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3" name="TextBox 2">
              <a:extLst>
                <a:ext uri="{FF2B5EF4-FFF2-40B4-BE49-F238E27FC236}">
                  <a16:creationId xmlns:a16="http://schemas.microsoft.com/office/drawing/2014/main" id="{552DAD74-4D89-641C-EAAF-428298D368EF}"/>
                </a:ext>
              </a:extLst>
            </p:cNvPr>
            <p:cNvSpPr txBox="1"/>
            <p:nvPr/>
          </p:nvSpPr>
          <p:spPr>
            <a:xfrm>
              <a:off x="2282787" y="1543868"/>
              <a:ext cx="3178628" cy="3770263"/>
            </a:xfrm>
            <a:prstGeom prst="rect">
              <a:avLst/>
            </a:prstGeom>
            <a:noFill/>
          </p:spPr>
          <p:txBody>
            <a:bodyPr wrap="square" rtlCol="0">
              <a:spAutoFit/>
            </a:bodyPr>
            <a:lstStyle/>
            <a:p>
              <a:pPr algn="ctr">
                <a:defRPr/>
              </a:pPr>
              <a:endParaRPr lang="en-US" sz="23900" b="1" dirty="0">
                <a:solidFill>
                  <a:prstClr val="white"/>
                </a:solidFill>
                <a:latin typeface="Tw Cen MT" panose="020B0602020104020603" pitchFamily="34" charset="0"/>
              </a:endParaRPr>
            </a:p>
          </p:txBody>
        </p:sp>
      </p:grpSp>
      <p:cxnSp>
        <p:nvCxnSpPr>
          <p:cNvPr id="14" name="Straight Connector 4">
            <a:extLst>
              <a:ext uri="{FF2B5EF4-FFF2-40B4-BE49-F238E27FC236}">
                <a16:creationId xmlns:a16="http://schemas.microsoft.com/office/drawing/2014/main" id="{C5B57CC9-B6F9-3ED6-303B-78C4F8090FA6}"/>
              </a:ext>
            </a:extLst>
          </p:cNvPr>
          <p:cNvCxnSpPr>
            <a:cxnSpLocks/>
          </p:cNvCxnSpPr>
          <p:nvPr/>
        </p:nvCxnSpPr>
        <p:spPr>
          <a:xfrm>
            <a:off x="2351503" y="1993940"/>
            <a:ext cx="3050381"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E475C8F-183E-6233-D220-9AE0C6C82BDE}"/>
              </a:ext>
            </a:extLst>
          </p:cNvPr>
          <p:cNvCxnSpPr>
            <a:cxnSpLocks/>
          </p:cNvCxnSpPr>
          <p:nvPr/>
        </p:nvCxnSpPr>
        <p:spPr>
          <a:xfrm rot="16200000">
            <a:off x="879889" y="3460786"/>
            <a:ext cx="3009900"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2ED8915B-73AB-80DA-CD29-DB4D2E97ECE7}"/>
              </a:ext>
            </a:extLst>
          </p:cNvPr>
          <p:cNvCxnSpPr>
            <a:cxnSpLocks/>
          </p:cNvCxnSpPr>
          <p:nvPr/>
        </p:nvCxnSpPr>
        <p:spPr>
          <a:xfrm>
            <a:off x="2351503" y="4927676"/>
            <a:ext cx="3009900"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0">
            <a:extLst>
              <a:ext uri="{FF2B5EF4-FFF2-40B4-BE49-F238E27FC236}">
                <a16:creationId xmlns:a16="http://schemas.microsoft.com/office/drawing/2014/main" id="{92B996B9-F701-099A-BDD7-8A080C293477}"/>
              </a:ext>
            </a:extLst>
          </p:cNvPr>
          <p:cNvCxnSpPr>
            <a:cxnSpLocks/>
          </p:cNvCxnSpPr>
          <p:nvPr/>
        </p:nvCxnSpPr>
        <p:spPr>
          <a:xfrm flipV="1">
            <a:off x="5361403" y="3147934"/>
            <a:ext cx="0" cy="1817802"/>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a16="http://schemas.microsoft.com/office/drawing/2014/main" id="{9048C486-C08F-BA77-1186-BAF3553BDB1F}"/>
              </a:ext>
            </a:extLst>
          </p:cNvPr>
          <p:cNvCxnSpPr>
            <a:cxnSpLocks/>
          </p:cNvCxnSpPr>
          <p:nvPr/>
        </p:nvCxnSpPr>
        <p:spPr>
          <a:xfrm flipV="1">
            <a:off x="5361403" y="1955836"/>
            <a:ext cx="0" cy="1277902"/>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D05EE35-AC99-3D32-3DE7-7BF0B710B361}"/>
              </a:ext>
            </a:extLst>
          </p:cNvPr>
          <p:cNvGrpSpPr/>
          <p:nvPr/>
        </p:nvGrpSpPr>
        <p:grpSpPr>
          <a:xfrm>
            <a:off x="5461415" y="1885467"/>
            <a:ext cx="4504643" cy="830997"/>
            <a:chOff x="398764" y="2165304"/>
            <a:chExt cx="4504643" cy="830997"/>
          </a:xfrm>
        </p:grpSpPr>
        <p:sp>
          <p:nvSpPr>
            <p:cNvPr id="20" name="Rectangle 19">
              <a:extLst>
                <a:ext uri="{FF2B5EF4-FFF2-40B4-BE49-F238E27FC236}">
                  <a16:creationId xmlns:a16="http://schemas.microsoft.com/office/drawing/2014/main" id="{D83AD3DD-1B02-079F-45BE-EACC7C92456E}"/>
                </a:ext>
              </a:extLst>
            </p:cNvPr>
            <p:cNvSpPr/>
            <p:nvPr/>
          </p:nvSpPr>
          <p:spPr>
            <a:xfrm>
              <a:off x="740228" y="2235199"/>
              <a:ext cx="3820376" cy="691209"/>
            </a:xfrm>
            <a:prstGeom prst="rect">
              <a:avLst/>
            </a:prstGeom>
            <a:solidFill>
              <a:srgbClr val="FC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21" name="TextBox 20">
              <a:extLst>
                <a:ext uri="{FF2B5EF4-FFF2-40B4-BE49-F238E27FC236}">
                  <a16:creationId xmlns:a16="http://schemas.microsoft.com/office/drawing/2014/main" id="{538A954C-74D3-23C4-31F3-D8D350B2219C}"/>
                </a:ext>
              </a:extLst>
            </p:cNvPr>
            <p:cNvSpPr txBox="1"/>
            <p:nvPr/>
          </p:nvSpPr>
          <p:spPr>
            <a:xfrm>
              <a:off x="398764" y="2165304"/>
              <a:ext cx="4504643" cy="830997"/>
            </a:xfrm>
            <a:prstGeom prst="rect">
              <a:avLst/>
            </a:prstGeom>
            <a:noFill/>
          </p:spPr>
          <p:txBody>
            <a:bodyPr wrap="square" rtlCol="0">
              <a:spAutoFit/>
            </a:bodyPr>
            <a:lstStyle/>
            <a:p>
              <a:pPr algn="ctr">
                <a:defRPr/>
              </a:pPr>
              <a:r>
                <a:rPr lang="ar-SA" sz="48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rPr>
                <a:t>شكرا لكم</a:t>
              </a:r>
              <a:endParaRPr lang="en-US" sz="48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endParaRPr>
            </a:p>
          </p:txBody>
        </p:sp>
      </p:grpSp>
      <p:sp>
        <p:nvSpPr>
          <p:cNvPr id="22" name="TextBox 21">
            <a:extLst>
              <a:ext uri="{FF2B5EF4-FFF2-40B4-BE49-F238E27FC236}">
                <a16:creationId xmlns:a16="http://schemas.microsoft.com/office/drawing/2014/main" id="{0A06EF31-9293-5087-FD8C-C948A75BEED3}"/>
              </a:ext>
            </a:extLst>
          </p:cNvPr>
          <p:cNvSpPr txBox="1"/>
          <p:nvPr/>
        </p:nvSpPr>
        <p:spPr>
          <a:xfrm>
            <a:off x="5446854" y="2661043"/>
            <a:ext cx="4504643" cy="1569660"/>
          </a:xfrm>
          <a:prstGeom prst="rect">
            <a:avLst/>
          </a:prstGeom>
          <a:noFill/>
        </p:spPr>
        <p:txBody>
          <a:bodyPr wrap="square" rtlCol="0">
            <a:spAutoFit/>
          </a:bodyPr>
          <a:lstStyle/>
          <a:p>
            <a:pPr algn="ctr">
              <a:defRPr/>
            </a:pPr>
            <a:r>
              <a:rPr lang="ar-SA" sz="96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rPr>
              <a:t>على حسن</a:t>
            </a:r>
            <a:endParaRPr lang="en-US" sz="96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endParaRPr>
          </a:p>
        </p:txBody>
      </p:sp>
      <p:grpSp>
        <p:nvGrpSpPr>
          <p:cNvPr id="23" name="Group 23">
            <a:extLst>
              <a:ext uri="{FF2B5EF4-FFF2-40B4-BE49-F238E27FC236}">
                <a16:creationId xmlns:a16="http://schemas.microsoft.com/office/drawing/2014/main" id="{32822C09-4065-3723-A783-697589199BCE}"/>
              </a:ext>
            </a:extLst>
          </p:cNvPr>
          <p:cNvGrpSpPr/>
          <p:nvPr/>
        </p:nvGrpSpPr>
        <p:grpSpPr>
          <a:xfrm>
            <a:off x="5460099" y="4217592"/>
            <a:ext cx="4504643" cy="830997"/>
            <a:chOff x="398764" y="2165304"/>
            <a:chExt cx="4504643" cy="830997"/>
          </a:xfrm>
        </p:grpSpPr>
        <p:sp>
          <p:nvSpPr>
            <p:cNvPr id="24" name="Rectangle 24">
              <a:extLst>
                <a:ext uri="{FF2B5EF4-FFF2-40B4-BE49-F238E27FC236}">
                  <a16:creationId xmlns:a16="http://schemas.microsoft.com/office/drawing/2014/main" id="{5FEDFA66-6B43-2D84-C39E-A5647C41BD0D}"/>
                </a:ext>
              </a:extLst>
            </p:cNvPr>
            <p:cNvSpPr/>
            <p:nvPr/>
          </p:nvSpPr>
          <p:spPr>
            <a:xfrm>
              <a:off x="740228" y="2235199"/>
              <a:ext cx="3820376" cy="691209"/>
            </a:xfrm>
            <a:prstGeom prst="rect">
              <a:avLst/>
            </a:prstGeom>
            <a:solidFill>
              <a:srgbClr val="FC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25" name="TextBox 25">
              <a:extLst>
                <a:ext uri="{FF2B5EF4-FFF2-40B4-BE49-F238E27FC236}">
                  <a16:creationId xmlns:a16="http://schemas.microsoft.com/office/drawing/2014/main" id="{A0525F41-1376-F1D9-7148-80C27E19407E}"/>
                </a:ext>
              </a:extLst>
            </p:cNvPr>
            <p:cNvSpPr txBox="1"/>
            <p:nvPr/>
          </p:nvSpPr>
          <p:spPr>
            <a:xfrm>
              <a:off x="398764" y="2165304"/>
              <a:ext cx="4504643" cy="830997"/>
            </a:xfrm>
            <a:prstGeom prst="rect">
              <a:avLst/>
            </a:prstGeom>
            <a:noFill/>
          </p:spPr>
          <p:txBody>
            <a:bodyPr wrap="square" rtlCol="0">
              <a:spAutoFit/>
            </a:bodyPr>
            <a:lstStyle/>
            <a:p>
              <a:pPr algn="ctr">
                <a:defRPr/>
              </a:pPr>
              <a:r>
                <a:rPr lang="ar-SA" sz="48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rPr>
                <a:t>الإصغاء والمتابعة</a:t>
              </a:r>
              <a:endParaRPr lang="en-US" sz="4800" b="1" dirty="0">
                <a:solidFill>
                  <a:prstClr val="white"/>
                </a:solidFill>
                <a:latin typeface="Andalus" panose="02020603050405020304" pitchFamily="18" charset="-78"/>
                <a:ea typeface="djadli_Tachkili-Shadow" panose="02000000000000000000" pitchFamily="2" charset="-78"/>
                <a:cs typeface="Andalus" panose="02020603050405020304" pitchFamily="18" charset="-78"/>
              </a:endParaRPr>
            </a:p>
          </p:txBody>
        </p:sp>
      </p:grpSp>
      <p:pic>
        <p:nvPicPr>
          <p:cNvPr id="30" name="صورة 29">
            <a:extLst>
              <a:ext uri="{FF2B5EF4-FFF2-40B4-BE49-F238E27FC236}">
                <a16:creationId xmlns:a16="http://schemas.microsoft.com/office/drawing/2014/main" id="{F8CBEB4C-E8A1-A2A2-A9D0-2CE27FFA0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821" y="2000680"/>
            <a:ext cx="2447264" cy="2716463"/>
          </a:xfrm>
          <a:prstGeom prst="rect">
            <a:avLst/>
          </a:prstGeom>
        </p:spPr>
      </p:pic>
      <p:sp>
        <p:nvSpPr>
          <p:cNvPr id="28" name="Right Triangle 7">
            <a:extLst>
              <a:ext uri="{FF2B5EF4-FFF2-40B4-BE49-F238E27FC236}">
                <a16:creationId xmlns:a16="http://schemas.microsoft.com/office/drawing/2014/main" id="{7CEC90A6-7267-59C0-234F-559C5878CCE0}"/>
              </a:ext>
            </a:extLst>
          </p:cNvPr>
          <p:cNvSpPr/>
          <p:nvPr/>
        </p:nvSpPr>
        <p:spPr>
          <a:xfrm flipH="1">
            <a:off x="0" y="5643154"/>
            <a:ext cx="12192000" cy="1214846"/>
          </a:xfrm>
          <a:prstGeom prst="rtTriangle">
            <a:avLst/>
          </a:prstGeom>
          <a:solidFill>
            <a:srgbClr val="FC486E"/>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29" name="Right Triangle 6">
            <a:extLst>
              <a:ext uri="{FF2B5EF4-FFF2-40B4-BE49-F238E27FC236}">
                <a16:creationId xmlns:a16="http://schemas.microsoft.com/office/drawing/2014/main" id="{9B7A9B08-3D67-F93C-02A7-653C033119AE}"/>
              </a:ext>
            </a:extLst>
          </p:cNvPr>
          <p:cNvSpPr/>
          <p:nvPr/>
        </p:nvSpPr>
        <p:spPr>
          <a:xfrm>
            <a:off x="0" y="5643154"/>
            <a:ext cx="12192000" cy="1214846"/>
          </a:xfrm>
          <a:prstGeom prst="rtTriangle">
            <a:avLst/>
          </a:prstGeom>
          <a:solidFill>
            <a:srgbClr val="01274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Tree>
    <p:extLst>
      <p:ext uri="{BB962C8B-B14F-4D97-AF65-F5344CB8AC3E}">
        <p14:creationId xmlns:p14="http://schemas.microsoft.com/office/powerpoint/2010/main" val="24633677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250"/>
                                        <p:tgtEl>
                                          <p:spTgt spid="17"/>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250"/>
                                        <p:tgtEl>
                                          <p:spTgt spid="16"/>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250"/>
                                        <p:tgtEl>
                                          <p:spTgt spid="15"/>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250"/>
                                        <p:tgtEl>
                                          <p:spTgt spid="14"/>
                                        </p:tgtEl>
                                      </p:cBhvr>
                                    </p:animEffect>
                                  </p:childTnLst>
                                </p:cTn>
                              </p:par>
                            </p:childTnLst>
                          </p:cTn>
                        </p:par>
                        <p:par>
                          <p:cTn id="29" fill="hold">
                            <p:stCondLst>
                              <p:cond delay="1750"/>
                            </p:stCondLst>
                            <p:childTnLst>
                              <p:par>
                                <p:cTn id="30" presetID="22" presetClass="entr" presetSubtype="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250"/>
                                        <p:tgtEl>
                                          <p:spTgt spid="18"/>
                                        </p:tgtEl>
                                      </p:cBhvr>
                                    </p:animEffect>
                                  </p:childTnLst>
                                </p:cTn>
                              </p:par>
                            </p:childTnLst>
                          </p:cTn>
                        </p:par>
                        <p:par>
                          <p:cTn id="33" fill="hold">
                            <p:stCondLst>
                              <p:cond delay="2000"/>
                            </p:stCondLst>
                            <p:childTnLst>
                              <p:par>
                                <p:cTn id="34" presetID="2" presetClass="entr" presetSubtype="1" decel="10000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750" fill="hold"/>
                                        <p:tgtEl>
                                          <p:spTgt spid="19"/>
                                        </p:tgtEl>
                                        <p:attrNameLst>
                                          <p:attrName>ppt_x</p:attrName>
                                        </p:attrNameLst>
                                      </p:cBhvr>
                                      <p:tavLst>
                                        <p:tav tm="0">
                                          <p:val>
                                            <p:strVal val="#ppt_x"/>
                                          </p:val>
                                        </p:tav>
                                        <p:tav tm="100000">
                                          <p:val>
                                            <p:strVal val="#ppt_x"/>
                                          </p:val>
                                        </p:tav>
                                      </p:tavLst>
                                    </p:anim>
                                    <p:anim calcmode="lin" valueType="num">
                                      <p:cBhvr additive="base">
                                        <p:cTn id="37" dur="750" fill="hold"/>
                                        <p:tgtEl>
                                          <p:spTgt spid="19"/>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2" presetClass="entr" presetSubtype="2" decel="10000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750" fill="hold"/>
                                        <p:tgtEl>
                                          <p:spTgt spid="22"/>
                                        </p:tgtEl>
                                        <p:attrNameLst>
                                          <p:attrName>ppt_x</p:attrName>
                                        </p:attrNameLst>
                                      </p:cBhvr>
                                      <p:tavLst>
                                        <p:tav tm="0">
                                          <p:val>
                                            <p:strVal val="1+#ppt_w/2"/>
                                          </p:val>
                                        </p:tav>
                                        <p:tav tm="100000">
                                          <p:val>
                                            <p:strVal val="#ppt_x"/>
                                          </p:val>
                                        </p:tav>
                                      </p:tavLst>
                                    </p:anim>
                                    <p:anim calcmode="lin" valueType="num">
                                      <p:cBhvr additive="base">
                                        <p:cTn id="42" dur="75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4" decel="10000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750" fill="hold"/>
                                        <p:tgtEl>
                                          <p:spTgt spid="23"/>
                                        </p:tgtEl>
                                        <p:attrNameLst>
                                          <p:attrName>ppt_x</p:attrName>
                                        </p:attrNameLst>
                                      </p:cBhvr>
                                      <p:tavLst>
                                        <p:tav tm="0">
                                          <p:val>
                                            <p:strVal val="#ppt_x"/>
                                          </p:val>
                                        </p:tav>
                                        <p:tav tm="100000">
                                          <p:val>
                                            <p:strVal val="#ppt_x"/>
                                          </p:val>
                                        </p:tav>
                                      </p:tavLst>
                                    </p:anim>
                                    <p:anim calcmode="lin" valueType="num">
                                      <p:cBhvr additive="base">
                                        <p:cTn id="47" dur="7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17"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ppt_x</p:attrName>
                                        </p:attrNameLst>
                                      </p:cBhvr>
                                      <p:tavLst>
                                        <p:tav tm="0">
                                          <p:val>
                                            <p:strVal val="#ppt_x-#ppt_w/2"/>
                                          </p:val>
                                        </p:tav>
                                        <p:tav tm="100000">
                                          <p:val>
                                            <p:strVal val="#ppt_x"/>
                                          </p:val>
                                        </p:tav>
                                      </p:tavLst>
                                    </p:anim>
                                    <p:anim calcmode="lin" valueType="num">
                                      <p:cBhvr>
                                        <p:cTn id="52" dur="500" fill="hold"/>
                                        <p:tgtEl>
                                          <p:spTgt spid="29"/>
                                        </p:tgtEl>
                                        <p:attrNameLst>
                                          <p:attrName>ppt_y</p:attrName>
                                        </p:attrNameLst>
                                      </p:cBhvr>
                                      <p:tavLst>
                                        <p:tav tm="0">
                                          <p:val>
                                            <p:strVal val="#ppt_y"/>
                                          </p:val>
                                        </p:tav>
                                        <p:tav tm="100000">
                                          <p:val>
                                            <p:strVal val="#ppt_y"/>
                                          </p:val>
                                        </p:tav>
                                      </p:tavLst>
                                    </p:anim>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strVal val="#ppt_h"/>
                                          </p:val>
                                        </p:tav>
                                        <p:tav tm="100000">
                                          <p:val>
                                            <p:strVal val="#ppt_h"/>
                                          </p:val>
                                        </p:tav>
                                      </p:tavLst>
                                    </p:anim>
                                  </p:childTnLst>
                                </p:cTn>
                              </p:par>
                            </p:childTnLst>
                          </p:cTn>
                        </p:par>
                        <p:par>
                          <p:cTn id="55" fill="hold">
                            <p:stCondLst>
                              <p:cond delay="4750"/>
                            </p:stCondLst>
                            <p:childTnLst>
                              <p:par>
                                <p:cTn id="56" presetID="17" presetClass="entr" presetSubtype="2"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ppt_x</p:attrName>
                                        </p:attrNameLst>
                                      </p:cBhvr>
                                      <p:tavLst>
                                        <p:tav tm="0">
                                          <p:val>
                                            <p:strVal val="#ppt_x+#ppt_w/2"/>
                                          </p:val>
                                        </p:tav>
                                        <p:tav tm="100000">
                                          <p:val>
                                            <p:strVal val="#ppt_x"/>
                                          </p:val>
                                        </p:tav>
                                      </p:tavLst>
                                    </p:anim>
                                    <p:anim calcmode="lin" valueType="num">
                                      <p:cBhvr>
                                        <p:cTn id="59" dur="500" fill="hold"/>
                                        <p:tgtEl>
                                          <p:spTgt spid="28"/>
                                        </p:tgtEl>
                                        <p:attrNameLst>
                                          <p:attrName>ppt_y</p:attrName>
                                        </p:attrNameLst>
                                      </p:cBhvr>
                                      <p:tavLst>
                                        <p:tav tm="0">
                                          <p:val>
                                            <p:strVal val="#ppt_y"/>
                                          </p:val>
                                        </p:tav>
                                        <p:tav tm="100000">
                                          <p:val>
                                            <p:strVal val="#ppt_y"/>
                                          </p:val>
                                        </p:tav>
                                      </p:tavLst>
                                    </p:anim>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strVal val="#ppt_h"/>
                                          </p:val>
                                        </p:tav>
                                        <p:tav tm="100000">
                                          <p:val>
                                            <p:strVal val="#ppt_h"/>
                                          </p:val>
                                        </p:tav>
                                      </p:tavLst>
                                    </p:anim>
                                  </p:childTnLst>
                                </p:cTn>
                              </p:par>
                            </p:childTnLst>
                          </p:cTn>
                        </p:par>
                        <p:par>
                          <p:cTn id="62" fill="hold">
                            <p:stCondLst>
                              <p:cond delay="5250"/>
                            </p:stCondLst>
                            <p:childTnLst>
                              <p:par>
                                <p:cTn id="63" presetID="22" presetClass="exit" presetSubtype="4" fill="hold" nodeType="afterEffect">
                                  <p:stCondLst>
                                    <p:cond delay="750"/>
                                  </p:stCondLst>
                                  <p:childTnLst>
                                    <p:animEffect transition="out" filter="wipe(down)">
                                      <p:cBhvr>
                                        <p:cTn id="64" dur="250"/>
                                        <p:tgtEl>
                                          <p:spTgt spid="18"/>
                                        </p:tgtEl>
                                      </p:cBhvr>
                                    </p:animEffect>
                                    <p:set>
                                      <p:cBhvr>
                                        <p:cTn id="65" dur="1" fill="hold">
                                          <p:stCondLst>
                                            <p:cond delay="249"/>
                                          </p:stCondLst>
                                        </p:cTn>
                                        <p:tgtEl>
                                          <p:spTgt spid="18"/>
                                        </p:tgtEl>
                                        <p:attrNameLst>
                                          <p:attrName>style.visibility</p:attrName>
                                        </p:attrNameLst>
                                      </p:cBhvr>
                                      <p:to>
                                        <p:strVal val="hidden"/>
                                      </p:to>
                                    </p:set>
                                  </p:childTnLst>
                                </p:cTn>
                              </p:par>
                            </p:childTnLst>
                          </p:cTn>
                        </p:par>
                        <p:par>
                          <p:cTn id="66" fill="hold">
                            <p:stCondLst>
                              <p:cond delay="6250"/>
                            </p:stCondLst>
                            <p:childTnLst>
                              <p:par>
                                <p:cTn id="67" presetID="22" presetClass="exit" presetSubtype="2" fill="hold" nodeType="afterEffect">
                                  <p:stCondLst>
                                    <p:cond delay="0"/>
                                  </p:stCondLst>
                                  <p:childTnLst>
                                    <p:animEffect transition="out" filter="wipe(right)">
                                      <p:cBhvr>
                                        <p:cTn id="68" dur="250"/>
                                        <p:tgtEl>
                                          <p:spTgt spid="14"/>
                                        </p:tgtEl>
                                      </p:cBhvr>
                                    </p:animEffect>
                                    <p:set>
                                      <p:cBhvr>
                                        <p:cTn id="69" dur="1" fill="hold">
                                          <p:stCondLst>
                                            <p:cond delay="249"/>
                                          </p:stCondLst>
                                        </p:cTn>
                                        <p:tgtEl>
                                          <p:spTgt spid="14"/>
                                        </p:tgtEl>
                                        <p:attrNameLst>
                                          <p:attrName>style.visibility</p:attrName>
                                        </p:attrNameLst>
                                      </p:cBhvr>
                                      <p:to>
                                        <p:strVal val="hidden"/>
                                      </p:to>
                                    </p:set>
                                  </p:childTnLst>
                                </p:cTn>
                              </p:par>
                            </p:childTnLst>
                          </p:cTn>
                        </p:par>
                        <p:par>
                          <p:cTn id="70" fill="hold">
                            <p:stCondLst>
                              <p:cond delay="6500"/>
                            </p:stCondLst>
                            <p:childTnLst>
                              <p:par>
                                <p:cTn id="71" presetID="22" presetClass="exit" presetSubtype="1" fill="hold" nodeType="afterEffect">
                                  <p:stCondLst>
                                    <p:cond delay="0"/>
                                  </p:stCondLst>
                                  <p:childTnLst>
                                    <p:animEffect transition="out" filter="wipe(up)">
                                      <p:cBhvr>
                                        <p:cTn id="72" dur="250"/>
                                        <p:tgtEl>
                                          <p:spTgt spid="15"/>
                                        </p:tgtEl>
                                      </p:cBhvr>
                                    </p:animEffect>
                                    <p:set>
                                      <p:cBhvr>
                                        <p:cTn id="73" dur="1" fill="hold">
                                          <p:stCondLst>
                                            <p:cond delay="249"/>
                                          </p:stCondLst>
                                        </p:cTn>
                                        <p:tgtEl>
                                          <p:spTgt spid="15"/>
                                        </p:tgtEl>
                                        <p:attrNameLst>
                                          <p:attrName>style.visibility</p:attrName>
                                        </p:attrNameLst>
                                      </p:cBhvr>
                                      <p:to>
                                        <p:strVal val="hidden"/>
                                      </p:to>
                                    </p:set>
                                  </p:childTnLst>
                                </p:cTn>
                              </p:par>
                            </p:childTnLst>
                          </p:cTn>
                        </p:par>
                        <p:par>
                          <p:cTn id="74" fill="hold">
                            <p:stCondLst>
                              <p:cond delay="6750"/>
                            </p:stCondLst>
                            <p:childTnLst>
                              <p:par>
                                <p:cTn id="75" presetID="22" presetClass="exit" presetSubtype="8" fill="hold" nodeType="afterEffect">
                                  <p:stCondLst>
                                    <p:cond delay="0"/>
                                  </p:stCondLst>
                                  <p:childTnLst>
                                    <p:animEffect transition="out" filter="wipe(left)">
                                      <p:cBhvr>
                                        <p:cTn id="76" dur="250"/>
                                        <p:tgtEl>
                                          <p:spTgt spid="16"/>
                                        </p:tgtEl>
                                      </p:cBhvr>
                                    </p:animEffect>
                                    <p:set>
                                      <p:cBhvr>
                                        <p:cTn id="77" dur="1" fill="hold">
                                          <p:stCondLst>
                                            <p:cond delay="249"/>
                                          </p:stCondLst>
                                        </p:cTn>
                                        <p:tgtEl>
                                          <p:spTgt spid="16"/>
                                        </p:tgtEl>
                                        <p:attrNameLst>
                                          <p:attrName>style.visibility</p:attrName>
                                        </p:attrNameLst>
                                      </p:cBhvr>
                                      <p:to>
                                        <p:strVal val="hidden"/>
                                      </p:to>
                                    </p:set>
                                  </p:childTnLst>
                                </p:cTn>
                              </p:par>
                            </p:childTnLst>
                          </p:cTn>
                        </p:par>
                        <p:par>
                          <p:cTn id="78" fill="hold">
                            <p:stCondLst>
                              <p:cond delay="7000"/>
                            </p:stCondLst>
                            <p:childTnLst>
                              <p:par>
                                <p:cTn id="79" presetID="22" presetClass="exit" presetSubtype="4" fill="hold" nodeType="afterEffect">
                                  <p:stCondLst>
                                    <p:cond delay="0"/>
                                  </p:stCondLst>
                                  <p:childTnLst>
                                    <p:animEffect transition="out" filter="wipe(down)">
                                      <p:cBhvr>
                                        <p:cTn id="80" dur="250"/>
                                        <p:tgtEl>
                                          <p:spTgt spid="17"/>
                                        </p:tgtEl>
                                      </p:cBhvr>
                                    </p:animEffect>
                                    <p:set>
                                      <p:cBhvr>
                                        <p:cTn id="81" dur="1" fill="hold">
                                          <p:stCondLst>
                                            <p:cond delay="249"/>
                                          </p:stCondLst>
                                        </p:cTn>
                                        <p:tgtEl>
                                          <p:spTgt spid="17"/>
                                        </p:tgtEl>
                                        <p:attrNameLst>
                                          <p:attrName>style.visibility</p:attrName>
                                        </p:attrNameLst>
                                      </p:cBhvr>
                                      <p:to>
                                        <p:strVal val="hidden"/>
                                      </p:to>
                                    </p:set>
                                  </p:childTnLst>
                                </p:cTn>
                              </p:par>
                              <p:par>
                                <p:cTn id="82" presetID="2" presetClass="exit" presetSubtype="8" accel="100000" fill="hold" nodeType="withEffect">
                                  <p:stCondLst>
                                    <p:cond delay="0"/>
                                  </p:stCondLst>
                                  <p:childTnLst>
                                    <p:anim calcmode="lin" valueType="num">
                                      <p:cBhvr additive="base">
                                        <p:cTn id="83" dur="750"/>
                                        <p:tgtEl>
                                          <p:spTgt spid="9"/>
                                        </p:tgtEl>
                                        <p:attrNameLst>
                                          <p:attrName>ppt_x</p:attrName>
                                        </p:attrNameLst>
                                      </p:cBhvr>
                                      <p:tavLst>
                                        <p:tav tm="0">
                                          <p:val>
                                            <p:strVal val="ppt_x"/>
                                          </p:val>
                                        </p:tav>
                                        <p:tav tm="100000">
                                          <p:val>
                                            <p:strVal val="0-ppt_w/2"/>
                                          </p:val>
                                        </p:tav>
                                      </p:tavLst>
                                    </p:anim>
                                    <p:anim calcmode="lin" valueType="num">
                                      <p:cBhvr additive="base">
                                        <p:cTn id="84" dur="750"/>
                                        <p:tgtEl>
                                          <p:spTgt spid="9"/>
                                        </p:tgtEl>
                                        <p:attrNameLst>
                                          <p:attrName>ppt_y</p:attrName>
                                        </p:attrNameLst>
                                      </p:cBhvr>
                                      <p:tavLst>
                                        <p:tav tm="0">
                                          <p:val>
                                            <p:strVal val="ppt_y"/>
                                          </p:val>
                                        </p:tav>
                                        <p:tav tm="100000">
                                          <p:val>
                                            <p:strVal val="ppt_y"/>
                                          </p:val>
                                        </p:tav>
                                      </p:tavLst>
                                    </p:anim>
                                    <p:set>
                                      <p:cBhvr>
                                        <p:cTn id="85" dur="1" fill="hold">
                                          <p:stCondLst>
                                            <p:cond delay="749"/>
                                          </p:stCondLst>
                                        </p:cTn>
                                        <p:tgtEl>
                                          <p:spTgt spid="9"/>
                                        </p:tgtEl>
                                        <p:attrNameLst>
                                          <p:attrName>style.visibility</p:attrName>
                                        </p:attrNameLst>
                                      </p:cBhvr>
                                      <p:to>
                                        <p:strVal val="hidden"/>
                                      </p:to>
                                    </p:set>
                                  </p:childTnLst>
                                </p:cTn>
                              </p:par>
                              <p:par>
                                <p:cTn id="86" presetID="2" presetClass="exit" presetSubtype="1" accel="100000" fill="hold" nodeType="withEffect">
                                  <p:stCondLst>
                                    <p:cond delay="0"/>
                                  </p:stCondLst>
                                  <p:childTnLst>
                                    <p:anim calcmode="lin" valueType="num">
                                      <p:cBhvr additive="base">
                                        <p:cTn id="87" dur="750"/>
                                        <p:tgtEl>
                                          <p:spTgt spid="19"/>
                                        </p:tgtEl>
                                        <p:attrNameLst>
                                          <p:attrName>ppt_x</p:attrName>
                                        </p:attrNameLst>
                                      </p:cBhvr>
                                      <p:tavLst>
                                        <p:tav tm="0">
                                          <p:val>
                                            <p:strVal val="ppt_x"/>
                                          </p:val>
                                        </p:tav>
                                        <p:tav tm="100000">
                                          <p:val>
                                            <p:strVal val="ppt_x"/>
                                          </p:val>
                                        </p:tav>
                                      </p:tavLst>
                                    </p:anim>
                                    <p:anim calcmode="lin" valueType="num">
                                      <p:cBhvr additive="base">
                                        <p:cTn id="88" dur="750"/>
                                        <p:tgtEl>
                                          <p:spTgt spid="19"/>
                                        </p:tgtEl>
                                        <p:attrNameLst>
                                          <p:attrName>ppt_y</p:attrName>
                                        </p:attrNameLst>
                                      </p:cBhvr>
                                      <p:tavLst>
                                        <p:tav tm="0">
                                          <p:val>
                                            <p:strVal val="ppt_y"/>
                                          </p:val>
                                        </p:tav>
                                        <p:tav tm="100000">
                                          <p:val>
                                            <p:strVal val="0-ppt_h/2"/>
                                          </p:val>
                                        </p:tav>
                                      </p:tavLst>
                                    </p:anim>
                                    <p:set>
                                      <p:cBhvr>
                                        <p:cTn id="89" dur="1" fill="hold">
                                          <p:stCondLst>
                                            <p:cond delay="749"/>
                                          </p:stCondLst>
                                        </p:cTn>
                                        <p:tgtEl>
                                          <p:spTgt spid="19"/>
                                        </p:tgtEl>
                                        <p:attrNameLst>
                                          <p:attrName>style.visibility</p:attrName>
                                        </p:attrNameLst>
                                      </p:cBhvr>
                                      <p:to>
                                        <p:strVal val="hidden"/>
                                      </p:to>
                                    </p:set>
                                  </p:childTnLst>
                                </p:cTn>
                              </p:par>
                              <p:par>
                                <p:cTn id="90" presetID="2" presetClass="exit" presetSubtype="2" accel="100000" fill="hold" grpId="1" nodeType="withEffect">
                                  <p:stCondLst>
                                    <p:cond delay="0"/>
                                  </p:stCondLst>
                                  <p:childTnLst>
                                    <p:anim calcmode="lin" valueType="num">
                                      <p:cBhvr additive="base">
                                        <p:cTn id="91" dur="750"/>
                                        <p:tgtEl>
                                          <p:spTgt spid="22"/>
                                        </p:tgtEl>
                                        <p:attrNameLst>
                                          <p:attrName>ppt_x</p:attrName>
                                        </p:attrNameLst>
                                      </p:cBhvr>
                                      <p:tavLst>
                                        <p:tav tm="0">
                                          <p:val>
                                            <p:strVal val="ppt_x"/>
                                          </p:val>
                                        </p:tav>
                                        <p:tav tm="100000">
                                          <p:val>
                                            <p:strVal val="1+ppt_w/2"/>
                                          </p:val>
                                        </p:tav>
                                      </p:tavLst>
                                    </p:anim>
                                    <p:anim calcmode="lin" valueType="num">
                                      <p:cBhvr additive="base">
                                        <p:cTn id="92" dur="750"/>
                                        <p:tgtEl>
                                          <p:spTgt spid="22"/>
                                        </p:tgtEl>
                                        <p:attrNameLst>
                                          <p:attrName>ppt_y</p:attrName>
                                        </p:attrNameLst>
                                      </p:cBhvr>
                                      <p:tavLst>
                                        <p:tav tm="0">
                                          <p:val>
                                            <p:strVal val="ppt_y"/>
                                          </p:val>
                                        </p:tav>
                                        <p:tav tm="100000">
                                          <p:val>
                                            <p:strVal val="ppt_y"/>
                                          </p:val>
                                        </p:tav>
                                      </p:tavLst>
                                    </p:anim>
                                    <p:set>
                                      <p:cBhvr>
                                        <p:cTn id="93" dur="1" fill="hold">
                                          <p:stCondLst>
                                            <p:cond delay="749"/>
                                          </p:stCondLst>
                                        </p:cTn>
                                        <p:tgtEl>
                                          <p:spTgt spid="22"/>
                                        </p:tgtEl>
                                        <p:attrNameLst>
                                          <p:attrName>style.visibility</p:attrName>
                                        </p:attrNameLst>
                                      </p:cBhvr>
                                      <p:to>
                                        <p:strVal val="hidden"/>
                                      </p:to>
                                    </p:set>
                                  </p:childTnLst>
                                </p:cTn>
                              </p:par>
                              <p:par>
                                <p:cTn id="94" presetID="2" presetClass="exit" presetSubtype="4" accel="100000" fill="hold" nodeType="withEffect">
                                  <p:stCondLst>
                                    <p:cond delay="0"/>
                                  </p:stCondLst>
                                  <p:childTnLst>
                                    <p:anim calcmode="lin" valueType="num">
                                      <p:cBhvr additive="base">
                                        <p:cTn id="95" dur="750"/>
                                        <p:tgtEl>
                                          <p:spTgt spid="23"/>
                                        </p:tgtEl>
                                        <p:attrNameLst>
                                          <p:attrName>ppt_x</p:attrName>
                                        </p:attrNameLst>
                                      </p:cBhvr>
                                      <p:tavLst>
                                        <p:tav tm="0">
                                          <p:val>
                                            <p:strVal val="ppt_x"/>
                                          </p:val>
                                        </p:tav>
                                        <p:tav tm="100000">
                                          <p:val>
                                            <p:strVal val="ppt_x"/>
                                          </p:val>
                                        </p:tav>
                                      </p:tavLst>
                                    </p:anim>
                                    <p:anim calcmode="lin" valueType="num">
                                      <p:cBhvr additive="base">
                                        <p:cTn id="96" dur="750"/>
                                        <p:tgtEl>
                                          <p:spTgt spid="23"/>
                                        </p:tgtEl>
                                        <p:attrNameLst>
                                          <p:attrName>ppt_y</p:attrName>
                                        </p:attrNameLst>
                                      </p:cBhvr>
                                      <p:tavLst>
                                        <p:tav tm="0">
                                          <p:val>
                                            <p:strVal val="ppt_y"/>
                                          </p:val>
                                        </p:tav>
                                        <p:tav tm="100000">
                                          <p:val>
                                            <p:strVal val="1+ppt_h/2"/>
                                          </p:val>
                                        </p:tav>
                                      </p:tavLst>
                                    </p:anim>
                                    <p:set>
                                      <p:cBhvr>
                                        <p:cTn id="97" dur="1" fill="hold">
                                          <p:stCondLst>
                                            <p:cond delay="749"/>
                                          </p:stCondLst>
                                        </p:cTn>
                                        <p:tgtEl>
                                          <p:spTgt spid="23"/>
                                        </p:tgtEl>
                                        <p:attrNameLst>
                                          <p:attrName>style.visibility</p:attrName>
                                        </p:attrNameLst>
                                      </p:cBhvr>
                                      <p:to>
                                        <p:strVal val="hidden"/>
                                      </p:to>
                                    </p:set>
                                  </p:childTnLst>
                                </p:cTn>
                              </p:par>
                              <p:par>
                                <p:cTn id="98" presetID="2" presetClass="exit" presetSubtype="8" accel="100000" fill="hold" nodeType="withEffect">
                                  <p:stCondLst>
                                    <p:cond delay="0"/>
                                  </p:stCondLst>
                                  <p:childTnLst>
                                    <p:anim calcmode="lin" valueType="num">
                                      <p:cBhvr additive="base">
                                        <p:cTn id="99" dur="750"/>
                                        <p:tgtEl>
                                          <p:spTgt spid="30"/>
                                        </p:tgtEl>
                                        <p:attrNameLst>
                                          <p:attrName>ppt_x</p:attrName>
                                        </p:attrNameLst>
                                      </p:cBhvr>
                                      <p:tavLst>
                                        <p:tav tm="0">
                                          <p:val>
                                            <p:strVal val="ppt_x"/>
                                          </p:val>
                                        </p:tav>
                                        <p:tav tm="100000">
                                          <p:val>
                                            <p:strVal val="0-ppt_w/2"/>
                                          </p:val>
                                        </p:tav>
                                      </p:tavLst>
                                    </p:anim>
                                    <p:anim calcmode="lin" valueType="num">
                                      <p:cBhvr additive="base">
                                        <p:cTn id="100" dur="750"/>
                                        <p:tgtEl>
                                          <p:spTgt spid="30"/>
                                        </p:tgtEl>
                                        <p:attrNameLst>
                                          <p:attrName>ppt_y</p:attrName>
                                        </p:attrNameLst>
                                      </p:cBhvr>
                                      <p:tavLst>
                                        <p:tav tm="0">
                                          <p:val>
                                            <p:strVal val="ppt_y"/>
                                          </p:val>
                                        </p:tav>
                                        <p:tav tm="100000">
                                          <p:val>
                                            <p:strVal val="ppt_y"/>
                                          </p:val>
                                        </p:tav>
                                      </p:tavLst>
                                    </p:anim>
                                    <p:set>
                                      <p:cBhvr>
                                        <p:cTn id="101" dur="1" fill="hold">
                                          <p:stCondLst>
                                            <p:cond delay="749"/>
                                          </p:stCondLst>
                                        </p:cTn>
                                        <p:tgtEl>
                                          <p:spTgt spid="30"/>
                                        </p:tgtEl>
                                        <p:attrNameLst>
                                          <p:attrName>style.visibility</p:attrName>
                                        </p:attrNameLst>
                                      </p:cBhvr>
                                      <p:to>
                                        <p:strVal val="hidden"/>
                                      </p:to>
                                    </p:set>
                                  </p:childTnLst>
                                </p:cTn>
                              </p:par>
                              <p:par>
                                <p:cTn id="102" presetID="17" presetClass="exit" presetSubtype="8" fill="hold" grpId="1" nodeType="withEffect">
                                  <p:stCondLst>
                                    <p:cond delay="500"/>
                                  </p:stCondLst>
                                  <p:childTnLst>
                                    <p:anim calcmode="lin" valueType="num">
                                      <p:cBhvr>
                                        <p:cTn id="103" dur="500"/>
                                        <p:tgtEl>
                                          <p:spTgt spid="29"/>
                                        </p:tgtEl>
                                        <p:attrNameLst>
                                          <p:attrName>ppt_x</p:attrName>
                                        </p:attrNameLst>
                                      </p:cBhvr>
                                      <p:tavLst>
                                        <p:tav tm="0">
                                          <p:val>
                                            <p:strVal val="ppt_x"/>
                                          </p:val>
                                        </p:tav>
                                        <p:tav tm="100000">
                                          <p:val>
                                            <p:strVal val="ppt_x-ppt_w/2"/>
                                          </p:val>
                                        </p:tav>
                                      </p:tavLst>
                                    </p:anim>
                                    <p:anim calcmode="lin" valueType="num">
                                      <p:cBhvr>
                                        <p:cTn id="104" dur="500"/>
                                        <p:tgtEl>
                                          <p:spTgt spid="29"/>
                                        </p:tgtEl>
                                        <p:attrNameLst>
                                          <p:attrName>ppt_y</p:attrName>
                                        </p:attrNameLst>
                                      </p:cBhvr>
                                      <p:tavLst>
                                        <p:tav tm="0">
                                          <p:val>
                                            <p:strVal val="ppt_y"/>
                                          </p:val>
                                        </p:tav>
                                        <p:tav tm="100000">
                                          <p:val>
                                            <p:strVal val="ppt_y"/>
                                          </p:val>
                                        </p:tav>
                                      </p:tavLst>
                                    </p:anim>
                                    <p:anim calcmode="lin" valueType="num">
                                      <p:cBhvr>
                                        <p:cTn id="105" dur="500"/>
                                        <p:tgtEl>
                                          <p:spTgt spid="29"/>
                                        </p:tgtEl>
                                        <p:attrNameLst>
                                          <p:attrName>ppt_w</p:attrName>
                                        </p:attrNameLst>
                                      </p:cBhvr>
                                      <p:tavLst>
                                        <p:tav tm="0">
                                          <p:val>
                                            <p:strVal val="ppt_w"/>
                                          </p:val>
                                        </p:tav>
                                        <p:tav tm="100000">
                                          <p:val>
                                            <p:fltVal val="0"/>
                                          </p:val>
                                        </p:tav>
                                      </p:tavLst>
                                    </p:anim>
                                    <p:anim calcmode="lin" valueType="num">
                                      <p:cBhvr>
                                        <p:cTn id="106" dur="500"/>
                                        <p:tgtEl>
                                          <p:spTgt spid="29"/>
                                        </p:tgtEl>
                                        <p:attrNameLst>
                                          <p:attrName>ppt_h</p:attrName>
                                        </p:attrNameLst>
                                      </p:cBhvr>
                                      <p:tavLst>
                                        <p:tav tm="0">
                                          <p:val>
                                            <p:strVal val="ppt_h"/>
                                          </p:val>
                                        </p:tav>
                                        <p:tav tm="100000">
                                          <p:val>
                                            <p:strVal val="ppt_h"/>
                                          </p:val>
                                        </p:tav>
                                      </p:tavLst>
                                    </p:anim>
                                    <p:set>
                                      <p:cBhvr>
                                        <p:cTn id="107" dur="1" fill="hold">
                                          <p:stCondLst>
                                            <p:cond delay="499"/>
                                          </p:stCondLst>
                                        </p:cTn>
                                        <p:tgtEl>
                                          <p:spTgt spid="29"/>
                                        </p:tgtEl>
                                        <p:attrNameLst>
                                          <p:attrName>style.visibility</p:attrName>
                                        </p:attrNameLst>
                                      </p:cBhvr>
                                      <p:to>
                                        <p:strVal val="hidden"/>
                                      </p:to>
                                    </p:set>
                                  </p:childTnLst>
                                </p:cTn>
                              </p:par>
                              <p:par>
                                <p:cTn id="108" presetID="17" presetClass="exit" presetSubtype="2" fill="hold" grpId="1" nodeType="withEffect">
                                  <p:stCondLst>
                                    <p:cond delay="850"/>
                                  </p:stCondLst>
                                  <p:childTnLst>
                                    <p:anim calcmode="lin" valueType="num">
                                      <p:cBhvr>
                                        <p:cTn id="109" dur="500"/>
                                        <p:tgtEl>
                                          <p:spTgt spid="28"/>
                                        </p:tgtEl>
                                        <p:attrNameLst>
                                          <p:attrName>ppt_x</p:attrName>
                                        </p:attrNameLst>
                                      </p:cBhvr>
                                      <p:tavLst>
                                        <p:tav tm="0">
                                          <p:val>
                                            <p:strVal val="ppt_x"/>
                                          </p:val>
                                        </p:tav>
                                        <p:tav tm="100000">
                                          <p:val>
                                            <p:strVal val="ppt_x+ppt_w/2"/>
                                          </p:val>
                                        </p:tav>
                                      </p:tavLst>
                                    </p:anim>
                                    <p:anim calcmode="lin" valueType="num">
                                      <p:cBhvr>
                                        <p:cTn id="110" dur="500"/>
                                        <p:tgtEl>
                                          <p:spTgt spid="28"/>
                                        </p:tgtEl>
                                        <p:attrNameLst>
                                          <p:attrName>ppt_y</p:attrName>
                                        </p:attrNameLst>
                                      </p:cBhvr>
                                      <p:tavLst>
                                        <p:tav tm="0">
                                          <p:val>
                                            <p:strVal val="ppt_y"/>
                                          </p:val>
                                        </p:tav>
                                        <p:tav tm="100000">
                                          <p:val>
                                            <p:strVal val="ppt_y"/>
                                          </p:val>
                                        </p:tav>
                                      </p:tavLst>
                                    </p:anim>
                                    <p:anim calcmode="lin" valueType="num">
                                      <p:cBhvr>
                                        <p:cTn id="111" dur="500"/>
                                        <p:tgtEl>
                                          <p:spTgt spid="28"/>
                                        </p:tgtEl>
                                        <p:attrNameLst>
                                          <p:attrName>ppt_w</p:attrName>
                                        </p:attrNameLst>
                                      </p:cBhvr>
                                      <p:tavLst>
                                        <p:tav tm="0">
                                          <p:val>
                                            <p:strVal val="ppt_w"/>
                                          </p:val>
                                        </p:tav>
                                        <p:tav tm="100000">
                                          <p:val>
                                            <p:fltVal val="0"/>
                                          </p:val>
                                        </p:tav>
                                      </p:tavLst>
                                    </p:anim>
                                    <p:anim calcmode="lin" valueType="num">
                                      <p:cBhvr>
                                        <p:cTn id="112" dur="500"/>
                                        <p:tgtEl>
                                          <p:spTgt spid="28"/>
                                        </p:tgtEl>
                                        <p:attrNameLst>
                                          <p:attrName>ppt_h</p:attrName>
                                        </p:attrNameLst>
                                      </p:cBhvr>
                                      <p:tavLst>
                                        <p:tav tm="0">
                                          <p:val>
                                            <p:strVal val="ppt_h"/>
                                          </p:val>
                                        </p:tav>
                                        <p:tav tm="100000">
                                          <p:val>
                                            <p:strVal val="ppt_h"/>
                                          </p:val>
                                        </p:tav>
                                      </p:tavLst>
                                    </p:anim>
                                    <p:set>
                                      <p:cBhvr>
                                        <p:cTn id="11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8" grpId="0" animBg="1"/>
      <p:bldP spid="28" grpId="1"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262072579"/>
              </p:ext>
            </p:extLst>
          </p:nvPr>
        </p:nvGraphicFramePr>
        <p:xfrm>
          <a:off x="489397" y="231820"/>
          <a:ext cx="11397803" cy="643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914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BAA9E81A-B9BA-490F-8B89-2D0DD6FCF2C3}"/>
                                            </p:graphicEl>
                                          </p:spTgt>
                                        </p:tgtEl>
                                        <p:attrNameLst>
                                          <p:attrName>style.visibility</p:attrName>
                                        </p:attrNameLst>
                                      </p:cBhvr>
                                      <p:to>
                                        <p:strVal val="visible"/>
                                      </p:to>
                                    </p:set>
                                    <p:anim calcmode="lin" valueType="num">
                                      <p:cBhvr>
                                        <p:cTn id="7" dur="1000" fill="hold"/>
                                        <p:tgtEl>
                                          <p:spTgt spid="4">
                                            <p:graphicEl>
                                              <a:dgm id="{BAA9E81A-B9BA-490F-8B89-2D0DD6FCF2C3}"/>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BAA9E81A-B9BA-490F-8B89-2D0DD6FCF2C3}"/>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BAA9E81A-B9BA-490F-8B89-2D0DD6FCF2C3}"/>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BAA9E81A-B9BA-490F-8B89-2D0DD6FCF2C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DDFCF4FD-7B8E-412F-A8AC-9161C0F34C4D}"/>
                                            </p:graphicEl>
                                          </p:spTgt>
                                        </p:tgtEl>
                                        <p:attrNameLst>
                                          <p:attrName>style.visibility</p:attrName>
                                        </p:attrNameLst>
                                      </p:cBhvr>
                                      <p:to>
                                        <p:strVal val="visible"/>
                                      </p:to>
                                    </p:set>
                                    <p:anim calcmode="lin" valueType="num">
                                      <p:cBhvr>
                                        <p:cTn id="15" dur="1000" fill="hold"/>
                                        <p:tgtEl>
                                          <p:spTgt spid="4">
                                            <p:graphicEl>
                                              <a:dgm id="{DDFCF4FD-7B8E-412F-A8AC-9161C0F34C4D}"/>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DDFCF4FD-7B8E-412F-A8AC-9161C0F34C4D}"/>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DDFCF4FD-7B8E-412F-A8AC-9161C0F34C4D}"/>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DDFCF4FD-7B8E-412F-A8AC-9161C0F34C4D}"/>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D4DB0A21-D757-4938-9B3A-2316C65AD2FA}"/>
                                            </p:graphicEl>
                                          </p:spTgt>
                                        </p:tgtEl>
                                        <p:attrNameLst>
                                          <p:attrName>style.visibility</p:attrName>
                                        </p:attrNameLst>
                                      </p:cBhvr>
                                      <p:to>
                                        <p:strVal val="visible"/>
                                      </p:to>
                                    </p:set>
                                    <p:anim calcmode="lin" valueType="num">
                                      <p:cBhvr>
                                        <p:cTn id="21" dur="1000" fill="hold"/>
                                        <p:tgtEl>
                                          <p:spTgt spid="4">
                                            <p:graphicEl>
                                              <a:dgm id="{D4DB0A21-D757-4938-9B3A-2316C65AD2FA}"/>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D4DB0A21-D757-4938-9B3A-2316C65AD2FA}"/>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D4DB0A21-D757-4938-9B3A-2316C65AD2FA}"/>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D4DB0A21-D757-4938-9B3A-2316C65AD2FA}"/>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graphicEl>
                                              <a:dgm id="{4D4C9CD0-7974-44EE-8F41-AFE2D96F1835}"/>
                                            </p:graphicEl>
                                          </p:spTgt>
                                        </p:tgtEl>
                                        <p:attrNameLst>
                                          <p:attrName>style.visibility</p:attrName>
                                        </p:attrNameLst>
                                      </p:cBhvr>
                                      <p:to>
                                        <p:strVal val="visible"/>
                                      </p:to>
                                    </p:set>
                                    <p:anim calcmode="lin" valueType="num">
                                      <p:cBhvr>
                                        <p:cTn id="27" dur="1000" fill="hold"/>
                                        <p:tgtEl>
                                          <p:spTgt spid="4">
                                            <p:graphicEl>
                                              <a:dgm id="{4D4C9CD0-7974-44EE-8F41-AFE2D96F1835}"/>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4D4C9CD0-7974-44EE-8F41-AFE2D96F1835}"/>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4D4C9CD0-7974-44EE-8F41-AFE2D96F1835}"/>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4D4C9CD0-7974-44EE-8F41-AFE2D96F183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graphicEl>
                                              <a:dgm id="{A2057052-C404-4B9C-B919-5BC3527288C5}"/>
                                            </p:graphicEl>
                                          </p:spTgt>
                                        </p:tgtEl>
                                        <p:attrNameLst>
                                          <p:attrName>style.visibility</p:attrName>
                                        </p:attrNameLst>
                                      </p:cBhvr>
                                      <p:to>
                                        <p:strVal val="visible"/>
                                      </p:to>
                                    </p:set>
                                    <p:anim calcmode="lin" valueType="num">
                                      <p:cBhvr>
                                        <p:cTn id="35" dur="1000" fill="hold"/>
                                        <p:tgtEl>
                                          <p:spTgt spid="4">
                                            <p:graphicEl>
                                              <a:dgm id="{A2057052-C404-4B9C-B919-5BC3527288C5}"/>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A2057052-C404-4B9C-B919-5BC3527288C5}"/>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A2057052-C404-4B9C-B919-5BC3527288C5}"/>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A2057052-C404-4B9C-B919-5BC3527288C5}"/>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
                                            <p:graphicEl>
                                              <a:dgm id="{71912BCB-DD4B-40C5-8036-D852F094D83C}"/>
                                            </p:graphicEl>
                                          </p:spTgt>
                                        </p:tgtEl>
                                        <p:attrNameLst>
                                          <p:attrName>style.visibility</p:attrName>
                                        </p:attrNameLst>
                                      </p:cBhvr>
                                      <p:to>
                                        <p:strVal val="visible"/>
                                      </p:to>
                                    </p:set>
                                    <p:anim calcmode="lin" valueType="num">
                                      <p:cBhvr>
                                        <p:cTn id="41" dur="1000" fill="hold"/>
                                        <p:tgtEl>
                                          <p:spTgt spid="4">
                                            <p:graphicEl>
                                              <a:dgm id="{71912BCB-DD4B-40C5-8036-D852F094D83C}"/>
                                            </p:graphicEl>
                                          </p:spTgt>
                                        </p:tgtEl>
                                        <p:attrNameLst>
                                          <p:attrName>ppt_w</p:attrName>
                                        </p:attrNameLst>
                                      </p:cBhvr>
                                      <p:tavLst>
                                        <p:tav tm="0">
                                          <p:val>
                                            <p:fltVal val="0"/>
                                          </p:val>
                                        </p:tav>
                                        <p:tav tm="100000">
                                          <p:val>
                                            <p:strVal val="#ppt_w"/>
                                          </p:val>
                                        </p:tav>
                                      </p:tavLst>
                                    </p:anim>
                                    <p:anim calcmode="lin" valueType="num">
                                      <p:cBhvr>
                                        <p:cTn id="42" dur="1000" fill="hold"/>
                                        <p:tgtEl>
                                          <p:spTgt spid="4">
                                            <p:graphicEl>
                                              <a:dgm id="{71912BCB-DD4B-40C5-8036-D852F094D83C}"/>
                                            </p:graphicEl>
                                          </p:spTgt>
                                        </p:tgtEl>
                                        <p:attrNameLst>
                                          <p:attrName>ppt_h</p:attrName>
                                        </p:attrNameLst>
                                      </p:cBhvr>
                                      <p:tavLst>
                                        <p:tav tm="0">
                                          <p:val>
                                            <p:fltVal val="0"/>
                                          </p:val>
                                        </p:tav>
                                        <p:tav tm="100000">
                                          <p:val>
                                            <p:strVal val="#ppt_h"/>
                                          </p:val>
                                        </p:tav>
                                      </p:tavLst>
                                    </p:anim>
                                    <p:anim calcmode="lin" valueType="num">
                                      <p:cBhvr>
                                        <p:cTn id="43" dur="1000" fill="hold"/>
                                        <p:tgtEl>
                                          <p:spTgt spid="4">
                                            <p:graphicEl>
                                              <a:dgm id="{71912BCB-DD4B-40C5-8036-D852F094D83C}"/>
                                            </p:graphicEl>
                                          </p:spTgt>
                                        </p:tgtEl>
                                        <p:attrNameLst>
                                          <p:attrName>style.rotation</p:attrName>
                                        </p:attrNameLst>
                                      </p:cBhvr>
                                      <p:tavLst>
                                        <p:tav tm="0">
                                          <p:val>
                                            <p:fltVal val="90"/>
                                          </p:val>
                                        </p:tav>
                                        <p:tav tm="100000">
                                          <p:val>
                                            <p:fltVal val="0"/>
                                          </p:val>
                                        </p:tav>
                                      </p:tavLst>
                                    </p:anim>
                                    <p:animEffect transition="in" filter="fade">
                                      <p:cBhvr>
                                        <p:cTn id="44" dur="1000"/>
                                        <p:tgtEl>
                                          <p:spTgt spid="4">
                                            <p:graphicEl>
                                              <a:dgm id="{71912BCB-DD4B-40C5-8036-D852F094D83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graphicEl>
                                              <a:dgm id="{D25BBE7D-EBC4-4695-B896-A1C23E132B63}"/>
                                            </p:graphicEl>
                                          </p:spTgt>
                                        </p:tgtEl>
                                        <p:attrNameLst>
                                          <p:attrName>style.visibility</p:attrName>
                                        </p:attrNameLst>
                                      </p:cBhvr>
                                      <p:to>
                                        <p:strVal val="visible"/>
                                      </p:to>
                                    </p:set>
                                    <p:anim calcmode="lin" valueType="num">
                                      <p:cBhvr>
                                        <p:cTn id="49" dur="1000" fill="hold"/>
                                        <p:tgtEl>
                                          <p:spTgt spid="4">
                                            <p:graphicEl>
                                              <a:dgm id="{D25BBE7D-EBC4-4695-B896-A1C23E132B6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D25BBE7D-EBC4-4695-B896-A1C23E132B6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D25BBE7D-EBC4-4695-B896-A1C23E132B6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D25BBE7D-EBC4-4695-B896-A1C23E132B63}"/>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
                                            <p:graphicEl>
                                              <a:dgm id="{B52CE19C-3D8F-4424-9DBB-900B4FE22293}"/>
                                            </p:graphicEl>
                                          </p:spTgt>
                                        </p:tgtEl>
                                        <p:attrNameLst>
                                          <p:attrName>style.visibility</p:attrName>
                                        </p:attrNameLst>
                                      </p:cBhvr>
                                      <p:to>
                                        <p:strVal val="visible"/>
                                      </p:to>
                                    </p:set>
                                    <p:anim calcmode="lin" valueType="num">
                                      <p:cBhvr>
                                        <p:cTn id="55" dur="1000" fill="hold"/>
                                        <p:tgtEl>
                                          <p:spTgt spid="4">
                                            <p:graphicEl>
                                              <a:dgm id="{B52CE19C-3D8F-4424-9DBB-900B4FE22293}"/>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B52CE19C-3D8F-4424-9DBB-900B4FE22293}"/>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B52CE19C-3D8F-4424-9DBB-900B4FE22293}"/>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B52CE19C-3D8F-4424-9DBB-900B4FE2229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graphicEl>
                                              <a:dgm id="{7F390AEC-CC6A-4758-8882-EC9A7F04EDF7}"/>
                                            </p:graphicEl>
                                          </p:spTgt>
                                        </p:tgtEl>
                                        <p:attrNameLst>
                                          <p:attrName>style.visibility</p:attrName>
                                        </p:attrNameLst>
                                      </p:cBhvr>
                                      <p:to>
                                        <p:strVal val="visible"/>
                                      </p:to>
                                    </p:set>
                                    <p:anim calcmode="lin" valueType="num">
                                      <p:cBhvr>
                                        <p:cTn id="63" dur="1000" fill="hold"/>
                                        <p:tgtEl>
                                          <p:spTgt spid="4">
                                            <p:graphicEl>
                                              <a:dgm id="{7F390AEC-CC6A-4758-8882-EC9A7F04EDF7}"/>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7F390AEC-CC6A-4758-8882-EC9A7F04EDF7}"/>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7F390AEC-CC6A-4758-8882-EC9A7F04EDF7}"/>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7F390AEC-CC6A-4758-8882-EC9A7F04EDF7}"/>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4">
                                            <p:graphicEl>
                                              <a:dgm id="{03C619BE-A9EC-4F5E-B023-FF29C3A30D8D}"/>
                                            </p:graphicEl>
                                          </p:spTgt>
                                        </p:tgtEl>
                                        <p:attrNameLst>
                                          <p:attrName>style.visibility</p:attrName>
                                        </p:attrNameLst>
                                      </p:cBhvr>
                                      <p:to>
                                        <p:strVal val="visible"/>
                                      </p:to>
                                    </p:set>
                                    <p:anim calcmode="lin" valueType="num">
                                      <p:cBhvr>
                                        <p:cTn id="69" dur="1000" fill="hold"/>
                                        <p:tgtEl>
                                          <p:spTgt spid="4">
                                            <p:graphicEl>
                                              <a:dgm id="{03C619BE-A9EC-4F5E-B023-FF29C3A30D8D}"/>
                                            </p:graphicEl>
                                          </p:spTgt>
                                        </p:tgtEl>
                                        <p:attrNameLst>
                                          <p:attrName>ppt_w</p:attrName>
                                        </p:attrNameLst>
                                      </p:cBhvr>
                                      <p:tavLst>
                                        <p:tav tm="0">
                                          <p:val>
                                            <p:fltVal val="0"/>
                                          </p:val>
                                        </p:tav>
                                        <p:tav tm="100000">
                                          <p:val>
                                            <p:strVal val="#ppt_w"/>
                                          </p:val>
                                        </p:tav>
                                      </p:tavLst>
                                    </p:anim>
                                    <p:anim calcmode="lin" valueType="num">
                                      <p:cBhvr>
                                        <p:cTn id="70" dur="1000" fill="hold"/>
                                        <p:tgtEl>
                                          <p:spTgt spid="4">
                                            <p:graphicEl>
                                              <a:dgm id="{03C619BE-A9EC-4F5E-B023-FF29C3A30D8D}"/>
                                            </p:graphicEl>
                                          </p:spTgt>
                                        </p:tgtEl>
                                        <p:attrNameLst>
                                          <p:attrName>ppt_h</p:attrName>
                                        </p:attrNameLst>
                                      </p:cBhvr>
                                      <p:tavLst>
                                        <p:tav tm="0">
                                          <p:val>
                                            <p:fltVal val="0"/>
                                          </p:val>
                                        </p:tav>
                                        <p:tav tm="100000">
                                          <p:val>
                                            <p:strVal val="#ppt_h"/>
                                          </p:val>
                                        </p:tav>
                                      </p:tavLst>
                                    </p:anim>
                                    <p:anim calcmode="lin" valueType="num">
                                      <p:cBhvr>
                                        <p:cTn id="71" dur="1000" fill="hold"/>
                                        <p:tgtEl>
                                          <p:spTgt spid="4">
                                            <p:graphicEl>
                                              <a:dgm id="{03C619BE-A9EC-4F5E-B023-FF29C3A30D8D}"/>
                                            </p:graphicEl>
                                          </p:spTgt>
                                        </p:tgtEl>
                                        <p:attrNameLst>
                                          <p:attrName>style.rotation</p:attrName>
                                        </p:attrNameLst>
                                      </p:cBhvr>
                                      <p:tavLst>
                                        <p:tav tm="0">
                                          <p:val>
                                            <p:fltVal val="90"/>
                                          </p:val>
                                        </p:tav>
                                        <p:tav tm="100000">
                                          <p:val>
                                            <p:fltVal val="0"/>
                                          </p:val>
                                        </p:tav>
                                      </p:tavLst>
                                    </p:anim>
                                    <p:animEffect transition="in" filter="fade">
                                      <p:cBhvr>
                                        <p:cTn id="72" dur="1000"/>
                                        <p:tgtEl>
                                          <p:spTgt spid="4">
                                            <p:graphicEl>
                                              <a:dgm id="{03C619BE-A9EC-4F5E-B023-FF29C3A30D8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
                                            <p:graphicEl>
                                              <a:dgm id="{B66E2ADF-48B5-4B63-8D83-F802A34C2431}"/>
                                            </p:graphicEl>
                                          </p:spTgt>
                                        </p:tgtEl>
                                        <p:attrNameLst>
                                          <p:attrName>style.visibility</p:attrName>
                                        </p:attrNameLst>
                                      </p:cBhvr>
                                      <p:to>
                                        <p:strVal val="visible"/>
                                      </p:to>
                                    </p:set>
                                    <p:anim calcmode="lin" valueType="num">
                                      <p:cBhvr>
                                        <p:cTn id="77" dur="1000" fill="hold"/>
                                        <p:tgtEl>
                                          <p:spTgt spid="4">
                                            <p:graphicEl>
                                              <a:dgm id="{B66E2ADF-48B5-4B63-8D83-F802A34C2431}"/>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B66E2ADF-48B5-4B63-8D83-F802A34C2431}"/>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B66E2ADF-48B5-4B63-8D83-F802A34C2431}"/>
                                            </p:graphicEl>
                                          </p:spTgt>
                                        </p:tgtEl>
                                        <p:attrNameLst>
                                          <p:attrName>style.rotation</p:attrName>
                                        </p:attrNameLst>
                                      </p:cBhvr>
                                      <p:tavLst>
                                        <p:tav tm="0">
                                          <p:val>
                                            <p:fltVal val="90"/>
                                          </p:val>
                                        </p:tav>
                                        <p:tav tm="100000">
                                          <p:val>
                                            <p:fltVal val="0"/>
                                          </p:val>
                                        </p:tav>
                                      </p:tavLst>
                                    </p:anim>
                                    <p:animEffect transition="in" filter="fade">
                                      <p:cBhvr>
                                        <p:cTn id="80" dur="1000"/>
                                        <p:tgtEl>
                                          <p:spTgt spid="4">
                                            <p:graphicEl>
                                              <a:dgm id="{B66E2ADF-48B5-4B63-8D83-F802A34C2431}"/>
                                            </p:graphic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
                                            <p:graphicEl>
                                              <a:dgm id="{3A50DCA2-7798-4440-9ED8-3F7B8E6B0B15}"/>
                                            </p:graphicEl>
                                          </p:spTgt>
                                        </p:tgtEl>
                                        <p:attrNameLst>
                                          <p:attrName>style.visibility</p:attrName>
                                        </p:attrNameLst>
                                      </p:cBhvr>
                                      <p:to>
                                        <p:strVal val="visible"/>
                                      </p:to>
                                    </p:set>
                                    <p:anim calcmode="lin" valueType="num">
                                      <p:cBhvr>
                                        <p:cTn id="83" dur="1000" fill="hold"/>
                                        <p:tgtEl>
                                          <p:spTgt spid="4">
                                            <p:graphicEl>
                                              <a:dgm id="{3A50DCA2-7798-4440-9ED8-3F7B8E6B0B15}"/>
                                            </p:graphicEl>
                                          </p:spTgt>
                                        </p:tgtEl>
                                        <p:attrNameLst>
                                          <p:attrName>ppt_w</p:attrName>
                                        </p:attrNameLst>
                                      </p:cBhvr>
                                      <p:tavLst>
                                        <p:tav tm="0">
                                          <p:val>
                                            <p:fltVal val="0"/>
                                          </p:val>
                                        </p:tav>
                                        <p:tav tm="100000">
                                          <p:val>
                                            <p:strVal val="#ppt_w"/>
                                          </p:val>
                                        </p:tav>
                                      </p:tavLst>
                                    </p:anim>
                                    <p:anim calcmode="lin" valueType="num">
                                      <p:cBhvr>
                                        <p:cTn id="84" dur="1000" fill="hold"/>
                                        <p:tgtEl>
                                          <p:spTgt spid="4">
                                            <p:graphicEl>
                                              <a:dgm id="{3A50DCA2-7798-4440-9ED8-3F7B8E6B0B15}"/>
                                            </p:graphicEl>
                                          </p:spTgt>
                                        </p:tgtEl>
                                        <p:attrNameLst>
                                          <p:attrName>ppt_h</p:attrName>
                                        </p:attrNameLst>
                                      </p:cBhvr>
                                      <p:tavLst>
                                        <p:tav tm="0">
                                          <p:val>
                                            <p:fltVal val="0"/>
                                          </p:val>
                                        </p:tav>
                                        <p:tav tm="100000">
                                          <p:val>
                                            <p:strVal val="#ppt_h"/>
                                          </p:val>
                                        </p:tav>
                                      </p:tavLst>
                                    </p:anim>
                                    <p:anim calcmode="lin" valueType="num">
                                      <p:cBhvr>
                                        <p:cTn id="85" dur="1000" fill="hold"/>
                                        <p:tgtEl>
                                          <p:spTgt spid="4">
                                            <p:graphicEl>
                                              <a:dgm id="{3A50DCA2-7798-4440-9ED8-3F7B8E6B0B15}"/>
                                            </p:graphicEl>
                                          </p:spTgt>
                                        </p:tgtEl>
                                        <p:attrNameLst>
                                          <p:attrName>style.rotation</p:attrName>
                                        </p:attrNameLst>
                                      </p:cBhvr>
                                      <p:tavLst>
                                        <p:tav tm="0">
                                          <p:val>
                                            <p:fltVal val="90"/>
                                          </p:val>
                                        </p:tav>
                                        <p:tav tm="100000">
                                          <p:val>
                                            <p:fltVal val="0"/>
                                          </p:val>
                                        </p:tav>
                                      </p:tavLst>
                                    </p:anim>
                                    <p:animEffect transition="in" filter="fade">
                                      <p:cBhvr>
                                        <p:cTn id="86" dur="1000"/>
                                        <p:tgtEl>
                                          <p:spTgt spid="4">
                                            <p:graphicEl>
                                              <a:dgm id="{3A50DCA2-7798-4440-9ED8-3F7B8E6B0B1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
                                            <p:graphicEl>
                                              <a:dgm id="{7EBF5F91-B590-4AA9-92B6-83B036191941}"/>
                                            </p:graphicEl>
                                          </p:spTgt>
                                        </p:tgtEl>
                                        <p:attrNameLst>
                                          <p:attrName>style.visibility</p:attrName>
                                        </p:attrNameLst>
                                      </p:cBhvr>
                                      <p:to>
                                        <p:strVal val="visible"/>
                                      </p:to>
                                    </p:set>
                                    <p:anim calcmode="lin" valueType="num">
                                      <p:cBhvr>
                                        <p:cTn id="91" dur="1000" fill="hold"/>
                                        <p:tgtEl>
                                          <p:spTgt spid="4">
                                            <p:graphicEl>
                                              <a:dgm id="{7EBF5F91-B590-4AA9-92B6-83B036191941}"/>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7EBF5F91-B590-4AA9-92B6-83B036191941}"/>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7EBF5F91-B590-4AA9-92B6-83B036191941}"/>
                                            </p:graphicEl>
                                          </p:spTgt>
                                        </p:tgtEl>
                                        <p:attrNameLst>
                                          <p:attrName>style.rotation</p:attrName>
                                        </p:attrNameLst>
                                      </p:cBhvr>
                                      <p:tavLst>
                                        <p:tav tm="0">
                                          <p:val>
                                            <p:fltVal val="90"/>
                                          </p:val>
                                        </p:tav>
                                        <p:tav tm="100000">
                                          <p:val>
                                            <p:fltVal val="0"/>
                                          </p:val>
                                        </p:tav>
                                      </p:tavLst>
                                    </p:anim>
                                    <p:animEffect transition="in" filter="fade">
                                      <p:cBhvr>
                                        <p:cTn id="94" dur="1000"/>
                                        <p:tgtEl>
                                          <p:spTgt spid="4">
                                            <p:graphicEl>
                                              <a:dgm id="{7EBF5F91-B590-4AA9-92B6-83B036191941}"/>
                                            </p:graphic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4">
                                            <p:graphicEl>
                                              <a:dgm id="{14EBFAF7-870C-4666-B3F7-CCB3FB4F0927}"/>
                                            </p:graphicEl>
                                          </p:spTgt>
                                        </p:tgtEl>
                                        <p:attrNameLst>
                                          <p:attrName>style.visibility</p:attrName>
                                        </p:attrNameLst>
                                      </p:cBhvr>
                                      <p:to>
                                        <p:strVal val="visible"/>
                                      </p:to>
                                    </p:set>
                                    <p:anim calcmode="lin" valueType="num">
                                      <p:cBhvr>
                                        <p:cTn id="97" dur="1000" fill="hold"/>
                                        <p:tgtEl>
                                          <p:spTgt spid="4">
                                            <p:graphicEl>
                                              <a:dgm id="{14EBFAF7-870C-4666-B3F7-CCB3FB4F0927}"/>
                                            </p:graphicEl>
                                          </p:spTgt>
                                        </p:tgtEl>
                                        <p:attrNameLst>
                                          <p:attrName>ppt_w</p:attrName>
                                        </p:attrNameLst>
                                      </p:cBhvr>
                                      <p:tavLst>
                                        <p:tav tm="0">
                                          <p:val>
                                            <p:fltVal val="0"/>
                                          </p:val>
                                        </p:tav>
                                        <p:tav tm="100000">
                                          <p:val>
                                            <p:strVal val="#ppt_w"/>
                                          </p:val>
                                        </p:tav>
                                      </p:tavLst>
                                    </p:anim>
                                    <p:anim calcmode="lin" valueType="num">
                                      <p:cBhvr>
                                        <p:cTn id="98" dur="1000" fill="hold"/>
                                        <p:tgtEl>
                                          <p:spTgt spid="4">
                                            <p:graphicEl>
                                              <a:dgm id="{14EBFAF7-870C-4666-B3F7-CCB3FB4F0927}"/>
                                            </p:graphicEl>
                                          </p:spTgt>
                                        </p:tgtEl>
                                        <p:attrNameLst>
                                          <p:attrName>ppt_h</p:attrName>
                                        </p:attrNameLst>
                                      </p:cBhvr>
                                      <p:tavLst>
                                        <p:tav tm="0">
                                          <p:val>
                                            <p:fltVal val="0"/>
                                          </p:val>
                                        </p:tav>
                                        <p:tav tm="100000">
                                          <p:val>
                                            <p:strVal val="#ppt_h"/>
                                          </p:val>
                                        </p:tav>
                                      </p:tavLst>
                                    </p:anim>
                                    <p:anim calcmode="lin" valueType="num">
                                      <p:cBhvr>
                                        <p:cTn id="99" dur="1000" fill="hold"/>
                                        <p:tgtEl>
                                          <p:spTgt spid="4">
                                            <p:graphicEl>
                                              <a:dgm id="{14EBFAF7-870C-4666-B3F7-CCB3FB4F0927}"/>
                                            </p:graphicEl>
                                          </p:spTgt>
                                        </p:tgtEl>
                                        <p:attrNameLst>
                                          <p:attrName>style.rotation</p:attrName>
                                        </p:attrNameLst>
                                      </p:cBhvr>
                                      <p:tavLst>
                                        <p:tav tm="0">
                                          <p:val>
                                            <p:fltVal val="90"/>
                                          </p:val>
                                        </p:tav>
                                        <p:tav tm="100000">
                                          <p:val>
                                            <p:fltVal val="0"/>
                                          </p:val>
                                        </p:tav>
                                      </p:tavLst>
                                    </p:anim>
                                    <p:animEffect transition="in" filter="fade">
                                      <p:cBhvr>
                                        <p:cTn id="100" dur="1000"/>
                                        <p:tgtEl>
                                          <p:spTgt spid="4">
                                            <p:graphicEl>
                                              <a:dgm id="{14EBFAF7-870C-4666-B3F7-CCB3FB4F0927}"/>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4">
                                            <p:graphicEl>
                                              <a:dgm id="{27F4B012-CBBF-4CBF-9D7D-3A71142D3F97}"/>
                                            </p:graphicEl>
                                          </p:spTgt>
                                        </p:tgtEl>
                                        <p:attrNameLst>
                                          <p:attrName>style.visibility</p:attrName>
                                        </p:attrNameLst>
                                      </p:cBhvr>
                                      <p:to>
                                        <p:strVal val="visible"/>
                                      </p:to>
                                    </p:set>
                                    <p:anim calcmode="lin" valueType="num">
                                      <p:cBhvr>
                                        <p:cTn id="105" dur="1000" fill="hold"/>
                                        <p:tgtEl>
                                          <p:spTgt spid="4">
                                            <p:graphicEl>
                                              <a:dgm id="{27F4B012-CBBF-4CBF-9D7D-3A71142D3F97}"/>
                                            </p:graphicEl>
                                          </p:spTgt>
                                        </p:tgtEl>
                                        <p:attrNameLst>
                                          <p:attrName>ppt_w</p:attrName>
                                        </p:attrNameLst>
                                      </p:cBhvr>
                                      <p:tavLst>
                                        <p:tav tm="0">
                                          <p:val>
                                            <p:fltVal val="0"/>
                                          </p:val>
                                        </p:tav>
                                        <p:tav tm="100000">
                                          <p:val>
                                            <p:strVal val="#ppt_w"/>
                                          </p:val>
                                        </p:tav>
                                      </p:tavLst>
                                    </p:anim>
                                    <p:anim calcmode="lin" valueType="num">
                                      <p:cBhvr>
                                        <p:cTn id="106" dur="1000" fill="hold"/>
                                        <p:tgtEl>
                                          <p:spTgt spid="4">
                                            <p:graphicEl>
                                              <a:dgm id="{27F4B012-CBBF-4CBF-9D7D-3A71142D3F97}"/>
                                            </p:graphicEl>
                                          </p:spTgt>
                                        </p:tgtEl>
                                        <p:attrNameLst>
                                          <p:attrName>ppt_h</p:attrName>
                                        </p:attrNameLst>
                                      </p:cBhvr>
                                      <p:tavLst>
                                        <p:tav tm="0">
                                          <p:val>
                                            <p:fltVal val="0"/>
                                          </p:val>
                                        </p:tav>
                                        <p:tav tm="100000">
                                          <p:val>
                                            <p:strVal val="#ppt_h"/>
                                          </p:val>
                                        </p:tav>
                                      </p:tavLst>
                                    </p:anim>
                                    <p:anim calcmode="lin" valueType="num">
                                      <p:cBhvr>
                                        <p:cTn id="107" dur="1000" fill="hold"/>
                                        <p:tgtEl>
                                          <p:spTgt spid="4">
                                            <p:graphicEl>
                                              <a:dgm id="{27F4B012-CBBF-4CBF-9D7D-3A71142D3F97}"/>
                                            </p:graphicEl>
                                          </p:spTgt>
                                        </p:tgtEl>
                                        <p:attrNameLst>
                                          <p:attrName>style.rotation</p:attrName>
                                        </p:attrNameLst>
                                      </p:cBhvr>
                                      <p:tavLst>
                                        <p:tav tm="0">
                                          <p:val>
                                            <p:fltVal val="90"/>
                                          </p:val>
                                        </p:tav>
                                        <p:tav tm="100000">
                                          <p:val>
                                            <p:fltVal val="0"/>
                                          </p:val>
                                        </p:tav>
                                      </p:tavLst>
                                    </p:anim>
                                    <p:animEffect transition="in" filter="fade">
                                      <p:cBhvr>
                                        <p:cTn id="108" dur="1000"/>
                                        <p:tgtEl>
                                          <p:spTgt spid="4">
                                            <p:graphicEl>
                                              <a:dgm id="{27F4B012-CBBF-4CBF-9D7D-3A71142D3F97}"/>
                                            </p:graphicEl>
                                          </p:spTgt>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
                                            <p:graphicEl>
                                              <a:dgm id="{E6F39B17-FFD5-4D96-92B6-637842679E64}"/>
                                            </p:graphicEl>
                                          </p:spTgt>
                                        </p:tgtEl>
                                        <p:attrNameLst>
                                          <p:attrName>style.visibility</p:attrName>
                                        </p:attrNameLst>
                                      </p:cBhvr>
                                      <p:to>
                                        <p:strVal val="visible"/>
                                      </p:to>
                                    </p:set>
                                    <p:anim calcmode="lin" valueType="num">
                                      <p:cBhvr>
                                        <p:cTn id="111" dur="1000" fill="hold"/>
                                        <p:tgtEl>
                                          <p:spTgt spid="4">
                                            <p:graphicEl>
                                              <a:dgm id="{E6F39B17-FFD5-4D96-92B6-637842679E64}"/>
                                            </p:graphicEl>
                                          </p:spTgt>
                                        </p:tgtEl>
                                        <p:attrNameLst>
                                          <p:attrName>ppt_w</p:attrName>
                                        </p:attrNameLst>
                                      </p:cBhvr>
                                      <p:tavLst>
                                        <p:tav tm="0">
                                          <p:val>
                                            <p:fltVal val="0"/>
                                          </p:val>
                                        </p:tav>
                                        <p:tav tm="100000">
                                          <p:val>
                                            <p:strVal val="#ppt_w"/>
                                          </p:val>
                                        </p:tav>
                                      </p:tavLst>
                                    </p:anim>
                                    <p:anim calcmode="lin" valueType="num">
                                      <p:cBhvr>
                                        <p:cTn id="112" dur="1000" fill="hold"/>
                                        <p:tgtEl>
                                          <p:spTgt spid="4">
                                            <p:graphicEl>
                                              <a:dgm id="{E6F39B17-FFD5-4D96-92B6-637842679E64}"/>
                                            </p:graphicEl>
                                          </p:spTgt>
                                        </p:tgtEl>
                                        <p:attrNameLst>
                                          <p:attrName>ppt_h</p:attrName>
                                        </p:attrNameLst>
                                      </p:cBhvr>
                                      <p:tavLst>
                                        <p:tav tm="0">
                                          <p:val>
                                            <p:fltVal val="0"/>
                                          </p:val>
                                        </p:tav>
                                        <p:tav tm="100000">
                                          <p:val>
                                            <p:strVal val="#ppt_h"/>
                                          </p:val>
                                        </p:tav>
                                      </p:tavLst>
                                    </p:anim>
                                    <p:anim calcmode="lin" valueType="num">
                                      <p:cBhvr>
                                        <p:cTn id="113" dur="1000" fill="hold"/>
                                        <p:tgtEl>
                                          <p:spTgt spid="4">
                                            <p:graphicEl>
                                              <a:dgm id="{E6F39B17-FFD5-4D96-92B6-637842679E64}"/>
                                            </p:graphicEl>
                                          </p:spTgt>
                                        </p:tgtEl>
                                        <p:attrNameLst>
                                          <p:attrName>style.rotation</p:attrName>
                                        </p:attrNameLst>
                                      </p:cBhvr>
                                      <p:tavLst>
                                        <p:tav tm="0">
                                          <p:val>
                                            <p:fltVal val="90"/>
                                          </p:val>
                                        </p:tav>
                                        <p:tav tm="100000">
                                          <p:val>
                                            <p:fltVal val="0"/>
                                          </p:val>
                                        </p:tav>
                                      </p:tavLst>
                                    </p:anim>
                                    <p:animEffect transition="in" filter="fade">
                                      <p:cBhvr>
                                        <p:cTn id="114" dur="1000"/>
                                        <p:tgtEl>
                                          <p:spTgt spid="4">
                                            <p:graphicEl>
                                              <a:dgm id="{E6F39B17-FFD5-4D96-92B6-637842679E64}"/>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graphicEl>
                                              <a:dgm id="{8E2B8F4F-81FB-4771-99DF-8FFF27D4D5F6}"/>
                                            </p:graphicEl>
                                          </p:spTgt>
                                        </p:tgtEl>
                                        <p:attrNameLst>
                                          <p:attrName>style.visibility</p:attrName>
                                        </p:attrNameLst>
                                      </p:cBhvr>
                                      <p:to>
                                        <p:strVal val="visible"/>
                                      </p:to>
                                    </p:set>
                                    <p:anim calcmode="lin" valueType="num">
                                      <p:cBhvr>
                                        <p:cTn id="119" dur="1000" fill="hold"/>
                                        <p:tgtEl>
                                          <p:spTgt spid="4">
                                            <p:graphicEl>
                                              <a:dgm id="{8E2B8F4F-81FB-4771-99DF-8FFF27D4D5F6}"/>
                                            </p:graphicEl>
                                          </p:spTgt>
                                        </p:tgtEl>
                                        <p:attrNameLst>
                                          <p:attrName>ppt_w</p:attrName>
                                        </p:attrNameLst>
                                      </p:cBhvr>
                                      <p:tavLst>
                                        <p:tav tm="0">
                                          <p:val>
                                            <p:fltVal val="0"/>
                                          </p:val>
                                        </p:tav>
                                        <p:tav tm="100000">
                                          <p:val>
                                            <p:strVal val="#ppt_w"/>
                                          </p:val>
                                        </p:tav>
                                      </p:tavLst>
                                    </p:anim>
                                    <p:anim calcmode="lin" valueType="num">
                                      <p:cBhvr>
                                        <p:cTn id="120" dur="1000" fill="hold"/>
                                        <p:tgtEl>
                                          <p:spTgt spid="4">
                                            <p:graphicEl>
                                              <a:dgm id="{8E2B8F4F-81FB-4771-99DF-8FFF27D4D5F6}"/>
                                            </p:graphicEl>
                                          </p:spTgt>
                                        </p:tgtEl>
                                        <p:attrNameLst>
                                          <p:attrName>ppt_h</p:attrName>
                                        </p:attrNameLst>
                                      </p:cBhvr>
                                      <p:tavLst>
                                        <p:tav tm="0">
                                          <p:val>
                                            <p:fltVal val="0"/>
                                          </p:val>
                                        </p:tav>
                                        <p:tav tm="100000">
                                          <p:val>
                                            <p:strVal val="#ppt_h"/>
                                          </p:val>
                                        </p:tav>
                                      </p:tavLst>
                                    </p:anim>
                                    <p:anim calcmode="lin" valueType="num">
                                      <p:cBhvr>
                                        <p:cTn id="121" dur="1000" fill="hold"/>
                                        <p:tgtEl>
                                          <p:spTgt spid="4">
                                            <p:graphicEl>
                                              <a:dgm id="{8E2B8F4F-81FB-4771-99DF-8FFF27D4D5F6}"/>
                                            </p:graphicEl>
                                          </p:spTgt>
                                        </p:tgtEl>
                                        <p:attrNameLst>
                                          <p:attrName>style.rotation</p:attrName>
                                        </p:attrNameLst>
                                      </p:cBhvr>
                                      <p:tavLst>
                                        <p:tav tm="0">
                                          <p:val>
                                            <p:fltVal val="90"/>
                                          </p:val>
                                        </p:tav>
                                        <p:tav tm="100000">
                                          <p:val>
                                            <p:fltVal val="0"/>
                                          </p:val>
                                        </p:tav>
                                      </p:tavLst>
                                    </p:anim>
                                    <p:animEffect transition="in" filter="fade">
                                      <p:cBhvr>
                                        <p:cTn id="122" dur="1000"/>
                                        <p:tgtEl>
                                          <p:spTgt spid="4">
                                            <p:graphicEl>
                                              <a:dgm id="{8E2B8F4F-81FB-4771-99DF-8FFF27D4D5F6}"/>
                                            </p:graphicEl>
                                          </p:spTgt>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4">
                                            <p:graphicEl>
                                              <a:dgm id="{CC3A6EBD-85DA-4435-A7B6-F23F0D79AFC1}"/>
                                            </p:graphicEl>
                                          </p:spTgt>
                                        </p:tgtEl>
                                        <p:attrNameLst>
                                          <p:attrName>style.visibility</p:attrName>
                                        </p:attrNameLst>
                                      </p:cBhvr>
                                      <p:to>
                                        <p:strVal val="visible"/>
                                      </p:to>
                                    </p:set>
                                    <p:anim calcmode="lin" valueType="num">
                                      <p:cBhvr>
                                        <p:cTn id="125" dur="1000" fill="hold"/>
                                        <p:tgtEl>
                                          <p:spTgt spid="4">
                                            <p:graphicEl>
                                              <a:dgm id="{CC3A6EBD-85DA-4435-A7B6-F23F0D79AFC1}"/>
                                            </p:graphicEl>
                                          </p:spTgt>
                                        </p:tgtEl>
                                        <p:attrNameLst>
                                          <p:attrName>ppt_w</p:attrName>
                                        </p:attrNameLst>
                                      </p:cBhvr>
                                      <p:tavLst>
                                        <p:tav tm="0">
                                          <p:val>
                                            <p:fltVal val="0"/>
                                          </p:val>
                                        </p:tav>
                                        <p:tav tm="100000">
                                          <p:val>
                                            <p:strVal val="#ppt_w"/>
                                          </p:val>
                                        </p:tav>
                                      </p:tavLst>
                                    </p:anim>
                                    <p:anim calcmode="lin" valueType="num">
                                      <p:cBhvr>
                                        <p:cTn id="126" dur="1000" fill="hold"/>
                                        <p:tgtEl>
                                          <p:spTgt spid="4">
                                            <p:graphicEl>
                                              <a:dgm id="{CC3A6EBD-85DA-4435-A7B6-F23F0D79AFC1}"/>
                                            </p:graphicEl>
                                          </p:spTgt>
                                        </p:tgtEl>
                                        <p:attrNameLst>
                                          <p:attrName>ppt_h</p:attrName>
                                        </p:attrNameLst>
                                      </p:cBhvr>
                                      <p:tavLst>
                                        <p:tav tm="0">
                                          <p:val>
                                            <p:fltVal val="0"/>
                                          </p:val>
                                        </p:tav>
                                        <p:tav tm="100000">
                                          <p:val>
                                            <p:strVal val="#ppt_h"/>
                                          </p:val>
                                        </p:tav>
                                      </p:tavLst>
                                    </p:anim>
                                    <p:anim calcmode="lin" valueType="num">
                                      <p:cBhvr>
                                        <p:cTn id="127" dur="1000" fill="hold"/>
                                        <p:tgtEl>
                                          <p:spTgt spid="4">
                                            <p:graphicEl>
                                              <a:dgm id="{CC3A6EBD-85DA-4435-A7B6-F23F0D79AFC1}"/>
                                            </p:graphicEl>
                                          </p:spTgt>
                                        </p:tgtEl>
                                        <p:attrNameLst>
                                          <p:attrName>style.rotation</p:attrName>
                                        </p:attrNameLst>
                                      </p:cBhvr>
                                      <p:tavLst>
                                        <p:tav tm="0">
                                          <p:val>
                                            <p:fltVal val="90"/>
                                          </p:val>
                                        </p:tav>
                                        <p:tav tm="100000">
                                          <p:val>
                                            <p:fltVal val="0"/>
                                          </p:val>
                                        </p:tav>
                                      </p:tavLst>
                                    </p:anim>
                                    <p:animEffect transition="in" filter="fade">
                                      <p:cBhvr>
                                        <p:cTn id="128" dur="1000"/>
                                        <p:tgtEl>
                                          <p:spTgt spid="4">
                                            <p:graphicEl>
                                              <a:dgm id="{CC3A6EBD-85DA-4435-A7B6-F23F0D79AFC1}"/>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4">
                                            <p:graphicEl>
                                              <a:dgm id="{91854B12-4E29-4942-AF9D-1BA6ED15DA07}"/>
                                            </p:graphicEl>
                                          </p:spTgt>
                                        </p:tgtEl>
                                        <p:attrNameLst>
                                          <p:attrName>style.visibility</p:attrName>
                                        </p:attrNameLst>
                                      </p:cBhvr>
                                      <p:to>
                                        <p:strVal val="visible"/>
                                      </p:to>
                                    </p:set>
                                    <p:anim calcmode="lin" valueType="num">
                                      <p:cBhvr>
                                        <p:cTn id="133" dur="1000" fill="hold"/>
                                        <p:tgtEl>
                                          <p:spTgt spid="4">
                                            <p:graphicEl>
                                              <a:dgm id="{91854B12-4E29-4942-AF9D-1BA6ED15DA07}"/>
                                            </p:graphicEl>
                                          </p:spTgt>
                                        </p:tgtEl>
                                        <p:attrNameLst>
                                          <p:attrName>ppt_w</p:attrName>
                                        </p:attrNameLst>
                                      </p:cBhvr>
                                      <p:tavLst>
                                        <p:tav tm="0">
                                          <p:val>
                                            <p:fltVal val="0"/>
                                          </p:val>
                                        </p:tav>
                                        <p:tav tm="100000">
                                          <p:val>
                                            <p:strVal val="#ppt_w"/>
                                          </p:val>
                                        </p:tav>
                                      </p:tavLst>
                                    </p:anim>
                                    <p:anim calcmode="lin" valueType="num">
                                      <p:cBhvr>
                                        <p:cTn id="134" dur="1000" fill="hold"/>
                                        <p:tgtEl>
                                          <p:spTgt spid="4">
                                            <p:graphicEl>
                                              <a:dgm id="{91854B12-4E29-4942-AF9D-1BA6ED15DA07}"/>
                                            </p:graphicEl>
                                          </p:spTgt>
                                        </p:tgtEl>
                                        <p:attrNameLst>
                                          <p:attrName>ppt_h</p:attrName>
                                        </p:attrNameLst>
                                      </p:cBhvr>
                                      <p:tavLst>
                                        <p:tav tm="0">
                                          <p:val>
                                            <p:fltVal val="0"/>
                                          </p:val>
                                        </p:tav>
                                        <p:tav tm="100000">
                                          <p:val>
                                            <p:strVal val="#ppt_h"/>
                                          </p:val>
                                        </p:tav>
                                      </p:tavLst>
                                    </p:anim>
                                    <p:anim calcmode="lin" valueType="num">
                                      <p:cBhvr>
                                        <p:cTn id="135" dur="1000" fill="hold"/>
                                        <p:tgtEl>
                                          <p:spTgt spid="4">
                                            <p:graphicEl>
                                              <a:dgm id="{91854B12-4E29-4942-AF9D-1BA6ED15DA07}"/>
                                            </p:graphicEl>
                                          </p:spTgt>
                                        </p:tgtEl>
                                        <p:attrNameLst>
                                          <p:attrName>style.rotation</p:attrName>
                                        </p:attrNameLst>
                                      </p:cBhvr>
                                      <p:tavLst>
                                        <p:tav tm="0">
                                          <p:val>
                                            <p:fltVal val="90"/>
                                          </p:val>
                                        </p:tav>
                                        <p:tav tm="100000">
                                          <p:val>
                                            <p:fltVal val="0"/>
                                          </p:val>
                                        </p:tav>
                                      </p:tavLst>
                                    </p:anim>
                                    <p:animEffect transition="in" filter="fade">
                                      <p:cBhvr>
                                        <p:cTn id="136" dur="1000"/>
                                        <p:tgtEl>
                                          <p:spTgt spid="4">
                                            <p:graphicEl>
                                              <a:dgm id="{91854B12-4E29-4942-AF9D-1BA6ED15DA07}"/>
                                            </p:graphicEl>
                                          </p:spTgt>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
                                            <p:graphicEl>
                                              <a:dgm id="{15AAD25F-8270-4539-B7AA-A29B0B3CE8BE}"/>
                                            </p:graphicEl>
                                          </p:spTgt>
                                        </p:tgtEl>
                                        <p:attrNameLst>
                                          <p:attrName>style.visibility</p:attrName>
                                        </p:attrNameLst>
                                      </p:cBhvr>
                                      <p:to>
                                        <p:strVal val="visible"/>
                                      </p:to>
                                    </p:set>
                                    <p:anim calcmode="lin" valueType="num">
                                      <p:cBhvr>
                                        <p:cTn id="139" dur="1000" fill="hold"/>
                                        <p:tgtEl>
                                          <p:spTgt spid="4">
                                            <p:graphicEl>
                                              <a:dgm id="{15AAD25F-8270-4539-B7AA-A29B0B3CE8BE}"/>
                                            </p:graphicEl>
                                          </p:spTgt>
                                        </p:tgtEl>
                                        <p:attrNameLst>
                                          <p:attrName>ppt_w</p:attrName>
                                        </p:attrNameLst>
                                      </p:cBhvr>
                                      <p:tavLst>
                                        <p:tav tm="0">
                                          <p:val>
                                            <p:fltVal val="0"/>
                                          </p:val>
                                        </p:tav>
                                        <p:tav tm="100000">
                                          <p:val>
                                            <p:strVal val="#ppt_w"/>
                                          </p:val>
                                        </p:tav>
                                      </p:tavLst>
                                    </p:anim>
                                    <p:anim calcmode="lin" valueType="num">
                                      <p:cBhvr>
                                        <p:cTn id="140" dur="1000" fill="hold"/>
                                        <p:tgtEl>
                                          <p:spTgt spid="4">
                                            <p:graphicEl>
                                              <a:dgm id="{15AAD25F-8270-4539-B7AA-A29B0B3CE8BE}"/>
                                            </p:graphicEl>
                                          </p:spTgt>
                                        </p:tgtEl>
                                        <p:attrNameLst>
                                          <p:attrName>ppt_h</p:attrName>
                                        </p:attrNameLst>
                                      </p:cBhvr>
                                      <p:tavLst>
                                        <p:tav tm="0">
                                          <p:val>
                                            <p:fltVal val="0"/>
                                          </p:val>
                                        </p:tav>
                                        <p:tav tm="100000">
                                          <p:val>
                                            <p:strVal val="#ppt_h"/>
                                          </p:val>
                                        </p:tav>
                                      </p:tavLst>
                                    </p:anim>
                                    <p:anim calcmode="lin" valueType="num">
                                      <p:cBhvr>
                                        <p:cTn id="141" dur="1000" fill="hold"/>
                                        <p:tgtEl>
                                          <p:spTgt spid="4">
                                            <p:graphicEl>
                                              <a:dgm id="{15AAD25F-8270-4539-B7AA-A29B0B3CE8BE}"/>
                                            </p:graphicEl>
                                          </p:spTgt>
                                        </p:tgtEl>
                                        <p:attrNameLst>
                                          <p:attrName>style.rotation</p:attrName>
                                        </p:attrNameLst>
                                      </p:cBhvr>
                                      <p:tavLst>
                                        <p:tav tm="0">
                                          <p:val>
                                            <p:fltVal val="90"/>
                                          </p:val>
                                        </p:tav>
                                        <p:tav tm="100000">
                                          <p:val>
                                            <p:fltVal val="0"/>
                                          </p:val>
                                        </p:tav>
                                      </p:tavLst>
                                    </p:anim>
                                    <p:animEffect transition="in" filter="fade">
                                      <p:cBhvr>
                                        <p:cTn id="142" dur="1000"/>
                                        <p:tgtEl>
                                          <p:spTgt spid="4">
                                            <p:graphicEl>
                                              <a:dgm id="{15AAD25F-8270-4539-B7AA-A29B0B3CE8BE}"/>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childTnLst>
                                    <p:set>
                                      <p:cBhvr>
                                        <p:cTn id="146" dur="1" fill="hold">
                                          <p:stCondLst>
                                            <p:cond delay="0"/>
                                          </p:stCondLst>
                                        </p:cTn>
                                        <p:tgtEl>
                                          <p:spTgt spid="4">
                                            <p:graphicEl>
                                              <a:dgm id="{EA592827-4D15-45CC-BF7C-C58B94B820CC}"/>
                                            </p:graphicEl>
                                          </p:spTgt>
                                        </p:tgtEl>
                                        <p:attrNameLst>
                                          <p:attrName>style.visibility</p:attrName>
                                        </p:attrNameLst>
                                      </p:cBhvr>
                                      <p:to>
                                        <p:strVal val="visible"/>
                                      </p:to>
                                    </p:set>
                                    <p:anim calcmode="lin" valueType="num">
                                      <p:cBhvr>
                                        <p:cTn id="147" dur="1000" fill="hold"/>
                                        <p:tgtEl>
                                          <p:spTgt spid="4">
                                            <p:graphicEl>
                                              <a:dgm id="{EA592827-4D15-45CC-BF7C-C58B94B820CC}"/>
                                            </p:graphicEl>
                                          </p:spTgt>
                                        </p:tgtEl>
                                        <p:attrNameLst>
                                          <p:attrName>ppt_w</p:attrName>
                                        </p:attrNameLst>
                                      </p:cBhvr>
                                      <p:tavLst>
                                        <p:tav tm="0">
                                          <p:val>
                                            <p:fltVal val="0"/>
                                          </p:val>
                                        </p:tav>
                                        <p:tav tm="100000">
                                          <p:val>
                                            <p:strVal val="#ppt_w"/>
                                          </p:val>
                                        </p:tav>
                                      </p:tavLst>
                                    </p:anim>
                                    <p:anim calcmode="lin" valueType="num">
                                      <p:cBhvr>
                                        <p:cTn id="148" dur="1000" fill="hold"/>
                                        <p:tgtEl>
                                          <p:spTgt spid="4">
                                            <p:graphicEl>
                                              <a:dgm id="{EA592827-4D15-45CC-BF7C-C58B94B820CC}"/>
                                            </p:graphicEl>
                                          </p:spTgt>
                                        </p:tgtEl>
                                        <p:attrNameLst>
                                          <p:attrName>ppt_h</p:attrName>
                                        </p:attrNameLst>
                                      </p:cBhvr>
                                      <p:tavLst>
                                        <p:tav tm="0">
                                          <p:val>
                                            <p:fltVal val="0"/>
                                          </p:val>
                                        </p:tav>
                                        <p:tav tm="100000">
                                          <p:val>
                                            <p:strVal val="#ppt_h"/>
                                          </p:val>
                                        </p:tav>
                                      </p:tavLst>
                                    </p:anim>
                                    <p:anim calcmode="lin" valueType="num">
                                      <p:cBhvr>
                                        <p:cTn id="149" dur="1000" fill="hold"/>
                                        <p:tgtEl>
                                          <p:spTgt spid="4">
                                            <p:graphicEl>
                                              <a:dgm id="{EA592827-4D15-45CC-BF7C-C58B94B820CC}"/>
                                            </p:graphicEl>
                                          </p:spTgt>
                                        </p:tgtEl>
                                        <p:attrNameLst>
                                          <p:attrName>style.rotation</p:attrName>
                                        </p:attrNameLst>
                                      </p:cBhvr>
                                      <p:tavLst>
                                        <p:tav tm="0">
                                          <p:val>
                                            <p:fltVal val="90"/>
                                          </p:val>
                                        </p:tav>
                                        <p:tav tm="100000">
                                          <p:val>
                                            <p:fltVal val="0"/>
                                          </p:val>
                                        </p:tav>
                                      </p:tavLst>
                                    </p:anim>
                                    <p:animEffect transition="in" filter="fade">
                                      <p:cBhvr>
                                        <p:cTn id="150" dur="1000"/>
                                        <p:tgtEl>
                                          <p:spTgt spid="4">
                                            <p:graphicEl>
                                              <a:dgm id="{EA592827-4D15-45CC-BF7C-C58B94B820CC}"/>
                                            </p:graphicEl>
                                          </p:spTgt>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4">
                                            <p:graphicEl>
                                              <a:dgm id="{1D7E9308-0934-4045-8067-758CC18D09AC}"/>
                                            </p:graphicEl>
                                          </p:spTgt>
                                        </p:tgtEl>
                                        <p:attrNameLst>
                                          <p:attrName>style.visibility</p:attrName>
                                        </p:attrNameLst>
                                      </p:cBhvr>
                                      <p:to>
                                        <p:strVal val="visible"/>
                                      </p:to>
                                    </p:set>
                                    <p:anim calcmode="lin" valueType="num">
                                      <p:cBhvr>
                                        <p:cTn id="153" dur="1000" fill="hold"/>
                                        <p:tgtEl>
                                          <p:spTgt spid="4">
                                            <p:graphicEl>
                                              <a:dgm id="{1D7E9308-0934-4045-8067-758CC18D09AC}"/>
                                            </p:graphicEl>
                                          </p:spTgt>
                                        </p:tgtEl>
                                        <p:attrNameLst>
                                          <p:attrName>ppt_w</p:attrName>
                                        </p:attrNameLst>
                                      </p:cBhvr>
                                      <p:tavLst>
                                        <p:tav tm="0">
                                          <p:val>
                                            <p:fltVal val="0"/>
                                          </p:val>
                                        </p:tav>
                                        <p:tav tm="100000">
                                          <p:val>
                                            <p:strVal val="#ppt_w"/>
                                          </p:val>
                                        </p:tav>
                                      </p:tavLst>
                                    </p:anim>
                                    <p:anim calcmode="lin" valueType="num">
                                      <p:cBhvr>
                                        <p:cTn id="154" dur="1000" fill="hold"/>
                                        <p:tgtEl>
                                          <p:spTgt spid="4">
                                            <p:graphicEl>
                                              <a:dgm id="{1D7E9308-0934-4045-8067-758CC18D09AC}"/>
                                            </p:graphicEl>
                                          </p:spTgt>
                                        </p:tgtEl>
                                        <p:attrNameLst>
                                          <p:attrName>ppt_h</p:attrName>
                                        </p:attrNameLst>
                                      </p:cBhvr>
                                      <p:tavLst>
                                        <p:tav tm="0">
                                          <p:val>
                                            <p:fltVal val="0"/>
                                          </p:val>
                                        </p:tav>
                                        <p:tav tm="100000">
                                          <p:val>
                                            <p:strVal val="#ppt_h"/>
                                          </p:val>
                                        </p:tav>
                                      </p:tavLst>
                                    </p:anim>
                                    <p:anim calcmode="lin" valueType="num">
                                      <p:cBhvr>
                                        <p:cTn id="155" dur="1000" fill="hold"/>
                                        <p:tgtEl>
                                          <p:spTgt spid="4">
                                            <p:graphicEl>
                                              <a:dgm id="{1D7E9308-0934-4045-8067-758CC18D09AC}"/>
                                            </p:graphicEl>
                                          </p:spTgt>
                                        </p:tgtEl>
                                        <p:attrNameLst>
                                          <p:attrName>style.rotation</p:attrName>
                                        </p:attrNameLst>
                                      </p:cBhvr>
                                      <p:tavLst>
                                        <p:tav tm="0">
                                          <p:val>
                                            <p:fltVal val="90"/>
                                          </p:val>
                                        </p:tav>
                                        <p:tav tm="100000">
                                          <p:val>
                                            <p:fltVal val="0"/>
                                          </p:val>
                                        </p:tav>
                                      </p:tavLst>
                                    </p:anim>
                                    <p:animEffect transition="in" filter="fade">
                                      <p:cBhvr>
                                        <p:cTn id="156" dur="1000"/>
                                        <p:tgtEl>
                                          <p:spTgt spid="4">
                                            <p:graphicEl>
                                              <a:dgm id="{1D7E9308-0934-4045-8067-758CC18D09AC}"/>
                                            </p:graphicEl>
                                          </p:spTgt>
                                        </p:tgtEl>
                                      </p:cBhvr>
                                    </p:animEffect>
                                  </p:childTnLst>
                                </p:cTn>
                              </p:par>
                            </p:childTnLst>
                          </p:cTn>
                        </p:par>
                      </p:childTnLst>
                    </p:cTn>
                  </p:par>
                  <p:par>
                    <p:cTn id="157" fill="hold">
                      <p:stCondLst>
                        <p:cond delay="indefinite"/>
                      </p:stCondLst>
                      <p:childTnLst>
                        <p:par>
                          <p:cTn id="158" fill="hold">
                            <p:stCondLst>
                              <p:cond delay="0"/>
                            </p:stCondLst>
                            <p:childTnLst>
                              <p:par>
                                <p:cTn id="159" presetID="31" presetClass="entr" presetSubtype="0" fill="hold" grpId="0" nodeType="clickEffect">
                                  <p:stCondLst>
                                    <p:cond delay="0"/>
                                  </p:stCondLst>
                                  <p:childTnLst>
                                    <p:set>
                                      <p:cBhvr>
                                        <p:cTn id="160" dur="1" fill="hold">
                                          <p:stCondLst>
                                            <p:cond delay="0"/>
                                          </p:stCondLst>
                                        </p:cTn>
                                        <p:tgtEl>
                                          <p:spTgt spid="4">
                                            <p:graphicEl>
                                              <a:dgm id="{D66B0510-FABD-4710-987D-0ECC3753E40E}"/>
                                            </p:graphicEl>
                                          </p:spTgt>
                                        </p:tgtEl>
                                        <p:attrNameLst>
                                          <p:attrName>style.visibility</p:attrName>
                                        </p:attrNameLst>
                                      </p:cBhvr>
                                      <p:to>
                                        <p:strVal val="visible"/>
                                      </p:to>
                                    </p:set>
                                    <p:anim calcmode="lin" valueType="num">
                                      <p:cBhvr>
                                        <p:cTn id="161" dur="1000" fill="hold"/>
                                        <p:tgtEl>
                                          <p:spTgt spid="4">
                                            <p:graphicEl>
                                              <a:dgm id="{D66B0510-FABD-4710-987D-0ECC3753E40E}"/>
                                            </p:graphicEl>
                                          </p:spTgt>
                                        </p:tgtEl>
                                        <p:attrNameLst>
                                          <p:attrName>ppt_w</p:attrName>
                                        </p:attrNameLst>
                                      </p:cBhvr>
                                      <p:tavLst>
                                        <p:tav tm="0">
                                          <p:val>
                                            <p:fltVal val="0"/>
                                          </p:val>
                                        </p:tav>
                                        <p:tav tm="100000">
                                          <p:val>
                                            <p:strVal val="#ppt_w"/>
                                          </p:val>
                                        </p:tav>
                                      </p:tavLst>
                                    </p:anim>
                                    <p:anim calcmode="lin" valueType="num">
                                      <p:cBhvr>
                                        <p:cTn id="162" dur="1000" fill="hold"/>
                                        <p:tgtEl>
                                          <p:spTgt spid="4">
                                            <p:graphicEl>
                                              <a:dgm id="{D66B0510-FABD-4710-987D-0ECC3753E40E}"/>
                                            </p:graphicEl>
                                          </p:spTgt>
                                        </p:tgtEl>
                                        <p:attrNameLst>
                                          <p:attrName>ppt_h</p:attrName>
                                        </p:attrNameLst>
                                      </p:cBhvr>
                                      <p:tavLst>
                                        <p:tav tm="0">
                                          <p:val>
                                            <p:fltVal val="0"/>
                                          </p:val>
                                        </p:tav>
                                        <p:tav tm="100000">
                                          <p:val>
                                            <p:strVal val="#ppt_h"/>
                                          </p:val>
                                        </p:tav>
                                      </p:tavLst>
                                    </p:anim>
                                    <p:anim calcmode="lin" valueType="num">
                                      <p:cBhvr>
                                        <p:cTn id="163" dur="1000" fill="hold"/>
                                        <p:tgtEl>
                                          <p:spTgt spid="4">
                                            <p:graphicEl>
                                              <a:dgm id="{D66B0510-FABD-4710-987D-0ECC3753E40E}"/>
                                            </p:graphicEl>
                                          </p:spTgt>
                                        </p:tgtEl>
                                        <p:attrNameLst>
                                          <p:attrName>style.rotation</p:attrName>
                                        </p:attrNameLst>
                                      </p:cBhvr>
                                      <p:tavLst>
                                        <p:tav tm="0">
                                          <p:val>
                                            <p:fltVal val="90"/>
                                          </p:val>
                                        </p:tav>
                                        <p:tav tm="100000">
                                          <p:val>
                                            <p:fltVal val="0"/>
                                          </p:val>
                                        </p:tav>
                                      </p:tavLst>
                                    </p:anim>
                                    <p:animEffect transition="in" filter="fade">
                                      <p:cBhvr>
                                        <p:cTn id="164" dur="1000"/>
                                        <p:tgtEl>
                                          <p:spTgt spid="4">
                                            <p:graphicEl>
                                              <a:dgm id="{D66B0510-FABD-4710-987D-0ECC3753E40E}"/>
                                            </p:graphicEl>
                                          </p:spTgt>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4">
                                            <p:graphicEl>
                                              <a:dgm id="{1D616981-51C8-4B05-AB8E-D88C2C6EECF1}"/>
                                            </p:graphicEl>
                                          </p:spTgt>
                                        </p:tgtEl>
                                        <p:attrNameLst>
                                          <p:attrName>style.visibility</p:attrName>
                                        </p:attrNameLst>
                                      </p:cBhvr>
                                      <p:to>
                                        <p:strVal val="visible"/>
                                      </p:to>
                                    </p:set>
                                    <p:anim calcmode="lin" valueType="num">
                                      <p:cBhvr>
                                        <p:cTn id="167" dur="1000" fill="hold"/>
                                        <p:tgtEl>
                                          <p:spTgt spid="4">
                                            <p:graphicEl>
                                              <a:dgm id="{1D616981-51C8-4B05-AB8E-D88C2C6EECF1}"/>
                                            </p:graphicEl>
                                          </p:spTgt>
                                        </p:tgtEl>
                                        <p:attrNameLst>
                                          <p:attrName>ppt_w</p:attrName>
                                        </p:attrNameLst>
                                      </p:cBhvr>
                                      <p:tavLst>
                                        <p:tav tm="0">
                                          <p:val>
                                            <p:fltVal val="0"/>
                                          </p:val>
                                        </p:tav>
                                        <p:tav tm="100000">
                                          <p:val>
                                            <p:strVal val="#ppt_w"/>
                                          </p:val>
                                        </p:tav>
                                      </p:tavLst>
                                    </p:anim>
                                    <p:anim calcmode="lin" valueType="num">
                                      <p:cBhvr>
                                        <p:cTn id="168" dur="1000" fill="hold"/>
                                        <p:tgtEl>
                                          <p:spTgt spid="4">
                                            <p:graphicEl>
                                              <a:dgm id="{1D616981-51C8-4B05-AB8E-D88C2C6EECF1}"/>
                                            </p:graphicEl>
                                          </p:spTgt>
                                        </p:tgtEl>
                                        <p:attrNameLst>
                                          <p:attrName>ppt_h</p:attrName>
                                        </p:attrNameLst>
                                      </p:cBhvr>
                                      <p:tavLst>
                                        <p:tav tm="0">
                                          <p:val>
                                            <p:fltVal val="0"/>
                                          </p:val>
                                        </p:tav>
                                        <p:tav tm="100000">
                                          <p:val>
                                            <p:strVal val="#ppt_h"/>
                                          </p:val>
                                        </p:tav>
                                      </p:tavLst>
                                    </p:anim>
                                    <p:anim calcmode="lin" valueType="num">
                                      <p:cBhvr>
                                        <p:cTn id="169" dur="1000" fill="hold"/>
                                        <p:tgtEl>
                                          <p:spTgt spid="4">
                                            <p:graphicEl>
                                              <a:dgm id="{1D616981-51C8-4B05-AB8E-D88C2C6EECF1}"/>
                                            </p:graphicEl>
                                          </p:spTgt>
                                        </p:tgtEl>
                                        <p:attrNameLst>
                                          <p:attrName>style.rotation</p:attrName>
                                        </p:attrNameLst>
                                      </p:cBhvr>
                                      <p:tavLst>
                                        <p:tav tm="0">
                                          <p:val>
                                            <p:fltVal val="90"/>
                                          </p:val>
                                        </p:tav>
                                        <p:tav tm="100000">
                                          <p:val>
                                            <p:fltVal val="0"/>
                                          </p:val>
                                        </p:tav>
                                      </p:tavLst>
                                    </p:anim>
                                    <p:animEffect transition="in" filter="fade">
                                      <p:cBhvr>
                                        <p:cTn id="170" dur="1000"/>
                                        <p:tgtEl>
                                          <p:spTgt spid="4">
                                            <p:graphicEl>
                                              <a:dgm id="{1D616981-51C8-4B05-AB8E-D88C2C6EECF1}"/>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4">
                                            <p:graphicEl>
                                              <a:dgm id="{196700C6-4455-45C7-826B-CF36B50D8892}"/>
                                            </p:graphicEl>
                                          </p:spTgt>
                                        </p:tgtEl>
                                        <p:attrNameLst>
                                          <p:attrName>style.visibility</p:attrName>
                                        </p:attrNameLst>
                                      </p:cBhvr>
                                      <p:to>
                                        <p:strVal val="visible"/>
                                      </p:to>
                                    </p:set>
                                    <p:anim calcmode="lin" valueType="num">
                                      <p:cBhvr>
                                        <p:cTn id="175" dur="1000" fill="hold"/>
                                        <p:tgtEl>
                                          <p:spTgt spid="4">
                                            <p:graphicEl>
                                              <a:dgm id="{196700C6-4455-45C7-826B-CF36B50D8892}"/>
                                            </p:graphicEl>
                                          </p:spTgt>
                                        </p:tgtEl>
                                        <p:attrNameLst>
                                          <p:attrName>ppt_w</p:attrName>
                                        </p:attrNameLst>
                                      </p:cBhvr>
                                      <p:tavLst>
                                        <p:tav tm="0">
                                          <p:val>
                                            <p:fltVal val="0"/>
                                          </p:val>
                                        </p:tav>
                                        <p:tav tm="100000">
                                          <p:val>
                                            <p:strVal val="#ppt_w"/>
                                          </p:val>
                                        </p:tav>
                                      </p:tavLst>
                                    </p:anim>
                                    <p:anim calcmode="lin" valueType="num">
                                      <p:cBhvr>
                                        <p:cTn id="176" dur="1000" fill="hold"/>
                                        <p:tgtEl>
                                          <p:spTgt spid="4">
                                            <p:graphicEl>
                                              <a:dgm id="{196700C6-4455-45C7-826B-CF36B50D8892}"/>
                                            </p:graphicEl>
                                          </p:spTgt>
                                        </p:tgtEl>
                                        <p:attrNameLst>
                                          <p:attrName>ppt_h</p:attrName>
                                        </p:attrNameLst>
                                      </p:cBhvr>
                                      <p:tavLst>
                                        <p:tav tm="0">
                                          <p:val>
                                            <p:fltVal val="0"/>
                                          </p:val>
                                        </p:tav>
                                        <p:tav tm="100000">
                                          <p:val>
                                            <p:strVal val="#ppt_h"/>
                                          </p:val>
                                        </p:tav>
                                      </p:tavLst>
                                    </p:anim>
                                    <p:anim calcmode="lin" valueType="num">
                                      <p:cBhvr>
                                        <p:cTn id="177" dur="1000" fill="hold"/>
                                        <p:tgtEl>
                                          <p:spTgt spid="4">
                                            <p:graphicEl>
                                              <a:dgm id="{196700C6-4455-45C7-826B-CF36B50D8892}"/>
                                            </p:graphicEl>
                                          </p:spTgt>
                                        </p:tgtEl>
                                        <p:attrNameLst>
                                          <p:attrName>style.rotation</p:attrName>
                                        </p:attrNameLst>
                                      </p:cBhvr>
                                      <p:tavLst>
                                        <p:tav tm="0">
                                          <p:val>
                                            <p:fltVal val="90"/>
                                          </p:val>
                                        </p:tav>
                                        <p:tav tm="100000">
                                          <p:val>
                                            <p:fltVal val="0"/>
                                          </p:val>
                                        </p:tav>
                                      </p:tavLst>
                                    </p:anim>
                                    <p:animEffect transition="in" filter="fade">
                                      <p:cBhvr>
                                        <p:cTn id="178" dur="1000"/>
                                        <p:tgtEl>
                                          <p:spTgt spid="4">
                                            <p:graphicEl>
                                              <a:dgm id="{196700C6-4455-45C7-826B-CF36B50D8892}"/>
                                            </p:graphicEl>
                                          </p:spTgt>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4">
                                            <p:graphicEl>
                                              <a:dgm id="{E6BA8567-7BDC-4413-BC35-0D59D6531A36}"/>
                                            </p:graphicEl>
                                          </p:spTgt>
                                        </p:tgtEl>
                                        <p:attrNameLst>
                                          <p:attrName>style.visibility</p:attrName>
                                        </p:attrNameLst>
                                      </p:cBhvr>
                                      <p:to>
                                        <p:strVal val="visible"/>
                                      </p:to>
                                    </p:set>
                                    <p:anim calcmode="lin" valueType="num">
                                      <p:cBhvr>
                                        <p:cTn id="181" dur="1000" fill="hold"/>
                                        <p:tgtEl>
                                          <p:spTgt spid="4">
                                            <p:graphicEl>
                                              <a:dgm id="{E6BA8567-7BDC-4413-BC35-0D59D6531A36}"/>
                                            </p:graphicEl>
                                          </p:spTgt>
                                        </p:tgtEl>
                                        <p:attrNameLst>
                                          <p:attrName>ppt_w</p:attrName>
                                        </p:attrNameLst>
                                      </p:cBhvr>
                                      <p:tavLst>
                                        <p:tav tm="0">
                                          <p:val>
                                            <p:fltVal val="0"/>
                                          </p:val>
                                        </p:tav>
                                        <p:tav tm="100000">
                                          <p:val>
                                            <p:strVal val="#ppt_w"/>
                                          </p:val>
                                        </p:tav>
                                      </p:tavLst>
                                    </p:anim>
                                    <p:anim calcmode="lin" valueType="num">
                                      <p:cBhvr>
                                        <p:cTn id="182" dur="1000" fill="hold"/>
                                        <p:tgtEl>
                                          <p:spTgt spid="4">
                                            <p:graphicEl>
                                              <a:dgm id="{E6BA8567-7BDC-4413-BC35-0D59D6531A36}"/>
                                            </p:graphicEl>
                                          </p:spTgt>
                                        </p:tgtEl>
                                        <p:attrNameLst>
                                          <p:attrName>ppt_h</p:attrName>
                                        </p:attrNameLst>
                                      </p:cBhvr>
                                      <p:tavLst>
                                        <p:tav tm="0">
                                          <p:val>
                                            <p:fltVal val="0"/>
                                          </p:val>
                                        </p:tav>
                                        <p:tav tm="100000">
                                          <p:val>
                                            <p:strVal val="#ppt_h"/>
                                          </p:val>
                                        </p:tav>
                                      </p:tavLst>
                                    </p:anim>
                                    <p:anim calcmode="lin" valueType="num">
                                      <p:cBhvr>
                                        <p:cTn id="183" dur="1000" fill="hold"/>
                                        <p:tgtEl>
                                          <p:spTgt spid="4">
                                            <p:graphicEl>
                                              <a:dgm id="{E6BA8567-7BDC-4413-BC35-0D59D6531A36}"/>
                                            </p:graphicEl>
                                          </p:spTgt>
                                        </p:tgtEl>
                                        <p:attrNameLst>
                                          <p:attrName>style.rotation</p:attrName>
                                        </p:attrNameLst>
                                      </p:cBhvr>
                                      <p:tavLst>
                                        <p:tav tm="0">
                                          <p:val>
                                            <p:fltVal val="90"/>
                                          </p:val>
                                        </p:tav>
                                        <p:tav tm="100000">
                                          <p:val>
                                            <p:fltVal val="0"/>
                                          </p:val>
                                        </p:tav>
                                      </p:tavLst>
                                    </p:anim>
                                    <p:animEffect transition="in" filter="fade">
                                      <p:cBhvr>
                                        <p:cTn id="184" dur="1000"/>
                                        <p:tgtEl>
                                          <p:spTgt spid="4">
                                            <p:graphicEl>
                                              <a:dgm id="{E6BA8567-7BDC-4413-BC35-0D59D6531A36}"/>
                                            </p:graphicEl>
                                          </p:spTgt>
                                        </p:tgtEl>
                                      </p:cBhvr>
                                    </p:animEffect>
                                  </p:childTnLst>
                                </p:cTn>
                              </p:par>
                            </p:childTnLst>
                          </p:cTn>
                        </p:par>
                      </p:childTnLst>
                    </p:cTn>
                  </p:par>
                  <p:par>
                    <p:cTn id="185" fill="hold">
                      <p:stCondLst>
                        <p:cond delay="indefinite"/>
                      </p:stCondLst>
                      <p:childTnLst>
                        <p:par>
                          <p:cTn id="186" fill="hold">
                            <p:stCondLst>
                              <p:cond delay="0"/>
                            </p:stCondLst>
                            <p:childTnLst>
                              <p:par>
                                <p:cTn id="187" presetID="31" presetClass="entr" presetSubtype="0" fill="hold" grpId="0" nodeType="clickEffect">
                                  <p:stCondLst>
                                    <p:cond delay="0"/>
                                  </p:stCondLst>
                                  <p:childTnLst>
                                    <p:set>
                                      <p:cBhvr>
                                        <p:cTn id="188" dur="1" fill="hold">
                                          <p:stCondLst>
                                            <p:cond delay="0"/>
                                          </p:stCondLst>
                                        </p:cTn>
                                        <p:tgtEl>
                                          <p:spTgt spid="4">
                                            <p:graphicEl>
                                              <a:dgm id="{6AB70630-24FD-45E2-BC2B-E9F8F04A599B}"/>
                                            </p:graphicEl>
                                          </p:spTgt>
                                        </p:tgtEl>
                                        <p:attrNameLst>
                                          <p:attrName>style.visibility</p:attrName>
                                        </p:attrNameLst>
                                      </p:cBhvr>
                                      <p:to>
                                        <p:strVal val="visible"/>
                                      </p:to>
                                    </p:set>
                                    <p:anim calcmode="lin" valueType="num">
                                      <p:cBhvr>
                                        <p:cTn id="189" dur="1000" fill="hold"/>
                                        <p:tgtEl>
                                          <p:spTgt spid="4">
                                            <p:graphicEl>
                                              <a:dgm id="{6AB70630-24FD-45E2-BC2B-E9F8F04A599B}"/>
                                            </p:graphicEl>
                                          </p:spTgt>
                                        </p:tgtEl>
                                        <p:attrNameLst>
                                          <p:attrName>ppt_w</p:attrName>
                                        </p:attrNameLst>
                                      </p:cBhvr>
                                      <p:tavLst>
                                        <p:tav tm="0">
                                          <p:val>
                                            <p:fltVal val="0"/>
                                          </p:val>
                                        </p:tav>
                                        <p:tav tm="100000">
                                          <p:val>
                                            <p:strVal val="#ppt_w"/>
                                          </p:val>
                                        </p:tav>
                                      </p:tavLst>
                                    </p:anim>
                                    <p:anim calcmode="lin" valueType="num">
                                      <p:cBhvr>
                                        <p:cTn id="190" dur="1000" fill="hold"/>
                                        <p:tgtEl>
                                          <p:spTgt spid="4">
                                            <p:graphicEl>
                                              <a:dgm id="{6AB70630-24FD-45E2-BC2B-E9F8F04A599B}"/>
                                            </p:graphicEl>
                                          </p:spTgt>
                                        </p:tgtEl>
                                        <p:attrNameLst>
                                          <p:attrName>ppt_h</p:attrName>
                                        </p:attrNameLst>
                                      </p:cBhvr>
                                      <p:tavLst>
                                        <p:tav tm="0">
                                          <p:val>
                                            <p:fltVal val="0"/>
                                          </p:val>
                                        </p:tav>
                                        <p:tav tm="100000">
                                          <p:val>
                                            <p:strVal val="#ppt_h"/>
                                          </p:val>
                                        </p:tav>
                                      </p:tavLst>
                                    </p:anim>
                                    <p:anim calcmode="lin" valueType="num">
                                      <p:cBhvr>
                                        <p:cTn id="191" dur="1000" fill="hold"/>
                                        <p:tgtEl>
                                          <p:spTgt spid="4">
                                            <p:graphicEl>
                                              <a:dgm id="{6AB70630-24FD-45E2-BC2B-E9F8F04A599B}"/>
                                            </p:graphicEl>
                                          </p:spTgt>
                                        </p:tgtEl>
                                        <p:attrNameLst>
                                          <p:attrName>style.rotation</p:attrName>
                                        </p:attrNameLst>
                                      </p:cBhvr>
                                      <p:tavLst>
                                        <p:tav tm="0">
                                          <p:val>
                                            <p:fltVal val="90"/>
                                          </p:val>
                                        </p:tav>
                                        <p:tav tm="100000">
                                          <p:val>
                                            <p:fltVal val="0"/>
                                          </p:val>
                                        </p:tav>
                                      </p:tavLst>
                                    </p:anim>
                                    <p:animEffect transition="in" filter="fade">
                                      <p:cBhvr>
                                        <p:cTn id="192" dur="1000"/>
                                        <p:tgtEl>
                                          <p:spTgt spid="4">
                                            <p:graphicEl>
                                              <a:dgm id="{6AB70630-24FD-45E2-BC2B-E9F8F04A599B}"/>
                                            </p:graphicEl>
                                          </p:spTgt>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4">
                                            <p:graphicEl>
                                              <a:dgm id="{6397610E-2286-488B-B172-7D18F313A281}"/>
                                            </p:graphicEl>
                                          </p:spTgt>
                                        </p:tgtEl>
                                        <p:attrNameLst>
                                          <p:attrName>style.visibility</p:attrName>
                                        </p:attrNameLst>
                                      </p:cBhvr>
                                      <p:to>
                                        <p:strVal val="visible"/>
                                      </p:to>
                                    </p:set>
                                    <p:anim calcmode="lin" valueType="num">
                                      <p:cBhvr>
                                        <p:cTn id="195" dur="1000" fill="hold"/>
                                        <p:tgtEl>
                                          <p:spTgt spid="4">
                                            <p:graphicEl>
                                              <a:dgm id="{6397610E-2286-488B-B172-7D18F313A281}"/>
                                            </p:graphicEl>
                                          </p:spTgt>
                                        </p:tgtEl>
                                        <p:attrNameLst>
                                          <p:attrName>ppt_w</p:attrName>
                                        </p:attrNameLst>
                                      </p:cBhvr>
                                      <p:tavLst>
                                        <p:tav tm="0">
                                          <p:val>
                                            <p:fltVal val="0"/>
                                          </p:val>
                                        </p:tav>
                                        <p:tav tm="100000">
                                          <p:val>
                                            <p:strVal val="#ppt_w"/>
                                          </p:val>
                                        </p:tav>
                                      </p:tavLst>
                                    </p:anim>
                                    <p:anim calcmode="lin" valueType="num">
                                      <p:cBhvr>
                                        <p:cTn id="196" dur="1000" fill="hold"/>
                                        <p:tgtEl>
                                          <p:spTgt spid="4">
                                            <p:graphicEl>
                                              <a:dgm id="{6397610E-2286-488B-B172-7D18F313A281}"/>
                                            </p:graphicEl>
                                          </p:spTgt>
                                        </p:tgtEl>
                                        <p:attrNameLst>
                                          <p:attrName>ppt_h</p:attrName>
                                        </p:attrNameLst>
                                      </p:cBhvr>
                                      <p:tavLst>
                                        <p:tav tm="0">
                                          <p:val>
                                            <p:fltVal val="0"/>
                                          </p:val>
                                        </p:tav>
                                        <p:tav tm="100000">
                                          <p:val>
                                            <p:strVal val="#ppt_h"/>
                                          </p:val>
                                        </p:tav>
                                      </p:tavLst>
                                    </p:anim>
                                    <p:anim calcmode="lin" valueType="num">
                                      <p:cBhvr>
                                        <p:cTn id="197" dur="1000" fill="hold"/>
                                        <p:tgtEl>
                                          <p:spTgt spid="4">
                                            <p:graphicEl>
                                              <a:dgm id="{6397610E-2286-488B-B172-7D18F313A281}"/>
                                            </p:graphicEl>
                                          </p:spTgt>
                                        </p:tgtEl>
                                        <p:attrNameLst>
                                          <p:attrName>style.rotation</p:attrName>
                                        </p:attrNameLst>
                                      </p:cBhvr>
                                      <p:tavLst>
                                        <p:tav tm="0">
                                          <p:val>
                                            <p:fltVal val="90"/>
                                          </p:val>
                                        </p:tav>
                                        <p:tav tm="100000">
                                          <p:val>
                                            <p:fltVal val="0"/>
                                          </p:val>
                                        </p:tav>
                                      </p:tavLst>
                                    </p:anim>
                                    <p:animEffect transition="in" filter="fade">
                                      <p:cBhvr>
                                        <p:cTn id="198" dur="1000"/>
                                        <p:tgtEl>
                                          <p:spTgt spid="4">
                                            <p:graphicEl>
                                              <a:dgm id="{6397610E-2286-488B-B172-7D18F313A281}"/>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31" presetClass="entr" presetSubtype="0" fill="hold" grpId="0" nodeType="clickEffect">
                                  <p:stCondLst>
                                    <p:cond delay="0"/>
                                  </p:stCondLst>
                                  <p:childTnLst>
                                    <p:set>
                                      <p:cBhvr>
                                        <p:cTn id="202" dur="1" fill="hold">
                                          <p:stCondLst>
                                            <p:cond delay="0"/>
                                          </p:stCondLst>
                                        </p:cTn>
                                        <p:tgtEl>
                                          <p:spTgt spid="4">
                                            <p:graphicEl>
                                              <a:dgm id="{90FD9C7E-16EA-4F37-BBFF-B060E62736DC}"/>
                                            </p:graphicEl>
                                          </p:spTgt>
                                        </p:tgtEl>
                                        <p:attrNameLst>
                                          <p:attrName>style.visibility</p:attrName>
                                        </p:attrNameLst>
                                      </p:cBhvr>
                                      <p:to>
                                        <p:strVal val="visible"/>
                                      </p:to>
                                    </p:set>
                                    <p:anim calcmode="lin" valueType="num">
                                      <p:cBhvr>
                                        <p:cTn id="203" dur="1000" fill="hold"/>
                                        <p:tgtEl>
                                          <p:spTgt spid="4">
                                            <p:graphicEl>
                                              <a:dgm id="{90FD9C7E-16EA-4F37-BBFF-B060E62736DC}"/>
                                            </p:graphicEl>
                                          </p:spTgt>
                                        </p:tgtEl>
                                        <p:attrNameLst>
                                          <p:attrName>ppt_w</p:attrName>
                                        </p:attrNameLst>
                                      </p:cBhvr>
                                      <p:tavLst>
                                        <p:tav tm="0">
                                          <p:val>
                                            <p:fltVal val="0"/>
                                          </p:val>
                                        </p:tav>
                                        <p:tav tm="100000">
                                          <p:val>
                                            <p:strVal val="#ppt_w"/>
                                          </p:val>
                                        </p:tav>
                                      </p:tavLst>
                                    </p:anim>
                                    <p:anim calcmode="lin" valueType="num">
                                      <p:cBhvr>
                                        <p:cTn id="204" dur="1000" fill="hold"/>
                                        <p:tgtEl>
                                          <p:spTgt spid="4">
                                            <p:graphicEl>
                                              <a:dgm id="{90FD9C7E-16EA-4F37-BBFF-B060E62736DC}"/>
                                            </p:graphicEl>
                                          </p:spTgt>
                                        </p:tgtEl>
                                        <p:attrNameLst>
                                          <p:attrName>ppt_h</p:attrName>
                                        </p:attrNameLst>
                                      </p:cBhvr>
                                      <p:tavLst>
                                        <p:tav tm="0">
                                          <p:val>
                                            <p:fltVal val="0"/>
                                          </p:val>
                                        </p:tav>
                                        <p:tav tm="100000">
                                          <p:val>
                                            <p:strVal val="#ppt_h"/>
                                          </p:val>
                                        </p:tav>
                                      </p:tavLst>
                                    </p:anim>
                                    <p:anim calcmode="lin" valueType="num">
                                      <p:cBhvr>
                                        <p:cTn id="205" dur="1000" fill="hold"/>
                                        <p:tgtEl>
                                          <p:spTgt spid="4">
                                            <p:graphicEl>
                                              <a:dgm id="{90FD9C7E-16EA-4F37-BBFF-B060E62736DC}"/>
                                            </p:graphicEl>
                                          </p:spTgt>
                                        </p:tgtEl>
                                        <p:attrNameLst>
                                          <p:attrName>style.rotation</p:attrName>
                                        </p:attrNameLst>
                                      </p:cBhvr>
                                      <p:tavLst>
                                        <p:tav tm="0">
                                          <p:val>
                                            <p:fltVal val="90"/>
                                          </p:val>
                                        </p:tav>
                                        <p:tav tm="100000">
                                          <p:val>
                                            <p:fltVal val="0"/>
                                          </p:val>
                                        </p:tav>
                                      </p:tavLst>
                                    </p:anim>
                                    <p:animEffect transition="in" filter="fade">
                                      <p:cBhvr>
                                        <p:cTn id="206" dur="1000"/>
                                        <p:tgtEl>
                                          <p:spTgt spid="4">
                                            <p:graphicEl>
                                              <a:dgm id="{90FD9C7E-16EA-4F37-BBFF-B060E62736DC}"/>
                                            </p:graphicEl>
                                          </p:spTgt>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4">
                                            <p:graphicEl>
                                              <a:dgm id="{4947BB9E-A906-4B34-A82D-98D7B41DE6CF}"/>
                                            </p:graphicEl>
                                          </p:spTgt>
                                        </p:tgtEl>
                                        <p:attrNameLst>
                                          <p:attrName>style.visibility</p:attrName>
                                        </p:attrNameLst>
                                      </p:cBhvr>
                                      <p:to>
                                        <p:strVal val="visible"/>
                                      </p:to>
                                    </p:set>
                                    <p:anim calcmode="lin" valueType="num">
                                      <p:cBhvr>
                                        <p:cTn id="209" dur="1000" fill="hold"/>
                                        <p:tgtEl>
                                          <p:spTgt spid="4">
                                            <p:graphicEl>
                                              <a:dgm id="{4947BB9E-A906-4B34-A82D-98D7B41DE6CF}"/>
                                            </p:graphicEl>
                                          </p:spTgt>
                                        </p:tgtEl>
                                        <p:attrNameLst>
                                          <p:attrName>ppt_w</p:attrName>
                                        </p:attrNameLst>
                                      </p:cBhvr>
                                      <p:tavLst>
                                        <p:tav tm="0">
                                          <p:val>
                                            <p:fltVal val="0"/>
                                          </p:val>
                                        </p:tav>
                                        <p:tav tm="100000">
                                          <p:val>
                                            <p:strVal val="#ppt_w"/>
                                          </p:val>
                                        </p:tav>
                                      </p:tavLst>
                                    </p:anim>
                                    <p:anim calcmode="lin" valueType="num">
                                      <p:cBhvr>
                                        <p:cTn id="210" dur="1000" fill="hold"/>
                                        <p:tgtEl>
                                          <p:spTgt spid="4">
                                            <p:graphicEl>
                                              <a:dgm id="{4947BB9E-A906-4B34-A82D-98D7B41DE6CF}"/>
                                            </p:graphicEl>
                                          </p:spTgt>
                                        </p:tgtEl>
                                        <p:attrNameLst>
                                          <p:attrName>ppt_h</p:attrName>
                                        </p:attrNameLst>
                                      </p:cBhvr>
                                      <p:tavLst>
                                        <p:tav tm="0">
                                          <p:val>
                                            <p:fltVal val="0"/>
                                          </p:val>
                                        </p:tav>
                                        <p:tav tm="100000">
                                          <p:val>
                                            <p:strVal val="#ppt_h"/>
                                          </p:val>
                                        </p:tav>
                                      </p:tavLst>
                                    </p:anim>
                                    <p:anim calcmode="lin" valueType="num">
                                      <p:cBhvr>
                                        <p:cTn id="211" dur="1000" fill="hold"/>
                                        <p:tgtEl>
                                          <p:spTgt spid="4">
                                            <p:graphicEl>
                                              <a:dgm id="{4947BB9E-A906-4B34-A82D-98D7B41DE6CF}"/>
                                            </p:graphicEl>
                                          </p:spTgt>
                                        </p:tgtEl>
                                        <p:attrNameLst>
                                          <p:attrName>style.rotation</p:attrName>
                                        </p:attrNameLst>
                                      </p:cBhvr>
                                      <p:tavLst>
                                        <p:tav tm="0">
                                          <p:val>
                                            <p:fltVal val="90"/>
                                          </p:val>
                                        </p:tav>
                                        <p:tav tm="100000">
                                          <p:val>
                                            <p:fltVal val="0"/>
                                          </p:val>
                                        </p:tav>
                                      </p:tavLst>
                                    </p:anim>
                                    <p:animEffect transition="in" filter="fade">
                                      <p:cBhvr>
                                        <p:cTn id="212" dur="1000"/>
                                        <p:tgtEl>
                                          <p:spTgt spid="4">
                                            <p:graphicEl>
                                              <a:dgm id="{4947BB9E-A906-4B34-A82D-98D7B41DE6CF}"/>
                                            </p:graphicEl>
                                          </p:spTgt>
                                        </p:tgtEl>
                                      </p:cBhvr>
                                    </p:animEffect>
                                  </p:childTnLst>
                                </p:cTn>
                              </p:par>
                            </p:childTnLst>
                          </p:cTn>
                        </p:par>
                      </p:childTnLst>
                    </p:cTn>
                  </p:par>
                  <p:par>
                    <p:cTn id="213" fill="hold">
                      <p:stCondLst>
                        <p:cond delay="indefinite"/>
                      </p:stCondLst>
                      <p:childTnLst>
                        <p:par>
                          <p:cTn id="214" fill="hold">
                            <p:stCondLst>
                              <p:cond delay="0"/>
                            </p:stCondLst>
                            <p:childTnLst>
                              <p:par>
                                <p:cTn id="215" presetID="31" presetClass="entr" presetSubtype="0" fill="hold" grpId="0" nodeType="clickEffect">
                                  <p:stCondLst>
                                    <p:cond delay="0"/>
                                  </p:stCondLst>
                                  <p:childTnLst>
                                    <p:set>
                                      <p:cBhvr>
                                        <p:cTn id="216" dur="1" fill="hold">
                                          <p:stCondLst>
                                            <p:cond delay="0"/>
                                          </p:stCondLst>
                                        </p:cTn>
                                        <p:tgtEl>
                                          <p:spTgt spid="4">
                                            <p:graphicEl>
                                              <a:dgm id="{AD8EF9A2-DF32-4443-8C92-F4641CE623FA}"/>
                                            </p:graphicEl>
                                          </p:spTgt>
                                        </p:tgtEl>
                                        <p:attrNameLst>
                                          <p:attrName>style.visibility</p:attrName>
                                        </p:attrNameLst>
                                      </p:cBhvr>
                                      <p:to>
                                        <p:strVal val="visible"/>
                                      </p:to>
                                    </p:set>
                                    <p:anim calcmode="lin" valueType="num">
                                      <p:cBhvr>
                                        <p:cTn id="217" dur="1000" fill="hold"/>
                                        <p:tgtEl>
                                          <p:spTgt spid="4">
                                            <p:graphicEl>
                                              <a:dgm id="{AD8EF9A2-DF32-4443-8C92-F4641CE623FA}"/>
                                            </p:graphicEl>
                                          </p:spTgt>
                                        </p:tgtEl>
                                        <p:attrNameLst>
                                          <p:attrName>ppt_w</p:attrName>
                                        </p:attrNameLst>
                                      </p:cBhvr>
                                      <p:tavLst>
                                        <p:tav tm="0">
                                          <p:val>
                                            <p:fltVal val="0"/>
                                          </p:val>
                                        </p:tav>
                                        <p:tav tm="100000">
                                          <p:val>
                                            <p:strVal val="#ppt_w"/>
                                          </p:val>
                                        </p:tav>
                                      </p:tavLst>
                                    </p:anim>
                                    <p:anim calcmode="lin" valueType="num">
                                      <p:cBhvr>
                                        <p:cTn id="218" dur="1000" fill="hold"/>
                                        <p:tgtEl>
                                          <p:spTgt spid="4">
                                            <p:graphicEl>
                                              <a:dgm id="{AD8EF9A2-DF32-4443-8C92-F4641CE623FA}"/>
                                            </p:graphicEl>
                                          </p:spTgt>
                                        </p:tgtEl>
                                        <p:attrNameLst>
                                          <p:attrName>ppt_h</p:attrName>
                                        </p:attrNameLst>
                                      </p:cBhvr>
                                      <p:tavLst>
                                        <p:tav tm="0">
                                          <p:val>
                                            <p:fltVal val="0"/>
                                          </p:val>
                                        </p:tav>
                                        <p:tav tm="100000">
                                          <p:val>
                                            <p:strVal val="#ppt_h"/>
                                          </p:val>
                                        </p:tav>
                                      </p:tavLst>
                                    </p:anim>
                                    <p:anim calcmode="lin" valueType="num">
                                      <p:cBhvr>
                                        <p:cTn id="219" dur="1000" fill="hold"/>
                                        <p:tgtEl>
                                          <p:spTgt spid="4">
                                            <p:graphicEl>
                                              <a:dgm id="{AD8EF9A2-DF32-4443-8C92-F4641CE623FA}"/>
                                            </p:graphicEl>
                                          </p:spTgt>
                                        </p:tgtEl>
                                        <p:attrNameLst>
                                          <p:attrName>style.rotation</p:attrName>
                                        </p:attrNameLst>
                                      </p:cBhvr>
                                      <p:tavLst>
                                        <p:tav tm="0">
                                          <p:val>
                                            <p:fltVal val="90"/>
                                          </p:val>
                                        </p:tav>
                                        <p:tav tm="100000">
                                          <p:val>
                                            <p:fltVal val="0"/>
                                          </p:val>
                                        </p:tav>
                                      </p:tavLst>
                                    </p:anim>
                                    <p:animEffect transition="in" filter="fade">
                                      <p:cBhvr>
                                        <p:cTn id="220" dur="1000"/>
                                        <p:tgtEl>
                                          <p:spTgt spid="4">
                                            <p:graphicEl>
                                              <a:dgm id="{AD8EF9A2-DF32-4443-8C92-F4641CE623FA}"/>
                                            </p:graphicEl>
                                          </p:spTgt>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4">
                                            <p:graphicEl>
                                              <a:dgm id="{F4AF1702-AD7C-4788-A720-107F125FDE6C}"/>
                                            </p:graphicEl>
                                          </p:spTgt>
                                        </p:tgtEl>
                                        <p:attrNameLst>
                                          <p:attrName>style.visibility</p:attrName>
                                        </p:attrNameLst>
                                      </p:cBhvr>
                                      <p:to>
                                        <p:strVal val="visible"/>
                                      </p:to>
                                    </p:set>
                                    <p:anim calcmode="lin" valueType="num">
                                      <p:cBhvr>
                                        <p:cTn id="223" dur="1000" fill="hold"/>
                                        <p:tgtEl>
                                          <p:spTgt spid="4">
                                            <p:graphicEl>
                                              <a:dgm id="{F4AF1702-AD7C-4788-A720-107F125FDE6C}"/>
                                            </p:graphicEl>
                                          </p:spTgt>
                                        </p:tgtEl>
                                        <p:attrNameLst>
                                          <p:attrName>ppt_w</p:attrName>
                                        </p:attrNameLst>
                                      </p:cBhvr>
                                      <p:tavLst>
                                        <p:tav tm="0">
                                          <p:val>
                                            <p:fltVal val="0"/>
                                          </p:val>
                                        </p:tav>
                                        <p:tav tm="100000">
                                          <p:val>
                                            <p:strVal val="#ppt_w"/>
                                          </p:val>
                                        </p:tav>
                                      </p:tavLst>
                                    </p:anim>
                                    <p:anim calcmode="lin" valueType="num">
                                      <p:cBhvr>
                                        <p:cTn id="224" dur="1000" fill="hold"/>
                                        <p:tgtEl>
                                          <p:spTgt spid="4">
                                            <p:graphicEl>
                                              <a:dgm id="{F4AF1702-AD7C-4788-A720-107F125FDE6C}"/>
                                            </p:graphicEl>
                                          </p:spTgt>
                                        </p:tgtEl>
                                        <p:attrNameLst>
                                          <p:attrName>ppt_h</p:attrName>
                                        </p:attrNameLst>
                                      </p:cBhvr>
                                      <p:tavLst>
                                        <p:tav tm="0">
                                          <p:val>
                                            <p:fltVal val="0"/>
                                          </p:val>
                                        </p:tav>
                                        <p:tav tm="100000">
                                          <p:val>
                                            <p:strVal val="#ppt_h"/>
                                          </p:val>
                                        </p:tav>
                                      </p:tavLst>
                                    </p:anim>
                                    <p:anim calcmode="lin" valueType="num">
                                      <p:cBhvr>
                                        <p:cTn id="225" dur="1000" fill="hold"/>
                                        <p:tgtEl>
                                          <p:spTgt spid="4">
                                            <p:graphicEl>
                                              <a:dgm id="{F4AF1702-AD7C-4788-A720-107F125FDE6C}"/>
                                            </p:graphicEl>
                                          </p:spTgt>
                                        </p:tgtEl>
                                        <p:attrNameLst>
                                          <p:attrName>style.rotation</p:attrName>
                                        </p:attrNameLst>
                                      </p:cBhvr>
                                      <p:tavLst>
                                        <p:tav tm="0">
                                          <p:val>
                                            <p:fltVal val="90"/>
                                          </p:val>
                                        </p:tav>
                                        <p:tav tm="100000">
                                          <p:val>
                                            <p:fltVal val="0"/>
                                          </p:val>
                                        </p:tav>
                                      </p:tavLst>
                                    </p:anim>
                                    <p:animEffect transition="in" filter="fade">
                                      <p:cBhvr>
                                        <p:cTn id="226" dur="1000"/>
                                        <p:tgtEl>
                                          <p:spTgt spid="4">
                                            <p:graphicEl>
                                              <a:dgm id="{F4AF1702-AD7C-4788-A720-107F125FDE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nvSpPr>
        <p:spPr>
          <a:xfrm>
            <a:off x="4520485" y="204766"/>
            <a:ext cx="1762002" cy="508119"/>
          </a:xfrm>
          <a:prstGeom prst="rect">
            <a:avLst/>
          </a:prstGeom>
          <a:ln w="3175">
            <a:miter lim="400000"/>
          </a:ln>
          <a:extLst>
            <a:ext uri="{C572A759-6A51-4108-AA02-DFA0A04FC94B}">
              <ma14:wrappingTextBoxFlag xmlns:ma14="http://schemas.microsoft.com/office/mac/drawingml/2011/main" xmlns="" val="1"/>
            </a:ext>
          </a:extLst>
        </p:spPr>
        <p:txBody>
          <a:bodyPr lIns="19050" tIns="19050" rIns="19050" bIns="19050">
            <a:normAutofit fontScale="850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r" defTabSz="412750" rtl="1" hangingPunct="0"/>
            <a:r>
              <a:rPr lang="ar-DZ" sz="5000" kern="0" dirty="0">
                <a:solidFill>
                  <a:srgbClr val="FF0000"/>
                </a:solidFill>
                <a:latin typeface="Tajawal ExtraBold"/>
                <a:cs typeface="Tajawal ExtraBold"/>
              </a:rPr>
              <a:t>المقدمة: </a:t>
            </a:r>
            <a:endParaRPr sz="5000" kern="0" dirty="0">
              <a:solidFill>
                <a:srgbClr val="FF0000"/>
              </a:solidFill>
              <a:latin typeface="Tajawal ExtraBold"/>
              <a:cs typeface="Tajawal ExtraBold"/>
            </a:endParaRPr>
          </a:p>
        </p:txBody>
      </p:sp>
      <p:sp>
        <p:nvSpPr>
          <p:cNvPr id="63" name="Shape 63"/>
          <p:cNvSpPr/>
          <p:nvPr/>
        </p:nvSpPr>
        <p:spPr>
          <a:xfrm>
            <a:off x="257577" y="668457"/>
            <a:ext cx="11716587" cy="5957622"/>
          </a:xfrm>
          <a:prstGeom prst="rect">
            <a:avLst/>
          </a:prstGeom>
          <a:ln/>
          <a:extLst>
            <a:ext uri="{C572A759-6A51-4108-AA02-DFA0A04FC94B}">
              <ma14:wrappingTextBox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lIns="19050" tIns="19050" rIns="19050" bIns="19050">
            <a:noAutofit/>
          </a:bodyPr>
          <a:lstStyle/>
          <a:p>
            <a:pPr algn="justLow" defTabSz="412750" rtl="1" hangingPunct="0">
              <a:lnSpc>
                <a:spcPct val="110000"/>
              </a:lnSpc>
            </a:pPr>
            <a:r>
              <a:rPr lang="ar-EG" sz="2000" b="1" kern="0" dirty="0">
                <a:solidFill>
                  <a:srgbClr val="0D0D0D"/>
                </a:solidFill>
                <a:sym typeface="PT Sans"/>
              </a:rPr>
              <a:t>	يشير تاريخ صناعة السياحة إلى مساهمة البيئة بشكل كبير في تقدم النشاط السياحي </a:t>
            </a:r>
            <a:r>
              <a:rPr lang="ar-EG" sz="2000" b="1" kern="0" dirty="0" err="1">
                <a:solidFill>
                  <a:srgbClr val="0D0D0D"/>
                </a:solidFill>
                <a:sym typeface="PT Sans"/>
              </a:rPr>
              <a:t>وإزدهاره</a:t>
            </a:r>
            <a:r>
              <a:rPr lang="ar-EG" sz="2000" b="1" kern="0" dirty="0">
                <a:solidFill>
                  <a:srgbClr val="0D0D0D"/>
                </a:solidFill>
                <a:sym typeface="PT Sans"/>
              </a:rPr>
              <a:t>، والمقصود بالبيئة كل من البيئة الطبيعية (المناخ الموارد المائية، التربة، النبات الطبيعي، الحيوانات البرية...)، إلى جانب البيئة البشرية التي هي من صنع الإنسان (المباني، المنشآت، المواقع الأثرية والتاريخية، والبنى التحتية...) وتعد كل من البيئتين السابقتين عوامل جذب سياحي تساهم في تحديد </a:t>
            </a:r>
            <a:r>
              <a:rPr lang="ar-EG" sz="2000" b="1" kern="0" dirty="0" err="1">
                <a:solidFill>
                  <a:srgbClr val="0D0D0D"/>
                </a:solidFill>
                <a:sym typeface="PT Sans"/>
              </a:rPr>
              <a:t>إتجاه</a:t>
            </a:r>
            <a:r>
              <a:rPr lang="ar-EG" sz="2000" b="1" kern="0" dirty="0">
                <a:solidFill>
                  <a:srgbClr val="0D0D0D"/>
                </a:solidFill>
                <a:sym typeface="PT Sans"/>
              </a:rPr>
              <a:t> </a:t>
            </a:r>
            <a:r>
              <a:rPr lang="ar-EG" sz="2000" b="1" kern="0" dirty="0" err="1">
                <a:solidFill>
                  <a:srgbClr val="0D0D0D"/>
                </a:solidFill>
                <a:sym typeface="PT Sans"/>
              </a:rPr>
              <a:t>وإختيار</a:t>
            </a:r>
            <a:r>
              <a:rPr lang="ar-EG" sz="2000" b="1" kern="0" dirty="0">
                <a:solidFill>
                  <a:srgbClr val="0D0D0D"/>
                </a:solidFill>
                <a:sym typeface="PT Sans"/>
              </a:rPr>
              <a:t> السياح للموقع السياحي المفضل، ونتيجة للنمو السريع فقد تولدت مجموعة من الآثار الإيجابية والسلبية على المجتمعات في مختلف المقاصد. </a:t>
            </a:r>
          </a:p>
          <a:p>
            <a:pPr algn="justLow" defTabSz="412750" rtl="1" hangingPunct="0">
              <a:lnSpc>
                <a:spcPct val="110000"/>
              </a:lnSpc>
            </a:pPr>
            <a:r>
              <a:rPr lang="ar-EG" sz="2000" b="1" kern="0" dirty="0">
                <a:solidFill>
                  <a:srgbClr val="0D0D0D"/>
                </a:solidFill>
                <a:sym typeface="PT Sans"/>
              </a:rPr>
              <a:t>	إن الشيء المهم في التنمية السياحية هو الحفاظ على البيئة ومصادرها الطبيعية التي تشكل رأسمالها، لذا فإن التنمية المطلوبة سياحيا التنمية المستدامة، والتي تعني تلبية الحاجات السياحية للجميع وطموحاتهم دون المساومة على قدرة الأجيال المقبلة في تلبية الحاجات وتحقيق الطموحات.</a:t>
            </a:r>
          </a:p>
          <a:p>
            <a:pPr algn="justLow" defTabSz="412750" rtl="1" hangingPunct="0">
              <a:lnSpc>
                <a:spcPct val="110000"/>
              </a:lnSpc>
            </a:pPr>
            <a:r>
              <a:rPr lang="ar-EG" sz="2000" b="1" kern="0" dirty="0">
                <a:solidFill>
                  <a:srgbClr val="0D0D0D"/>
                </a:solidFill>
                <a:sym typeface="PT Sans"/>
              </a:rPr>
              <a:t>	وتعتمد مواقع السياحة الأكثر نجاحا في الوقت الحاضر على المحيط المادي النظيف، والبيئات المحمية والأنماط الثقافية المميزة للمجتمعات المحلية، أما المناطق التي لا تقدم هذه المميزات فتعاني من تناقص في أعداد ونوعية السياح، وهو ما يؤدي إلى تناقص الفوائد الاقتصادية للمجتمعات المحلية. </a:t>
            </a:r>
          </a:p>
          <a:p>
            <a:pPr algn="justLow" defTabSz="412750" rtl="1" hangingPunct="0">
              <a:lnSpc>
                <a:spcPct val="110000"/>
              </a:lnSpc>
            </a:pPr>
            <a:r>
              <a:rPr lang="ar-EG" sz="2000" b="1" kern="0" dirty="0">
                <a:solidFill>
                  <a:srgbClr val="0D0D0D"/>
                </a:solidFill>
                <a:sym typeface="PT Sans"/>
              </a:rPr>
              <a:t>	ومن الجائز أن تكون السياحة عاملا بارزا في حماية البيئة عندما يتم تكييفها مع البيئة المحلية والمجتمع المحلي، وذلك من خلال التخطيط والإدارة السليمة، ويتوفر هذا عند وجود بيئة ذات جمال طبيعي وتضاريس مثيرة </a:t>
            </a:r>
            <a:r>
              <a:rPr lang="ar-EG" sz="2000" b="1" kern="0" dirty="0" err="1">
                <a:solidFill>
                  <a:srgbClr val="0D0D0D"/>
                </a:solidFill>
                <a:sym typeface="PT Sans"/>
              </a:rPr>
              <a:t>للإهتمام</a:t>
            </a:r>
            <a:r>
              <a:rPr lang="ar-EG" sz="2000" b="1" kern="0" dirty="0">
                <a:solidFill>
                  <a:srgbClr val="0D0D0D"/>
                </a:solidFill>
                <a:sym typeface="PT Sans"/>
              </a:rPr>
              <a:t>، وحياة نباتية برية وافرة وهواء نقي وماء نظيف، مما يساعد على </a:t>
            </a:r>
            <a:r>
              <a:rPr lang="ar-EG" sz="2000" b="1" kern="0" dirty="0" err="1">
                <a:solidFill>
                  <a:srgbClr val="0D0D0D"/>
                </a:solidFill>
                <a:sym typeface="PT Sans"/>
              </a:rPr>
              <a:t>إجتذاب</a:t>
            </a:r>
            <a:r>
              <a:rPr lang="ar-EG" sz="2000" b="1" kern="0" dirty="0">
                <a:solidFill>
                  <a:srgbClr val="0D0D0D"/>
                </a:solidFill>
                <a:sym typeface="PT Sans"/>
              </a:rPr>
              <a:t> السياح.</a:t>
            </a:r>
          </a:p>
          <a:p>
            <a:pPr algn="justLow" defTabSz="412750" rtl="1" hangingPunct="0">
              <a:lnSpc>
                <a:spcPct val="110000"/>
              </a:lnSpc>
            </a:pPr>
            <a:r>
              <a:rPr lang="ar-EG" sz="2000" b="1" kern="0" dirty="0">
                <a:solidFill>
                  <a:srgbClr val="0D0D0D"/>
                </a:solidFill>
                <a:sym typeface="PT Sans"/>
              </a:rPr>
              <a:t>	فالتنمية السياحية تهدف أساساً إلى رفع المستوى المعيشي للسكان وتطوير البنية التحتية للأقاليم السياحية ورفع الوعي البيئي للسكان في تلك الأقاليم المشمولة بالتنمية، كما أصبح سكان تلك الأقاليم على وعي متزايد بأن حماية البيئة تزيد من مكاسبهم الاقتصادية عن طريق زيادة عدد الزوار، إن تلك النتائج المتحققة عن طريق التنمية السياحية تلعب دورا كبيرا في حماية البيئة الطبيعية لأن سلوك الفقراء والمعدومين لن يكون سلوكا عاقلا إذ يصبح همهم الأول والأخير هو تلبية </a:t>
            </a:r>
            <a:r>
              <a:rPr lang="ar-EG" sz="2000" b="1" kern="0" dirty="0" err="1">
                <a:solidFill>
                  <a:srgbClr val="0D0D0D"/>
                </a:solidFill>
                <a:sym typeface="PT Sans"/>
              </a:rPr>
              <a:t>إحتياجاتهم</a:t>
            </a:r>
            <a:r>
              <a:rPr lang="ar-EG" sz="2000" b="1" kern="0" dirty="0">
                <a:solidFill>
                  <a:srgbClr val="0D0D0D"/>
                </a:solidFill>
                <a:sym typeface="PT Sans"/>
              </a:rPr>
              <a:t> ولا يهتمون بمن سيأتي بعدهم، وبالتالي يساء </a:t>
            </a:r>
            <a:r>
              <a:rPr lang="ar-EG" sz="2000" b="1" kern="0" dirty="0" err="1">
                <a:solidFill>
                  <a:srgbClr val="0D0D0D"/>
                </a:solidFill>
                <a:sym typeface="PT Sans"/>
              </a:rPr>
              <a:t>إستخدام</a:t>
            </a:r>
            <a:r>
              <a:rPr lang="ar-EG" sz="2000" b="1" kern="0" dirty="0">
                <a:solidFill>
                  <a:srgbClr val="0D0D0D"/>
                </a:solidFill>
                <a:sym typeface="PT Sans"/>
              </a:rPr>
              <a:t> البيئة بسبب الفقر والجهل حتى تصل إلى درجة خطيرة من التدهور.</a:t>
            </a:r>
          </a:p>
          <a:p>
            <a:pPr algn="justLow" defTabSz="412750" rtl="1" hangingPunct="0">
              <a:lnSpc>
                <a:spcPct val="110000"/>
              </a:lnSpc>
            </a:pPr>
            <a:r>
              <a:rPr lang="ar-EG" sz="2000" b="1" kern="0" dirty="0">
                <a:solidFill>
                  <a:srgbClr val="0D0D0D"/>
                </a:solidFill>
                <a:sym typeface="PT Sans"/>
              </a:rPr>
              <a:t>	</a:t>
            </a:r>
          </a:p>
        </p:txBody>
      </p:sp>
      <p:sp>
        <p:nvSpPr>
          <p:cNvPr id="64" name="Shape 64"/>
          <p:cNvSpPr>
            <a:spLocks noGrp="1"/>
          </p:cNvSpPr>
          <p:nvPr>
            <p:ph type="sldNum" sz="quarter" idx="2"/>
          </p:nvPr>
        </p:nvSpPr>
        <p:spPr>
          <a:xfrm>
            <a:off x="11670210" y="290361"/>
            <a:ext cx="303954" cy="230832"/>
          </a:xfrm>
          <a:prstGeom prst="rect">
            <a:avLst/>
          </a:prstGeom>
          <a:extLst>
            <a:ext uri="{C572A759-6A51-4108-AA02-DFA0A04FC94B}">
              <ma14:wrappingTextBoxFlag xmlns:ma14="http://schemas.microsoft.com/office/mac/drawingml/2011/main" xmlns="" val="1"/>
            </a:ext>
          </a:extLst>
        </p:spPr>
        <p:txBody>
          <a:bodyPr/>
          <a:lstStyle/>
          <a:p>
            <a:pPr algn="r" defTabSz="412750" hangingPunct="0"/>
            <a:fld id="{86CB4B4D-7CA3-9044-876B-883B54F8677D}" type="slidenum">
              <a:rPr kern="0">
                <a:solidFill>
                  <a:prstClr val="black"/>
                </a:solidFill>
                <a:latin typeface="Tajawal"/>
                <a:cs typeface="Tajawal"/>
              </a:rPr>
              <a:pPr algn="r" defTabSz="412750" hangingPunct="0"/>
              <a:t>4</a:t>
            </a:fld>
            <a:endParaRPr kern="0" dirty="0">
              <a:solidFill>
                <a:prstClr val="black"/>
              </a:solidFill>
              <a:latin typeface="Tajawal"/>
              <a:cs typeface="Tajawal"/>
            </a:endParaRPr>
          </a:p>
        </p:txBody>
      </p:sp>
      <p:sp>
        <p:nvSpPr>
          <p:cNvPr id="65" name="Shape 65"/>
          <p:cNvSpPr/>
          <p:nvPr/>
        </p:nvSpPr>
        <p:spPr>
          <a:xfrm flipV="1">
            <a:off x="4834933" y="526510"/>
            <a:ext cx="1447554" cy="6317"/>
          </a:xfrm>
          <a:prstGeom prst="line">
            <a:avLst/>
          </a:prstGeom>
          <a:ln w="50800">
            <a:solidFill>
              <a:srgbClr val="1A78B9"/>
            </a:solidFill>
            <a:miter lim="400000"/>
          </a:ln>
        </p:spPr>
        <p:txBody>
          <a:bodyPr lIns="19050" tIns="19050" rIns="19050" bIns="19050" anchor="ctr"/>
          <a:lstStyle/>
          <a:p>
            <a:pPr algn="ctr" defTabSz="412750" rtl="1" hangingPunct="0">
              <a:defRPr sz="3000">
                <a:solidFill>
                  <a:srgbClr val="000000"/>
                </a:solidFill>
                <a:latin typeface="Helvetica Light"/>
                <a:ea typeface="Helvetica Light"/>
                <a:cs typeface="Helvetica Light"/>
                <a:sym typeface="Helvetica Light"/>
              </a:defRPr>
            </a:pPr>
            <a:endParaRPr sz="1500" kern="0" dirty="0">
              <a:solidFill>
                <a:srgbClr val="000000"/>
              </a:solidFill>
              <a:latin typeface="Tajawal"/>
              <a:ea typeface="Helvetica Light"/>
              <a:cs typeface="Helvetica Light"/>
              <a:sym typeface="Helvetica Light"/>
            </a:endParaRPr>
          </a:p>
        </p:txBody>
      </p:sp>
      <p:sp>
        <p:nvSpPr>
          <p:cNvPr id="2" name="AutoShape 2" descr="استخدام شبكات التواصل الاجتماع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ar-DZ">
              <a:solidFill>
                <a:prstClr val="black"/>
              </a:solidFill>
            </a:endParaRPr>
          </a:p>
        </p:txBody>
      </p:sp>
    </p:spTree>
    <p:extLst>
      <p:ext uri="{BB962C8B-B14F-4D97-AF65-F5344CB8AC3E}">
        <p14:creationId xmlns:p14="http://schemas.microsoft.com/office/powerpoint/2010/main" val="2194772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2.08333E-6 3.33333E-6 L 2.08333E-6 -0.07223 " pathEditMode="relative" rAng="0" ptsTypes="AA">
                                      <p:cBhvr>
                                        <p:cTn id="6" dur="250" accel="50000" decel="50000" autoRev="1" fill="hold">
                                          <p:stCondLst>
                                            <p:cond delay="0"/>
                                          </p:stCondLst>
                                        </p:cTn>
                                        <p:tgtEl>
                                          <p:spTgt spid="63">
                                            <p:txEl>
                                              <p:pRg st="0" end="0"/>
                                            </p:txEl>
                                          </p:spTgt>
                                        </p:tgtEl>
                                        <p:attrNameLst>
                                          <p:attrName>ppt_x</p:attrName>
                                          <p:attrName>ppt_y</p:attrName>
                                        </p:attrNameLst>
                                      </p:cBhvr>
                                      <p:rCtr x="0" y="-3611"/>
                                    </p:animMotion>
                                    <p:animRot by="1500000">
                                      <p:cBhvr>
                                        <p:cTn id="7" dur="125" fill="hold">
                                          <p:stCondLst>
                                            <p:cond delay="0"/>
                                          </p:stCondLst>
                                        </p:cTn>
                                        <p:tgtEl>
                                          <p:spTgt spid="63">
                                            <p:txEl>
                                              <p:pRg st="0" end="0"/>
                                            </p:txEl>
                                          </p:spTgt>
                                        </p:tgtEl>
                                        <p:attrNameLst>
                                          <p:attrName>r</p:attrName>
                                        </p:attrNameLst>
                                      </p:cBhvr>
                                    </p:animRot>
                                    <p:animRot by="-1500000">
                                      <p:cBhvr>
                                        <p:cTn id="8" dur="125" fill="hold">
                                          <p:stCondLst>
                                            <p:cond delay="125"/>
                                          </p:stCondLst>
                                        </p:cTn>
                                        <p:tgtEl>
                                          <p:spTgt spid="63">
                                            <p:txEl>
                                              <p:pRg st="0" end="0"/>
                                            </p:txEl>
                                          </p:spTgt>
                                        </p:tgtEl>
                                        <p:attrNameLst>
                                          <p:attrName>r</p:attrName>
                                        </p:attrNameLst>
                                      </p:cBhvr>
                                    </p:animRot>
                                    <p:animRot by="-1500000">
                                      <p:cBhvr>
                                        <p:cTn id="9" dur="125" fill="hold">
                                          <p:stCondLst>
                                            <p:cond delay="250"/>
                                          </p:stCondLst>
                                        </p:cTn>
                                        <p:tgtEl>
                                          <p:spTgt spid="63">
                                            <p:txEl>
                                              <p:pRg st="0" end="0"/>
                                            </p:txEl>
                                          </p:spTgt>
                                        </p:tgtEl>
                                        <p:attrNameLst>
                                          <p:attrName>r</p:attrName>
                                        </p:attrNameLst>
                                      </p:cBhvr>
                                    </p:animRot>
                                    <p:animRot by="1500000">
                                      <p:cBhvr>
                                        <p:cTn id="10" dur="125" fill="hold">
                                          <p:stCondLst>
                                            <p:cond delay="375"/>
                                          </p:stCondLst>
                                        </p:cTn>
                                        <p:tgtEl>
                                          <p:spTgt spid="6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2.08333E-6 -1.48148E-6 L 2.08333E-6 -0.07222 " pathEditMode="relative" rAng="0" ptsTypes="AA">
                                      <p:cBhvr>
                                        <p:cTn id="14" dur="250" accel="50000" decel="50000" autoRev="1" fill="hold">
                                          <p:stCondLst>
                                            <p:cond delay="0"/>
                                          </p:stCondLst>
                                        </p:cTn>
                                        <p:tgtEl>
                                          <p:spTgt spid="63">
                                            <p:txEl>
                                              <p:pRg st="1" end="1"/>
                                            </p:txEl>
                                          </p:spTgt>
                                        </p:tgtEl>
                                        <p:attrNameLst>
                                          <p:attrName>ppt_x</p:attrName>
                                          <p:attrName>ppt_y</p:attrName>
                                        </p:attrNameLst>
                                      </p:cBhvr>
                                      <p:rCtr x="0" y="-3611"/>
                                    </p:animMotion>
                                    <p:animRot by="1500000">
                                      <p:cBhvr>
                                        <p:cTn id="15" dur="125" fill="hold">
                                          <p:stCondLst>
                                            <p:cond delay="0"/>
                                          </p:stCondLst>
                                        </p:cTn>
                                        <p:tgtEl>
                                          <p:spTgt spid="63">
                                            <p:txEl>
                                              <p:pRg st="1" end="1"/>
                                            </p:txEl>
                                          </p:spTgt>
                                        </p:tgtEl>
                                        <p:attrNameLst>
                                          <p:attrName>r</p:attrName>
                                        </p:attrNameLst>
                                      </p:cBhvr>
                                    </p:animRot>
                                    <p:animRot by="-1500000">
                                      <p:cBhvr>
                                        <p:cTn id="16" dur="125" fill="hold">
                                          <p:stCondLst>
                                            <p:cond delay="125"/>
                                          </p:stCondLst>
                                        </p:cTn>
                                        <p:tgtEl>
                                          <p:spTgt spid="63">
                                            <p:txEl>
                                              <p:pRg st="1" end="1"/>
                                            </p:txEl>
                                          </p:spTgt>
                                        </p:tgtEl>
                                        <p:attrNameLst>
                                          <p:attrName>r</p:attrName>
                                        </p:attrNameLst>
                                      </p:cBhvr>
                                    </p:animRot>
                                    <p:animRot by="-1500000">
                                      <p:cBhvr>
                                        <p:cTn id="17" dur="125" fill="hold">
                                          <p:stCondLst>
                                            <p:cond delay="250"/>
                                          </p:stCondLst>
                                        </p:cTn>
                                        <p:tgtEl>
                                          <p:spTgt spid="63">
                                            <p:txEl>
                                              <p:pRg st="1" end="1"/>
                                            </p:txEl>
                                          </p:spTgt>
                                        </p:tgtEl>
                                        <p:attrNameLst>
                                          <p:attrName>r</p:attrName>
                                        </p:attrNameLst>
                                      </p:cBhvr>
                                    </p:animRot>
                                    <p:animRot by="1500000">
                                      <p:cBhvr>
                                        <p:cTn id="18" dur="125" fill="hold">
                                          <p:stCondLst>
                                            <p:cond delay="375"/>
                                          </p:stCondLst>
                                        </p:cTn>
                                        <p:tgtEl>
                                          <p:spTgt spid="6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2.08333E-6 -7.40741E-7 L 2.08333E-6 -0.07222 " pathEditMode="relative" rAng="0" ptsTypes="AA">
                                      <p:cBhvr>
                                        <p:cTn id="22" dur="250" accel="50000" decel="50000" autoRev="1" fill="hold">
                                          <p:stCondLst>
                                            <p:cond delay="0"/>
                                          </p:stCondLst>
                                        </p:cTn>
                                        <p:tgtEl>
                                          <p:spTgt spid="63">
                                            <p:txEl>
                                              <p:pRg st="2" end="2"/>
                                            </p:txEl>
                                          </p:spTgt>
                                        </p:tgtEl>
                                        <p:attrNameLst>
                                          <p:attrName>ppt_x</p:attrName>
                                          <p:attrName>ppt_y</p:attrName>
                                        </p:attrNameLst>
                                      </p:cBhvr>
                                      <p:rCtr x="0" y="-3611"/>
                                    </p:animMotion>
                                    <p:animRot by="1500000">
                                      <p:cBhvr>
                                        <p:cTn id="23" dur="125" fill="hold">
                                          <p:stCondLst>
                                            <p:cond delay="0"/>
                                          </p:stCondLst>
                                        </p:cTn>
                                        <p:tgtEl>
                                          <p:spTgt spid="63">
                                            <p:txEl>
                                              <p:pRg st="2" end="2"/>
                                            </p:txEl>
                                          </p:spTgt>
                                        </p:tgtEl>
                                        <p:attrNameLst>
                                          <p:attrName>r</p:attrName>
                                        </p:attrNameLst>
                                      </p:cBhvr>
                                    </p:animRot>
                                    <p:animRot by="-1500000">
                                      <p:cBhvr>
                                        <p:cTn id="24" dur="125" fill="hold">
                                          <p:stCondLst>
                                            <p:cond delay="125"/>
                                          </p:stCondLst>
                                        </p:cTn>
                                        <p:tgtEl>
                                          <p:spTgt spid="63">
                                            <p:txEl>
                                              <p:pRg st="2" end="2"/>
                                            </p:txEl>
                                          </p:spTgt>
                                        </p:tgtEl>
                                        <p:attrNameLst>
                                          <p:attrName>r</p:attrName>
                                        </p:attrNameLst>
                                      </p:cBhvr>
                                    </p:animRot>
                                    <p:animRot by="-1500000">
                                      <p:cBhvr>
                                        <p:cTn id="25" dur="125" fill="hold">
                                          <p:stCondLst>
                                            <p:cond delay="250"/>
                                          </p:stCondLst>
                                        </p:cTn>
                                        <p:tgtEl>
                                          <p:spTgt spid="63">
                                            <p:txEl>
                                              <p:pRg st="2" end="2"/>
                                            </p:txEl>
                                          </p:spTgt>
                                        </p:tgtEl>
                                        <p:attrNameLst>
                                          <p:attrName>r</p:attrName>
                                        </p:attrNameLst>
                                      </p:cBhvr>
                                    </p:animRot>
                                    <p:animRot by="1500000">
                                      <p:cBhvr>
                                        <p:cTn id="26" dur="125" fill="hold">
                                          <p:stCondLst>
                                            <p:cond delay="375"/>
                                          </p:stCondLst>
                                        </p:cTn>
                                        <p:tgtEl>
                                          <p:spTgt spid="6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2.08333E-6 1.11022E-16 L 2.08333E-6 -0.07222 " pathEditMode="relative" rAng="0" ptsTypes="AA">
                                      <p:cBhvr>
                                        <p:cTn id="30" dur="250" accel="50000" decel="50000" autoRev="1" fill="hold">
                                          <p:stCondLst>
                                            <p:cond delay="0"/>
                                          </p:stCondLst>
                                        </p:cTn>
                                        <p:tgtEl>
                                          <p:spTgt spid="63">
                                            <p:txEl>
                                              <p:pRg st="3" end="3"/>
                                            </p:txEl>
                                          </p:spTgt>
                                        </p:tgtEl>
                                        <p:attrNameLst>
                                          <p:attrName>ppt_x</p:attrName>
                                          <p:attrName>ppt_y</p:attrName>
                                        </p:attrNameLst>
                                      </p:cBhvr>
                                      <p:rCtr x="0" y="-3611"/>
                                    </p:animMotion>
                                    <p:animRot by="1500000">
                                      <p:cBhvr>
                                        <p:cTn id="31" dur="125" fill="hold">
                                          <p:stCondLst>
                                            <p:cond delay="0"/>
                                          </p:stCondLst>
                                        </p:cTn>
                                        <p:tgtEl>
                                          <p:spTgt spid="63">
                                            <p:txEl>
                                              <p:pRg st="3" end="3"/>
                                            </p:txEl>
                                          </p:spTgt>
                                        </p:tgtEl>
                                        <p:attrNameLst>
                                          <p:attrName>r</p:attrName>
                                        </p:attrNameLst>
                                      </p:cBhvr>
                                    </p:animRot>
                                    <p:animRot by="-1500000">
                                      <p:cBhvr>
                                        <p:cTn id="32" dur="125" fill="hold">
                                          <p:stCondLst>
                                            <p:cond delay="125"/>
                                          </p:stCondLst>
                                        </p:cTn>
                                        <p:tgtEl>
                                          <p:spTgt spid="63">
                                            <p:txEl>
                                              <p:pRg st="3" end="3"/>
                                            </p:txEl>
                                          </p:spTgt>
                                        </p:tgtEl>
                                        <p:attrNameLst>
                                          <p:attrName>r</p:attrName>
                                        </p:attrNameLst>
                                      </p:cBhvr>
                                    </p:animRot>
                                    <p:animRot by="-1500000">
                                      <p:cBhvr>
                                        <p:cTn id="33" dur="125" fill="hold">
                                          <p:stCondLst>
                                            <p:cond delay="250"/>
                                          </p:stCondLst>
                                        </p:cTn>
                                        <p:tgtEl>
                                          <p:spTgt spid="63">
                                            <p:txEl>
                                              <p:pRg st="3" end="3"/>
                                            </p:txEl>
                                          </p:spTgt>
                                        </p:tgtEl>
                                        <p:attrNameLst>
                                          <p:attrName>r</p:attrName>
                                        </p:attrNameLst>
                                      </p:cBhvr>
                                    </p:animRot>
                                    <p:animRot by="1500000">
                                      <p:cBhvr>
                                        <p:cTn id="34" dur="125" fill="hold">
                                          <p:stCondLst>
                                            <p:cond delay="375"/>
                                          </p:stCondLst>
                                        </p:cTn>
                                        <p:tgtEl>
                                          <p:spTgt spid="6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2.08333E-6 -1.85185E-6 L 2.08333E-6 -0.07222 " pathEditMode="relative" rAng="0" ptsTypes="AA">
                                      <p:cBhvr>
                                        <p:cTn id="38" dur="250" accel="50000" decel="50000" autoRev="1" fill="hold">
                                          <p:stCondLst>
                                            <p:cond delay="0"/>
                                          </p:stCondLst>
                                        </p:cTn>
                                        <p:tgtEl>
                                          <p:spTgt spid="63">
                                            <p:txEl>
                                              <p:pRg st="4" end="4"/>
                                            </p:txEl>
                                          </p:spTgt>
                                        </p:tgtEl>
                                        <p:attrNameLst>
                                          <p:attrName>ppt_x</p:attrName>
                                          <p:attrName>ppt_y</p:attrName>
                                        </p:attrNameLst>
                                      </p:cBhvr>
                                      <p:rCtr x="0" y="-3611"/>
                                    </p:animMotion>
                                    <p:animRot by="1500000">
                                      <p:cBhvr>
                                        <p:cTn id="39" dur="125" fill="hold">
                                          <p:stCondLst>
                                            <p:cond delay="0"/>
                                          </p:stCondLst>
                                        </p:cTn>
                                        <p:tgtEl>
                                          <p:spTgt spid="63">
                                            <p:txEl>
                                              <p:pRg st="4" end="4"/>
                                            </p:txEl>
                                          </p:spTgt>
                                        </p:tgtEl>
                                        <p:attrNameLst>
                                          <p:attrName>r</p:attrName>
                                        </p:attrNameLst>
                                      </p:cBhvr>
                                    </p:animRot>
                                    <p:animRot by="-1500000">
                                      <p:cBhvr>
                                        <p:cTn id="40" dur="125" fill="hold">
                                          <p:stCondLst>
                                            <p:cond delay="125"/>
                                          </p:stCondLst>
                                        </p:cTn>
                                        <p:tgtEl>
                                          <p:spTgt spid="63">
                                            <p:txEl>
                                              <p:pRg st="4" end="4"/>
                                            </p:txEl>
                                          </p:spTgt>
                                        </p:tgtEl>
                                        <p:attrNameLst>
                                          <p:attrName>r</p:attrName>
                                        </p:attrNameLst>
                                      </p:cBhvr>
                                    </p:animRot>
                                    <p:animRot by="-1500000">
                                      <p:cBhvr>
                                        <p:cTn id="41" dur="125" fill="hold">
                                          <p:stCondLst>
                                            <p:cond delay="250"/>
                                          </p:stCondLst>
                                        </p:cTn>
                                        <p:tgtEl>
                                          <p:spTgt spid="63">
                                            <p:txEl>
                                              <p:pRg st="4" end="4"/>
                                            </p:txEl>
                                          </p:spTgt>
                                        </p:tgtEl>
                                        <p:attrNameLst>
                                          <p:attrName>r</p:attrName>
                                        </p:attrNameLst>
                                      </p:cBhvr>
                                    </p:animRot>
                                    <p:animRot by="1500000">
                                      <p:cBhvr>
                                        <p:cTn id="42" dur="125" fill="hold">
                                          <p:stCondLst>
                                            <p:cond delay="375"/>
                                          </p:stCondLst>
                                        </p:cTn>
                                        <p:tgtEl>
                                          <p:spTgt spid="6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nodeType="clickEffect">
                                  <p:stCondLst>
                                    <p:cond delay="0"/>
                                  </p:stCondLst>
                                  <p:iterate type="lt">
                                    <p:tmPct val="10000"/>
                                  </p:iterate>
                                  <p:childTnLst>
                                    <p:animMotion origin="layout" path="M 2.91667E-6 3.7037E-7 L 2.91667E-6 -0.07222 " pathEditMode="relative" rAng="0" ptsTypes="AA">
                                      <p:cBhvr>
                                        <p:cTn id="46" dur="250" accel="50000" decel="50000" autoRev="1" fill="hold">
                                          <p:stCondLst>
                                            <p:cond delay="0"/>
                                          </p:stCondLst>
                                        </p:cTn>
                                        <p:tgtEl>
                                          <p:spTgt spid="63">
                                            <p:txEl>
                                              <p:pRg st="5" end="5"/>
                                            </p:txEl>
                                          </p:spTgt>
                                        </p:tgtEl>
                                        <p:attrNameLst>
                                          <p:attrName>ppt_x</p:attrName>
                                          <p:attrName>ppt_y</p:attrName>
                                        </p:attrNameLst>
                                      </p:cBhvr>
                                      <p:rCtr x="0" y="-3611"/>
                                    </p:animMotion>
                                    <p:animRot by="1500000">
                                      <p:cBhvr>
                                        <p:cTn id="47" dur="125" fill="hold">
                                          <p:stCondLst>
                                            <p:cond delay="0"/>
                                          </p:stCondLst>
                                        </p:cTn>
                                        <p:tgtEl>
                                          <p:spTgt spid="63">
                                            <p:txEl>
                                              <p:pRg st="5" end="5"/>
                                            </p:txEl>
                                          </p:spTgt>
                                        </p:tgtEl>
                                        <p:attrNameLst>
                                          <p:attrName>r</p:attrName>
                                        </p:attrNameLst>
                                      </p:cBhvr>
                                    </p:animRot>
                                    <p:animRot by="-1500000">
                                      <p:cBhvr>
                                        <p:cTn id="48" dur="125" fill="hold">
                                          <p:stCondLst>
                                            <p:cond delay="125"/>
                                          </p:stCondLst>
                                        </p:cTn>
                                        <p:tgtEl>
                                          <p:spTgt spid="63">
                                            <p:txEl>
                                              <p:pRg st="5" end="5"/>
                                            </p:txEl>
                                          </p:spTgt>
                                        </p:tgtEl>
                                        <p:attrNameLst>
                                          <p:attrName>r</p:attrName>
                                        </p:attrNameLst>
                                      </p:cBhvr>
                                    </p:animRot>
                                    <p:animRot by="-1500000">
                                      <p:cBhvr>
                                        <p:cTn id="49" dur="125" fill="hold">
                                          <p:stCondLst>
                                            <p:cond delay="250"/>
                                          </p:stCondLst>
                                        </p:cTn>
                                        <p:tgtEl>
                                          <p:spTgt spid="63">
                                            <p:txEl>
                                              <p:pRg st="5" end="5"/>
                                            </p:txEl>
                                          </p:spTgt>
                                        </p:tgtEl>
                                        <p:attrNameLst>
                                          <p:attrName>r</p:attrName>
                                        </p:attrNameLst>
                                      </p:cBhvr>
                                    </p:animRot>
                                    <p:animRot by="1500000">
                                      <p:cBhvr>
                                        <p:cTn id="50" dur="125" fill="hold">
                                          <p:stCondLst>
                                            <p:cond delay="375"/>
                                          </p:stCondLst>
                                        </p:cTn>
                                        <p:tgtEl>
                                          <p:spTgt spid="6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123" y="117693"/>
            <a:ext cx="11204620" cy="67403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ar-DZ" sz="2400" dirty="0">
                <a:ln w="0"/>
                <a:solidFill>
                  <a:schemeClr val="tx1"/>
                </a:solidFill>
                <a:effectLst>
                  <a:outerShdw blurRad="38100" dist="19050" dir="2700000" algn="tl" rotWithShape="0">
                    <a:schemeClr val="dk1">
                      <a:alpha val="40000"/>
                    </a:schemeClr>
                  </a:outerShdw>
                </a:effectLst>
              </a:rPr>
              <a:t>ويهدف التخطيط السياحي البيئي إلى تحقيق الآثار الإيجابية على البيئة بمختلف المقاصد السياحية بتوجيه الإيرادات السياحية إلى حماية البيئة والحفاظ عليها.</a:t>
            </a:r>
          </a:p>
          <a:p>
            <a:pPr algn="just" rtl="1"/>
            <a:r>
              <a:rPr lang="ar-DZ" sz="2400" dirty="0">
                <a:ln w="0"/>
                <a:solidFill>
                  <a:schemeClr val="tx1"/>
                </a:solidFill>
                <a:effectLst>
                  <a:outerShdw blurRad="38100" dist="19050" dir="2700000" algn="tl" rotWithShape="0">
                    <a:schemeClr val="dk1">
                      <a:alpha val="40000"/>
                    </a:schemeClr>
                  </a:outerShdw>
                </a:effectLst>
              </a:rPr>
              <a:t>	وفي هذا الإطار يبرز مفهوم السياحة البيئية كعملية تعلم وثقافة وتربية بمكونات البيئة، وبذلك فهي وسيلة لتعريف السياح بالبيئة </a:t>
            </a:r>
            <a:r>
              <a:rPr lang="ar-DZ" sz="2400" dirty="0" err="1">
                <a:ln w="0"/>
                <a:solidFill>
                  <a:schemeClr val="tx1"/>
                </a:solidFill>
                <a:effectLst>
                  <a:outerShdw blurRad="38100" dist="19050" dir="2700000" algn="tl" rotWithShape="0">
                    <a:schemeClr val="dk1">
                      <a:alpha val="40000"/>
                    </a:schemeClr>
                  </a:outerShdw>
                </a:effectLst>
              </a:rPr>
              <a:t>والإنخراط</a:t>
            </a:r>
            <a:r>
              <a:rPr lang="ar-DZ" sz="2400" dirty="0">
                <a:ln w="0"/>
                <a:solidFill>
                  <a:schemeClr val="tx1"/>
                </a:solidFill>
                <a:effectLst>
                  <a:outerShdw blurRad="38100" dist="19050" dir="2700000" algn="tl" rotWithShape="0">
                    <a:schemeClr val="dk1">
                      <a:alpha val="40000"/>
                    </a:schemeClr>
                  </a:outerShdw>
                </a:effectLst>
              </a:rPr>
              <a:t> بها، أما السياحة المستدامة فهي </a:t>
            </a:r>
            <a:r>
              <a:rPr lang="ar-DZ" sz="2400" dirty="0" err="1">
                <a:ln w="0"/>
                <a:solidFill>
                  <a:schemeClr val="tx1"/>
                </a:solidFill>
                <a:effectLst>
                  <a:outerShdw blurRad="38100" dist="19050" dir="2700000" algn="tl" rotWithShape="0">
                    <a:schemeClr val="dk1">
                      <a:alpha val="40000"/>
                    </a:schemeClr>
                  </a:outerShdw>
                </a:effectLst>
              </a:rPr>
              <a:t>الإستغلال</a:t>
            </a:r>
            <a:r>
              <a:rPr lang="ar-DZ" sz="2400" dirty="0">
                <a:ln w="0"/>
                <a:solidFill>
                  <a:schemeClr val="tx1"/>
                </a:solidFill>
                <a:effectLst>
                  <a:outerShdw blurRad="38100" dist="19050" dir="2700000" algn="tl" rotWithShape="0">
                    <a:schemeClr val="dk1">
                      <a:alpha val="40000"/>
                    </a:schemeClr>
                  </a:outerShdw>
                </a:effectLst>
              </a:rPr>
              <a:t> الأمثل للمواقع السياحية من حيث دخول السياح بأعداد متوازنة للمواقع السياحية، على أن يكونوا على علم مسبق ومعرفة بأهمية المناطق السياحية والتعامل معها بشكل ودي، وذلك للحيلولة دون وقوع الأضرار على الطرفين.</a:t>
            </a:r>
          </a:p>
          <a:p>
            <a:pPr algn="just" rtl="1"/>
            <a:r>
              <a:rPr lang="ar-DZ" sz="2400" dirty="0">
                <a:ln w="0"/>
                <a:solidFill>
                  <a:schemeClr val="tx1"/>
                </a:solidFill>
                <a:effectLst>
                  <a:outerShdw blurRad="38100" dist="19050" dir="2700000" algn="tl" rotWithShape="0">
                    <a:schemeClr val="dk1">
                      <a:alpha val="40000"/>
                    </a:schemeClr>
                  </a:outerShdw>
                </a:effectLst>
              </a:rPr>
              <a:t>	وتلبي السياحة المستدامة </a:t>
            </a:r>
            <a:r>
              <a:rPr lang="ar-DZ" sz="2400" dirty="0" err="1">
                <a:ln w="0"/>
                <a:solidFill>
                  <a:schemeClr val="tx1"/>
                </a:solidFill>
                <a:effectLst>
                  <a:outerShdw blurRad="38100" dist="19050" dir="2700000" algn="tl" rotWithShape="0">
                    <a:schemeClr val="dk1">
                      <a:alpha val="40000"/>
                    </a:schemeClr>
                  </a:outerShdw>
                </a:effectLst>
              </a:rPr>
              <a:t>إحتياجات</a:t>
            </a:r>
            <a:r>
              <a:rPr lang="ar-DZ" sz="2400" dirty="0">
                <a:ln w="0"/>
                <a:solidFill>
                  <a:schemeClr val="tx1"/>
                </a:solidFill>
                <a:effectLst>
                  <a:outerShdw blurRad="38100" dist="19050" dir="2700000" algn="tl" rotWithShape="0">
                    <a:schemeClr val="dk1">
                      <a:alpha val="40000"/>
                    </a:schemeClr>
                  </a:outerShdw>
                </a:effectLst>
              </a:rPr>
              <a:t> السياح، مثلما تعمل على الحفاظ على المناطق السياحية وزيادة فرص العمل للمجتمع المحلي، وهي تعمل على إدارة كل الموارد المتاحة سواء كانت </a:t>
            </a:r>
            <a:r>
              <a:rPr lang="ar-DZ" sz="2400" dirty="0" err="1">
                <a:ln w="0"/>
                <a:solidFill>
                  <a:schemeClr val="tx1"/>
                </a:solidFill>
                <a:effectLst>
                  <a:outerShdw blurRad="38100" dist="19050" dir="2700000" algn="tl" rotWithShape="0">
                    <a:schemeClr val="dk1">
                      <a:alpha val="40000"/>
                    </a:schemeClr>
                  </a:outerShdw>
                </a:effectLst>
              </a:rPr>
              <a:t>إقتصادية</a:t>
            </a:r>
            <a:r>
              <a:rPr lang="ar-DZ" sz="2400" dirty="0">
                <a:ln w="0"/>
                <a:solidFill>
                  <a:schemeClr val="tx1"/>
                </a:solidFill>
                <a:effectLst>
                  <a:outerShdw blurRad="38100" dist="19050" dir="2700000" algn="tl" rotWithShape="0">
                    <a:schemeClr val="dk1">
                      <a:alpha val="40000"/>
                    </a:schemeClr>
                  </a:outerShdw>
                </a:effectLst>
              </a:rPr>
              <a:t> أو </a:t>
            </a:r>
            <a:r>
              <a:rPr lang="ar-DZ" sz="2400" dirty="0" err="1">
                <a:ln w="0"/>
                <a:solidFill>
                  <a:schemeClr val="tx1"/>
                </a:solidFill>
                <a:effectLst>
                  <a:outerShdw blurRad="38100" dist="19050" dir="2700000" algn="tl" rotWithShape="0">
                    <a:schemeClr val="dk1">
                      <a:alpha val="40000"/>
                    </a:schemeClr>
                  </a:outerShdw>
                </a:effectLst>
              </a:rPr>
              <a:t>إجتماعية</a:t>
            </a:r>
            <a:r>
              <a:rPr lang="ar-DZ" sz="2400" dirty="0">
                <a:ln w="0"/>
                <a:solidFill>
                  <a:schemeClr val="tx1"/>
                </a:solidFill>
                <a:effectLst>
                  <a:outerShdw blurRad="38100" dist="19050" dir="2700000" algn="tl" rotWithShape="0">
                    <a:schemeClr val="dk1">
                      <a:alpha val="40000"/>
                    </a:schemeClr>
                  </a:outerShdw>
                </a:effectLst>
              </a:rPr>
              <a:t> أو جمالية أو طبيعية في التعامل مع المعطيات التراثية والثقافية، بالإضافة إلى ضرورة المحافظة على التوازن البيئي والتنوع الحيوي.</a:t>
            </a:r>
          </a:p>
          <a:p>
            <a:pPr algn="just" rtl="1"/>
            <a:r>
              <a:rPr lang="ar-DZ" sz="2400" dirty="0">
                <a:ln w="0"/>
                <a:solidFill>
                  <a:schemeClr val="tx1"/>
                </a:solidFill>
                <a:effectLst>
                  <a:outerShdw blurRad="38100" dist="19050" dir="2700000" algn="tl" rotWithShape="0">
                    <a:schemeClr val="dk1">
                      <a:alpha val="40000"/>
                    </a:schemeClr>
                  </a:outerShdw>
                </a:effectLst>
              </a:rPr>
              <a:t>	أصبحت السياحة البيئية المستدامة هدفا رئيسا تحقق أهداف التنمية </a:t>
            </a:r>
            <a:r>
              <a:rPr lang="ar-DZ" sz="2400" dirty="0" err="1">
                <a:ln w="0"/>
                <a:solidFill>
                  <a:schemeClr val="tx1"/>
                </a:solidFill>
                <a:effectLst>
                  <a:outerShdw blurRad="38100" dist="19050" dir="2700000" algn="tl" rotWithShape="0">
                    <a:schemeClr val="dk1">
                      <a:alpha val="40000"/>
                    </a:schemeClr>
                  </a:outerShdw>
                </a:effectLst>
              </a:rPr>
              <a:t>الإقتصادية</a:t>
            </a:r>
            <a:r>
              <a:rPr lang="ar-DZ" sz="2400" dirty="0">
                <a:ln w="0"/>
                <a:solidFill>
                  <a:schemeClr val="tx1"/>
                </a:solidFill>
                <a:effectLst>
                  <a:outerShdw blurRad="38100" dist="19050" dir="2700000" algn="tl" rotWithShape="0">
                    <a:schemeClr val="dk1">
                      <a:alpha val="40000"/>
                    </a:schemeClr>
                  </a:outerShdw>
                </a:effectLst>
              </a:rPr>
              <a:t> </a:t>
            </a:r>
            <a:r>
              <a:rPr lang="ar-DZ" sz="2400" dirty="0" err="1">
                <a:ln w="0"/>
                <a:solidFill>
                  <a:schemeClr val="tx1"/>
                </a:solidFill>
                <a:effectLst>
                  <a:outerShdw blurRad="38100" dist="19050" dir="2700000" algn="tl" rotWithShape="0">
                    <a:schemeClr val="dk1">
                      <a:alpha val="40000"/>
                    </a:schemeClr>
                  </a:outerShdw>
                </a:effectLst>
              </a:rPr>
              <a:t>والإجتماعية</a:t>
            </a:r>
            <a:r>
              <a:rPr lang="ar-DZ" sz="2400" dirty="0">
                <a:ln w="0"/>
                <a:solidFill>
                  <a:schemeClr val="tx1"/>
                </a:solidFill>
                <a:effectLst>
                  <a:outerShdw blurRad="38100" dist="19050" dir="2700000" algn="tl" rotWithShape="0">
                    <a:schemeClr val="dk1">
                      <a:alpha val="40000"/>
                    </a:schemeClr>
                  </a:outerShdw>
                </a:effectLst>
              </a:rPr>
              <a:t> والثقافية، باعتبارها مصدرا مهما من مصادر الدخل الوطني ورافد من روافد التنمية، وواجهة ثقافية للتعريف بالتراث والثقافة والكنوز السياحية للشعوب، مما يتطلب من صناع القرار </a:t>
            </a:r>
            <a:r>
              <a:rPr lang="ar-DZ" sz="2400" dirty="0" err="1">
                <a:ln w="0"/>
                <a:solidFill>
                  <a:schemeClr val="tx1"/>
                </a:solidFill>
                <a:effectLst>
                  <a:outerShdw blurRad="38100" dist="19050" dir="2700000" algn="tl" rotWithShape="0">
                    <a:schemeClr val="dk1">
                      <a:alpha val="40000"/>
                    </a:schemeClr>
                  </a:outerShdw>
                </a:effectLst>
              </a:rPr>
              <a:t>إتخاذ</a:t>
            </a:r>
            <a:r>
              <a:rPr lang="ar-DZ" sz="2400" dirty="0">
                <a:ln w="0"/>
                <a:solidFill>
                  <a:schemeClr val="tx1"/>
                </a:solidFill>
                <a:effectLst>
                  <a:outerShdw blurRad="38100" dist="19050" dir="2700000" algn="tl" rotWithShape="0">
                    <a:schemeClr val="dk1">
                      <a:alpha val="40000"/>
                    </a:schemeClr>
                  </a:outerShdw>
                </a:effectLst>
              </a:rPr>
              <a:t> الآليات المناسبة لتحقيق ودعم السياحة المستدامة ومتابعة تنفيذها.</a:t>
            </a:r>
          </a:p>
          <a:p>
            <a:pPr algn="just" rtl="1"/>
            <a:r>
              <a:rPr lang="ar-DZ" sz="2400" dirty="0">
                <a:ln w="0"/>
                <a:solidFill>
                  <a:schemeClr val="tx1"/>
                </a:solidFill>
                <a:effectLst>
                  <a:outerShdw blurRad="38100" dist="19050" dir="2700000" algn="tl" rotWithShape="0">
                    <a:schemeClr val="dk1">
                      <a:alpha val="40000"/>
                    </a:schemeClr>
                  </a:outerShdw>
                </a:effectLst>
              </a:rPr>
              <a:t>ومما سبق تنبثق إشكالية البحث على النحو الآتي:</a:t>
            </a:r>
          </a:p>
          <a:p>
            <a:pPr algn="just" rtl="1"/>
            <a:endParaRPr lang="ar-DZ" sz="2000" b="1" dirty="0"/>
          </a:p>
          <a:p>
            <a:pPr algn="ctr" rtl="1"/>
            <a:r>
              <a:rPr lang="ar-DZ" sz="3200" b="1" dirty="0">
                <a:solidFill>
                  <a:srgbClr val="FF0000"/>
                </a:solidFill>
              </a:rPr>
              <a:t>ماهي السياحة البيئية والمستدامة؟</a:t>
            </a:r>
          </a:p>
          <a:p>
            <a:pPr algn="just" rtl="1"/>
            <a:endParaRPr lang="ar-DZ" sz="2000" b="1" dirty="0"/>
          </a:p>
        </p:txBody>
      </p:sp>
    </p:spTree>
    <p:extLst>
      <p:ext uri="{BB962C8B-B14F-4D97-AF65-F5344CB8AC3E}">
        <p14:creationId xmlns:p14="http://schemas.microsoft.com/office/powerpoint/2010/main" val="15972047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007752860"/>
              </p:ext>
            </p:extLst>
          </p:nvPr>
        </p:nvGraphicFramePr>
        <p:xfrm>
          <a:off x="759854" y="738672"/>
          <a:ext cx="10740982" cy="522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5058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407000332"/>
              </p:ext>
            </p:extLst>
          </p:nvPr>
        </p:nvGraphicFramePr>
        <p:xfrm>
          <a:off x="-940158" y="1252826"/>
          <a:ext cx="11487955" cy="5100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48000" y="0"/>
            <a:ext cx="6417142" cy="830997"/>
          </a:xfrm>
          <a:prstGeom prst="rect">
            <a:avLst/>
          </a:prstGeom>
        </p:spPr>
        <p:txBody>
          <a:bodyPr wrap="none">
            <a:spAutoFit/>
          </a:bodyPr>
          <a:lstStyle/>
          <a:p>
            <a:pPr algn="r" rtl="1"/>
            <a:r>
              <a:rPr lang="ar-DZ" sz="4800" b="1" dirty="0">
                <a:solidFill>
                  <a:srgbClr val="FF0000"/>
                </a:solidFill>
              </a:rPr>
              <a:t>•المطلب الأول: ماهية السياحة.</a:t>
            </a:r>
          </a:p>
        </p:txBody>
      </p:sp>
      <p:sp>
        <p:nvSpPr>
          <p:cNvPr id="5" name="Rectangle 4"/>
          <p:cNvSpPr/>
          <p:nvPr/>
        </p:nvSpPr>
        <p:spPr>
          <a:xfrm>
            <a:off x="9302733" y="830997"/>
            <a:ext cx="2779928" cy="584775"/>
          </a:xfrm>
          <a:prstGeom prst="rect">
            <a:avLst/>
          </a:prstGeom>
        </p:spPr>
        <p:txBody>
          <a:bodyPr wrap="none">
            <a:spAutoFit/>
          </a:bodyPr>
          <a:lstStyle/>
          <a:p>
            <a:pPr algn="r" rtl="1"/>
            <a:r>
              <a:rPr lang="ar-DZ" sz="3200" b="1" dirty="0">
                <a:solidFill>
                  <a:srgbClr val="FF0000"/>
                </a:solidFill>
              </a:rPr>
              <a:t>1. تعريف السياحة:</a:t>
            </a:r>
          </a:p>
        </p:txBody>
      </p:sp>
      <p:pic>
        <p:nvPicPr>
          <p:cNvPr id="8" name="Image 7"/>
          <p:cNvPicPr>
            <a:picLocks noChangeAspect="1"/>
          </p:cNvPicPr>
          <p:nvPr/>
        </p:nvPicPr>
        <p:blipFill>
          <a:blip r:embed="rId7"/>
          <a:stretch>
            <a:fillRect/>
          </a:stretch>
        </p:blipFill>
        <p:spPr>
          <a:xfrm>
            <a:off x="8985563" y="1470481"/>
            <a:ext cx="2952750" cy="4479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1313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608CD276-CC75-4E33-A1AE-0D094A2641E4}"/>
                                            </p:graphicEl>
                                          </p:spTgt>
                                        </p:tgtEl>
                                        <p:attrNameLst>
                                          <p:attrName>style.visibility</p:attrName>
                                        </p:attrNameLst>
                                      </p:cBhvr>
                                      <p:to>
                                        <p:strVal val="visible"/>
                                      </p:to>
                                    </p:set>
                                    <p:animEffect transition="in" filter="fade">
                                      <p:cBhvr>
                                        <p:cTn id="7" dur="1000"/>
                                        <p:tgtEl>
                                          <p:spTgt spid="7">
                                            <p:graphicEl>
                                              <a:dgm id="{608CD276-CC75-4E33-A1AE-0D094A2641E4}"/>
                                            </p:graphicEl>
                                          </p:spTgt>
                                        </p:tgtEl>
                                      </p:cBhvr>
                                    </p:animEffect>
                                    <p:anim calcmode="lin" valueType="num">
                                      <p:cBhvr>
                                        <p:cTn id="8" dur="1000" fill="hold"/>
                                        <p:tgtEl>
                                          <p:spTgt spid="7">
                                            <p:graphicEl>
                                              <a:dgm id="{608CD276-CC75-4E33-A1AE-0D094A2641E4}"/>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608CD276-CC75-4E33-A1AE-0D094A2641E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12941162-2D94-47A0-8108-A2C1352598CA}"/>
                                            </p:graphicEl>
                                          </p:spTgt>
                                        </p:tgtEl>
                                        <p:attrNameLst>
                                          <p:attrName>style.visibility</p:attrName>
                                        </p:attrNameLst>
                                      </p:cBhvr>
                                      <p:to>
                                        <p:strVal val="visible"/>
                                      </p:to>
                                    </p:set>
                                    <p:animEffect transition="in" filter="fade">
                                      <p:cBhvr>
                                        <p:cTn id="14" dur="1000"/>
                                        <p:tgtEl>
                                          <p:spTgt spid="7">
                                            <p:graphicEl>
                                              <a:dgm id="{12941162-2D94-47A0-8108-A2C1352598CA}"/>
                                            </p:graphicEl>
                                          </p:spTgt>
                                        </p:tgtEl>
                                      </p:cBhvr>
                                    </p:animEffect>
                                    <p:anim calcmode="lin" valueType="num">
                                      <p:cBhvr>
                                        <p:cTn id="15" dur="1000" fill="hold"/>
                                        <p:tgtEl>
                                          <p:spTgt spid="7">
                                            <p:graphicEl>
                                              <a:dgm id="{12941162-2D94-47A0-8108-A2C1352598CA}"/>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12941162-2D94-47A0-8108-A2C1352598C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9C369AC7-5D06-41A1-A7F5-F1E0E1DF8B3C}"/>
                                            </p:graphicEl>
                                          </p:spTgt>
                                        </p:tgtEl>
                                        <p:attrNameLst>
                                          <p:attrName>style.visibility</p:attrName>
                                        </p:attrNameLst>
                                      </p:cBhvr>
                                      <p:to>
                                        <p:strVal val="visible"/>
                                      </p:to>
                                    </p:set>
                                    <p:animEffect transition="in" filter="fade">
                                      <p:cBhvr>
                                        <p:cTn id="19" dur="1000"/>
                                        <p:tgtEl>
                                          <p:spTgt spid="7">
                                            <p:graphicEl>
                                              <a:dgm id="{9C369AC7-5D06-41A1-A7F5-F1E0E1DF8B3C}"/>
                                            </p:graphicEl>
                                          </p:spTgt>
                                        </p:tgtEl>
                                      </p:cBhvr>
                                    </p:animEffect>
                                    <p:anim calcmode="lin" valueType="num">
                                      <p:cBhvr>
                                        <p:cTn id="20" dur="1000" fill="hold"/>
                                        <p:tgtEl>
                                          <p:spTgt spid="7">
                                            <p:graphicEl>
                                              <a:dgm id="{9C369AC7-5D06-41A1-A7F5-F1E0E1DF8B3C}"/>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9C369AC7-5D06-41A1-A7F5-F1E0E1DF8B3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58C1EA81-86A1-4405-9A4F-5ACCF2984076}"/>
                                            </p:graphicEl>
                                          </p:spTgt>
                                        </p:tgtEl>
                                        <p:attrNameLst>
                                          <p:attrName>style.visibility</p:attrName>
                                        </p:attrNameLst>
                                      </p:cBhvr>
                                      <p:to>
                                        <p:strVal val="visible"/>
                                      </p:to>
                                    </p:set>
                                    <p:animEffect transition="in" filter="fade">
                                      <p:cBhvr>
                                        <p:cTn id="26" dur="1000"/>
                                        <p:tgtEl>
                                          <p:spTgt spid="7">
                                            <p:graphicEl>
                                              <a:dgm id="{58C1EA81-86A1-4405-9A4F-5ACCF2984076}"/>
                                            </p:graphicEl>
                                          </p:spTgt>
                                        </p:tgtEl>
                                      </p:cBhvr>
                                    </p:animEffect>
                                    <p:anim calcmode="lin" valueType="num">
                                      <p:cBhvr>
                                        <p:cTn id="27" dur="1000" fill="hold"/>
                                        <p:tgtEl>
                                          <p:spTgt spid="7">
                                            <p:graphicEl>
                                              <a:dgm id="{58C1EA81-86A1-4405-9A4F-5ACCF2984076}"/>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58C1EA81-86A1-4405-9A4F-5ACCF298407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DF1A8E68-7320-4399-BC99-61B1F2C38209}"/>
                                            </p:graphicEl>
                                          </p:spTgt>
                                        </p:tgtEl>
                                        <p:attrNameLst>
                                          <p:attrName>style.visibility</p:attrName>
                                        </p:attrNameLst>
                                      </p:cBhvr>
                                      <p:to>
                                        <p:strVal val="visible"/>
                                      </p:to>
                                    </p:set>
                                    <p:animEffect transition="in" filter="fade">
                                      <p:cBhvr>
                                        <p:cTn id="31" dur="1000"/>
                                        <p:tgtEl>
                                          <p:spTgt spid="7">
                                            <p:graphicEl>
                                              <a:dgm id="{DF1A8E68-7320-4399-BC99-61B1F2C38209}"/>
                                            </p:graphicEl>
                                          </p:spTgt>
                                        </p:tgtEl>
                                      </p:cBhvr>
                                    </p:animEffect>
                                    <p:anim calcmode="lin" valueType="num">
                                      <p:cBhvr>
                                        <p:cTn id="32" dur="1000" fill="hold"/>
                                        <p:tgtEl>
                                          <p:spTgt spid="7">
                                            <p:graphicEl>
                                              <a:dgm id="{DF1A8E68-7320-4399-BC99-61B1F2C38209}"/>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DF1A8E68-7320-4399-BC99-61B1F2C3820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solidFill>
                  <a:srgbClr val="25A6E0"/>
                </a:solidFill>
              </a:rPr>
              <a:pPr/>
              <a:t>8</a:t>
            </a:fld>
            <a:endParaRPr>
              <a:solidFill>
                <a:srgbClr val="25A6E0"/>
              </a:solidFill>
            </a:endParaRPr>
          </a:p>
        </p:txBody>
      </p:sp>
      <p:grpSp>
        <p:nvGrpSpPr>
          <p:cNvPr id="222" name="Google Shape;222;p28"/>
          <p:cNvGrpSpPr/>
          <p:nvPr/>
        </p:nvGrpSpPr>
        <p:grpSpPr>
          <a:xfrm>
            <a:off x="197489" y="3043554"/>
            <a:ext cx="4170028" cy="1719600"/>
            <a:chOff x="148117" y="1977865"/>
            <a:chExt cx="3127521" cy="1289700"/>
          </a:xfrm>
        </p:grpSpPr>
        <p:sp>
          <p:nvSpPr>
            <p:cNvPr id="223" name="Google Shape;223;p28"/>
            <p:cNvSpPr txBox="1"/>
            <p:nvPr/>
          </p:nvSpPr>
          <p:spPr>
            <a:xfrm>
              <a:off x="148117" y="1977865"/>
              <a:ext cx="2816717" cy="1289700"/>
            </a:xfrm>
            <a:prstGeom prst="rect">
              <a:avLst/>
            </a:prstGeom>
            <a:noFill/>
            <a:ln>
              <a:noFill/>
            </a:ln>
          </p:spPr>
          <p:txBody>
            <a:bodyPr spcFirstLastPara="1" wrap="square" lIns="121900" tIns="121900" rIns="121900" bIns="121900" anchor="ctr" anchorCtr="0">
              <a:noAutofit/>
            </a:bodyPr>
            <a:lstStyle/>
            <a:p>
              <a:pPr algn="r">
                <a:buClr>
                  <a:srgbClr val="000000"/>
                </a:buClr>
                <a:buFont typeface="Arial"/>
                <a:buNone/>
              </a:pPr>
              <a:endParaRPr sz="1067" b="1" kern="0" dirty="0">
                <a:solidFill>
                  <a:srgbClr val="000C18"/>
                </a:solidFill>
                <a:latin typeface="Inter"/>
                <a:ea typeface="Inter"/>
                <a:cs typeface="Inter"/>
                <a:sym typeface="Inter"/>
              </a:endParaRPr>
            </a:p>
            <a:p>
              <a:pPr algn="ctr" rtl="1">
                <a:spcAft>
                  <a:spcPts val="2133"/>
                </a:spcAft>
                <a:buClr>
                  <a:srgbClr val="000000"/>
                </a:buClr>
              </a:pPr>
              <a:r>
                <a:rPr lang="ar-DZ" sz="3200" b="1" kern="0" dirty="0">
                  <a:latin typeface="Inter"/>
                  <a:ea typeface="Inter"/>
                  <a:cs typeface="Inter"/>
                  <a:sym typeface="Inter"/>
                </a:rPr>
                <a:t>ثالثا: خصائص السياحة حسب عناصرها:</a:t>
              </a:r>
            </a:p>
          </p:txBody>
        </p:sp>
        <p:cxnSp>
          <p:nvCxnSpPr>
            <p:cNvPr id="224" name="Google Shape;224;p28"/>
            <p:cNvCxnSpPr/>
            <p:nvPr/>
          </p:nvCxnSpPr>
          <p:spPr>
            <a:xfrm rot="10800000">
              <a:off x="2642038" y="2647950"/>
              <a:ext cx="633600" cy="0"/>
            </a:xfrm>
            <a:prstGeom prst="straightConnector1">
              <a:avLst/>
            </a:prstGeom>
            <a:noFill/>
            <a:ln w="9525" cap="flat" cmpd="sng">
              <a:solidFill>
                <a:schemeClr val="accent1"/>
              </a:solidFill>
              <a:prstDash val="solid"/>
              <a:round/>
              <a:headEnd type="none" w="sm" len="sm"/>
              <a:tailEnd type="oval" w="med" len="med"/>
            </a:ln>
          </p:spPr>
        </p:cxnSp>
      </p:grpSp>
      <p:grpSp>
        <p:nvGrpSpPr>
          <p:cNvPr id="225" name="Google Shape;225;p28"/>
          <p:cNvGrpSpPr/>
          <p:nvPr/>
        </p:nvGrpSpPr>
        <p:grpSpPr>
          <a:xfrm>
            <a:off x="7006076" y="2011575"/>
            <a:ext cx="4814200" cy="1719600"/>
            <a:chOff x="5209838" y="1060350"/>
            <a:chExt cx="3610650" cy="1289700"/>
          </a:xfrm>
        </p:grpSpPr>
        <p:sp>
          <p:nvSpPr>
            <p:cNvPr id="226" name="Google Shape;226;p28"/>
            <p:cNvSpPr txBox="1"/>
            <p:nvPr/>
          </p:nvSpPr>
          <p:spPr>
            <a:xfrm>
              <a:off x="6696488" y="1060350"/>
              <a:ext cx="2124000" cy="12897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ar-DZ" sz="2667" b="1" kern="0" dirty="0">
                  <a:latin typeface="Inter"/>
                  <a:ea typeface="Inter"/>
                  <a:cs typeface="Times New Roman" panose="02020603050405020304" pitchFamily="18" charset="0"/>
                  <a:sym typeface="Inter"/>
                </a:rPr>
                <a:t>أولا: خصائص السياحة حسب طبيعتها:</a:t>
              </a:r>
            </a:p>
          </p:txBody>
        </p:sp>
        <p:cxnSp>
          <p:nvCxnSpPr>
            <p:cNvPr id="227" name="Google Shape;227;p28"/>
            <p:cNvCxnSpPr/>
            <p:nvPr/>
          </p:nvCxnSpPr>
          <p:spPr>
            <a:xfrm>
              <a:off x="5209838" y="1705200"/>
              <a:ext cx="1286700" cy="0"/>
            </a:xfrm>
            <a:prstGeom prst="straightConnector1">
              <a:avLst/>
            </a:prstGeom>
            <a:noFill/>
            <a:ln w="9525" cap="flat" cmpd="sng">
              <a:solidFill>
                <a:schemeClr val="dk1"/>
              </a:solidFill>
              <a:prstDash val="solid"/>
              <a:round/>
              <a:headEnd type="none" w="sm" len="sm"/>
              <a:tailEnd type="oval" w="med" len="med"/>
            </a:ln>
          </p:spPr>
        </p:cxnSp>
      </p:grpSp>
      <p:grpSp>
        <p:nvGrpSpPr>
          <p:cNvPr id="228" name="Google Shape;228;p28"/>
          <p:cNvGrpSpPr/>
          <p:nvPr/>
        </p:nvGrpSpPr>
        <p:grpSpPr>
          <a:xfrm>
            <a:off x="7240708" y="4437240"/>
            <a:ext cx="4728027" cy="1441106"/>
            <a:chOff x="5209838" y="3124037"/>
            <a:chExt cx="3953982" cy="1289700"/>
          </a:xfrm>
        </p:grpSpPr>
        <p:sp>
          <p:nvSpPr>
            <p:cNvPr id="229" name="Google Shape;229;p28"/>
            <p:cNvSpPr txBox="1"/>
            <p:nvPr/>
          </p:nvSpPr>
          <p:spPr>
            <a:xfrm>
              <a:off x="6671304" y="3124037"/>
              <a:ext cx="2492516" cy="12897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ar-DZ" sz="2667" b="1" kern="0" dirty="0">
                  <a:latin typeface="Inter"/>
                  <a:ea typeface="Inter"/>
                  <a:cs typeface="Times New Roman" panose="02020603050405020304" pitchFamily="18" charset="0"/>
                  <a:sym typeface="Inter"/>
                </a:rPr>
                <a:t>ثانيا: خصائص السياحة حسب تأثيرها:</a:t>
              </a:r>
            </a:p>
          </p:txBody>
        </p:sp>
        <p:cxnSp>
          <p:nvCxnSpPr>
            <p:cNvPr id="230" name="Google Shape;230;p28"/>
            <p:cNvCxnSpPr/>
            <p:nvPr/>
          </p:nvCxnSpPr>
          <p:spPr>
            <a:xfrm>
              <a:off x="5209838" y="3648300"/>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231" name="Google Shape;231;p28"/>
          <p:cNvGrpSpPr/>
          <p:nvPr/>
        </p:nvGrpSpPr>
        <p:grpSpPr>
          <a:xfrm>
            <a:off x="3545674" y="1409936"/>
            <a:ext cx="5086447" cy="5054129"/>
            <a:chOff x="2662213" y="676344"/>
            <a:chExt cx="3814835" cy="3790597"/>
          </a:xfrm>
        </p:grpSpPr>
        <p:sp>
          <p:nvSpPr>
            <p:cNvPr id="232" name="Google Shape;232;p28"/>
            <p:cNvSpPr/>
            <p:nvPr/>
          </p:nvSpPr>
          <p:spPr>
            <a:xfrm rot="3600185">
              <a:off x="3169983" y="1184511"/>
              <a:ext cx="2774659" cy="2774659"/>
            </a:xfrm>
            <a:prstGeom prst="blockArc">
              <a:avLst>
                <a:gd name="adj1" fmla="val 12622480"/>
                <a:gd name="adj2" fmla="val 19781569"/>
                <a:gd name="adj3" fmla="val 20773"/>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8"/>
            <p:cNvSpPr/>
            <p:nvPr/>
          </p:nvSpPr>
          <p:spPr>
            <a:xfrm rot="10800000">
              <a:off x="3183490" y="1163229"/>
              <a:ext cx="2774700" cy="2774700"/>
            </a:xfrm>
            <a:prstGeom prst="blockArc">
              <a:avLst>
                <a:gd name="adj1" fmla="val 12622480"/>
                <a:gd name="adj2" fmla="val 19662822"/>
                <a:gd name="adj3" fmla="val 20729"/>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8"/>
            <p:cNvSpPr/>
            <p:nvPr/>
          </p:nvSpPr>
          <p:spPr>
            <a:xfrm rot="-3600185">
              <a:off x="3194618" y="1184114"/>
              <a:ext cx="2774659" cy="2774659"/>
            </a:xfrm>
            <a:prstGeom prst="blockArc">
              <a:avLst>
                <a:gd name="adj1" fmla="val 12622480"/>
                <a:gd name="adj2" fmla="val 19703271"/>
                <a:gd name="adj3" fmla="val 20851"/>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35" name="Google Shape;235;p28"/>
            <p:cNvGrpSpPr/>
            <p:nvPr/>
          </p:nvGrpSpPr>
          <p:grpSpPr>
            <a:xfrm rot="-7200165">
              <a:off x="3337679" y="2826785"/>
              <a:ext cx="585011" cy="585536"/>
              <a:chOff x="1967628" y="812211"/>
              <a:chExt cx="588000" cy="588000"/>
            </a:xfrm>
          </p:grpSpPr>
          <p:sp>
            <p:nvSpPr>
              <p:cNvPr id="236" name="Google Shape;236;p28"/>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chemeClr val="dk1">
                    <a:alpha val="43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28"/>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8" name="Google Shape;238;p28"/>
            <p:cNvGrpSpPr/>
            <p:nvPr/>
          </p:nvGrpSpPr>
          <p:grpSpPr>
            <a:xfrm>
              <a:off x="4264097" y="1180331"/>
              <a:ext cx="585001" cy="585530"/>
              <a:chOff x="1970048" y="811613"/>
              <a:chExt cx="588000" cy="588000"/>
            </a:xfrm>
          </p:grpSpPr>
          <p:sp>
            <p:nvSpPr>
              <p:cNvPr id="239" name="Google Shape;239;p28"/>
              <p:cNvSpPr/>
              <p:nvPr/>
            </p:nvSpPr>
            <p:spPr>
              <a:xfrm rot="39023">
                <a:off x="1973329" y="814894"/>
                <a:ext cx="581437" cy="581437"/>
              </a:xfrm>
              <a:prstGeom prst="pie">
                <a:avLst>
                  <a:gd name="adj1" fmla="val 6190354"/>
                  <a:gd name="adj2" fmla="val 14996165"/>
                </a:avLst>
              </a:prstGeom>
              <a:solidFill>
                <a:schemeClr val="dk1"/>
              </a:solidFill>
              <a:ln>
                <a:noFill/>
              </a:ln>
              <a:effectLst>
                <a:outerShdw blurRad="142875" algn="bl" rotWithShape="0">
                  <a:schemeClr val="dk1">
                    <a:alpha val="43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8"/>
              <p:cNvSpPr/>
              <p:nvPr/>
            </p:nvSpPr>
            <p:spPr>
              <a:xfrm rot="10800000">
                <a:off x="1973295" y="814927"/>
                <a:ext cx="581400" cy="581400"/>
              </a:xfrm>
              <a:prstGeom prst="pie">
                <a:avLst>
                  <a:gd name="adj1" fmla="val 4028252"/>
                  <a:gd name="adj2" fmla="val 17183677"/>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1" name="Google Shape;241;p28"/>
            <p:cNvGrpSpPr/>
            <p:nvPr/>
          </p:nvGrpSpPr>
          <p:grpSpPr>
            <a:xfrm rot="7200165">
              <a:off x="5229930" y="2804716"/>
              <a:ext cx="585011" cy="585536"/>
              <a:chOff x="1977085" y="811649"/>
              <a:chExt cx="588000" cy="588000"/>
            </a:xfrm>
          </p:grpSpPr>
          <p:sp>
            <p:nvSpPr>
              <p:cNvPr id="242" name="Google Shape;242;p28"/>
              <p:cNvSpPr/>
              <p:nvPr/>
            </p:nvSpPr>
            <p:spPr>
              <a:xfrm rot="39023">
                <a:off x="1980366" y="814930"/>
                <a:ext cx="581437" cy="581437"/>
              </a:xfrm>
              <a:prstGeom prst="pie">
                <a:avLst>
                  <a:gd name="adj1" fmla="val 6190354"/>
                  <a:gd name="adj2" fmla="val 14996165"/>
                </a:avLst>
              </a:prstGeom>
              <a:solidFill>
                <a:schemeClr val="accent2"/>
              </a:solidFill>
              <a:ln>
                <a:noFill/>
              </a:ln>
              <a:effectLst>
                <a:outerShdw blurRad="142875" algn="bl" rotWithShape="0">
                  <a:schemeClr val="dk1">
                    <a:alpha val="43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28"/>
              <p:cNvSpPr/>
              <p:nvPr/>
            </p:nvSpPr>
            <p:spPr>
              <a:xfrm rot="10800000">
                <a:off x="1980332" y="814963"/>
                <a:ext cx="581400" cy="581400"/>
              </a:xfrm>
              <a:prstGeom prst="pie">
                <a:avLst>
                  <a:gd name="adj1" fmla="val 4028252"/>
                  <a:gd name="adj2" fmla="val 17183677"/>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4" name="Google Shape;244;p28"/>
            <p:cNvSpPr txBox="1"/>
            <p:nvPr/>
          </p:nvSpPr>
          <p:spPr>
            <a:xfrm>
              <a:off x="4334550" y="1255312"/>
              <a:ext cx="509100" cy="2670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2133" b="1" kern="0" dirty="0">
                  <a:solidFill>
                    <a:srgbClr val="FFFFFF"/>
                  </a:solidFill>
                  <a:latin typeface="Inter"/>
                  <a:ea typeface="Inter"/>
                  <a:cs typeface="Inter"/>
                  <a:sym typeface="Inter"/>
                </a:rPr>
                <a:t>01</a:t>
              </a:r>
              <a:endParaRPr sz="2133" b="1" kern="0" dirty="0">
                <a:solidFill>
                  <a:srgbClr val="FFFFFF"/>
                </a:solidFill>
                <a:latin typeface="Inter"/>
                <a:ea typeface="Inter"/>
                <a:cs typeface="Inter"/>
                <a:sym typeface="Inter"/>
              </a:endParaRPr>
            </a:p>
          </p:txBody>
        </p:sp>
        <p:sp>
          <p:nvSpPr>
            <p:cNvPr id="245" name="Google Shape;245;p28"/>
            <p:cNvSpPr txBox="1"/>
            <p:nvPr/>
          </p:nvSpPr>
          <p:spPr>
            <a:xfrm>
              <a:off x="3375648" y="2887440"/>
              <a:ext cx="509100" cy="2670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endParaRPr sz="2133" b="1" kern="0" dirty="0">
                <a:solidFill>
                  <a:srgbClr val="FFFFFF"/>
                </a:solidFill>
                <a:latin typeface="Inter"/>
                <a:ea typeface="Inter"/>
                <a:cs typeface="Inter"/>
                <a:sym typeface="Inter"/>
              </a:endParaRPr>
            </a:p>
          </p:txBody>
        </p:sp>
        <p:sp>
          <p:nvSpPr>
            <p:cNvPr id="246" name="Google Shape;246;p28"/>
            <p:cNvSpPr txBox="1"/>
            <p:nvPr/>
          </p:nvSpPr>
          <p:spPr>
            <a:xfrm>
              <a:off x="5281877" y="2857865"/>
              <a:ext cx="509100" cy="2670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2133" b="1" kern="0" dirty="0">
                  <a:solidFill>
                    <a:srgbClr val="FFFFFF"/>
                  </a:solidFill>
                  <a:latin typeface="Inter"/>
                  <a:ea typeface="Inter"/>
                  <a:cs typeface="Inter"/>
                  <a:sym typeface="Inter"/>
                </a:rPr>
                <a:t>02 </a:t>
              </a:r>
              <a:endParaRPr sz="2133" b="1" kern="0" dirty="0">
                <a:solidFill>
                  <a:srgbClr val="FFFFFF"/>
                </a:solidFill>
                <a:latin typeface="Inter"/>
                <a:ea typeface="Inter"/>
                <a:cs typeface="Inter"/>
                <a:sym typeface="Inter"/>
              </a:endParaRPr>
            </a:p>
          </p:txBody>
        </p:sp>
      </p:grpSp>
      <p:sp>
        <p:nvSpPr>
          <p:cNvPr id="2" name="AutoShape 2" descr="حوكمة الشركات – GOMAS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4" name="AutoShape 4" descr="ما هي حوكمة الشركات؟"/>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33" name="Google Shape;246;p28"/>
          <p:cNvSpPr txBox="1"/>
          <p:nvPr/>
        </p:nvSpPr>
        <p:spPr>
          <a:xfrm>
            <a:off x="4457632" y="4318630"/>
            <a:ext cx="678800" cy="3560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ar-DZ" sz="2133" b="1" kern="0" dirty="0">
                <a:solidFill>
                  <a:srgbClr val="FFFFFF"/>
                </a:solidFill>
                <a:latin typeface="Inter"/>
                <a:ea typeface="Inter"/>
                <a:cs typeface="Inter"/>
                <a:sym typeface="Inter"/>
              </a:rPr>
              <a:t>03</a:t>
            </a:r>
            <a:endParaRPr sz="2133" b="1" kern="0" dirty="0">
              <a:solidFill>
                <a:srgbClr val="FFFFFF"/>
              </a:solidFill>
              <a:latin typeface="Inter"/>
              <a:ea typeface="Inter"/>
              <a:cs typeface="Inter"/>
              <a:sym typeface="Inter"/>
            </a:endParaRPr>
          </a:p>
        </p:txBody>
      </p:sp>
      <p:sp>
        <p:nvSpPr>
          <p:cNvPr id="3" name="Rectangle 2"/>
          <p:cNvSpPr/>
          <p:nvPr/>
        </p:nvSpPr>
        <p:spPr>
          <a:xfrm>
            <a:off x="3787680" y="373881"/>
            <a:ext cx="4567537" cy="830997"/>
          </a:xfrm>
          <a:prstGeom prst="rect">
            <a:avLst/>
          </a:prstGeom>
        </p:spPr>
        <p:txBody>
          <a:bodyPr wrap="square">
            <a:spAutoFit/>
          </a:bodyPr>
          <a:lstStyle/>
          <a:p>
            <a:r>
              <a:rPr lang="ar-DZ" sz="4800" b="1" dirty="0">
                <a:solidFill>
                  <a:srgbClr val="FF0000"/>
                </a:solidFill>
              </a:rPr>
              <a:t> خصائص السياحة:</a:t>
            </a:r>
          </a:p>
        </p:txBody>
      </p:sp>
      <p:pic>
        <p:nvPicPr>
          <p:cNvPr id="7" name="Image 6"/>
          <p:cNvPicPr>
            <a:picLocks noChangeAspect="1"/>
          </p:cNvPicPr>
          <p:nvPr/>
        </p:nvPicPr>
        <p:blipFill>
          <a:blip r:embed="rId3"/>
          <a:stretch>
            <a:fillRect/>
          </a:stretch>
        </p:blipFill>
        <p:spPr>
          <a:xfrm>
            <a:off x="5029706" y="2838201"/>
            <a:ext cx="2041940" cy="2239429"/>
          </a:xfrm>
          <a:prstGeom prst="ellipse">
            <a:avLst/>
          </a:prstGeom>
          <a:ln>
            <a:noFill/>
          </a:ln>
          <a:effectLst>
            <a:softEdge rad="112500"/>
          </a:effectLst>
        </p:spPr>
      </p:pic>
    </p:spTree>
    <p:extLst>
      <p:ext uri="{BB962C8B-B14F-4D97-AF65-F5344CB8AC3E}">
        <p14:creationId xmlns:p14="http://schemas.microsoft.com/office/powerpoint/2010/main" val="135546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p:cTn id="7" dur="1000" fill="hold"/>
                                        <p:tgtEl>
                                          <p:spTgt spid="231"/>
                                        </p:tgtEl>
                                        <p:attrNameLst>
                                          <p:attrName>ppt_w</p:attrName>
                                        </p:attrNameLst>
                                      </p:cBhvr>
                                      <p:tavLst>
                                        <p:tav tm="0">
                                          <p:val>
                                            <p:fltVal val="0"/>
                                          </p:val>
                                        </p:tav>
                                        <p:tav tm="100000">
                                          <p:val>
                                            <p:strVal val="#ppt_w"/>
                                          </p:val>
                                        </p:tav>
                                      </p:tavLst>
                                    </p:anim>
                                    <p:anim calcmode="lin" valueType="num">
                                      <p:cBhvr>
                                        <p:cTn id="8" dur="1000" fill="hold"/>
                                        <p:tgtEl>
                                          <p:spTgt spid="231"/>
                                        </p:tgtEl>
                                        <p:attrNameLst>
                                          <p:attrName>ppt_h</p:attrName>
                                        </p:attrNameLst>
                                      </p:cBhvr>
                                      <p:tavLst>
                                        <p:tav tm="0">
                                          <p:val>
                                            <p:fltVal val="0"/>
                                          </p:val>
                                        </p:tav>
                                        <p:tav tm="100000">
                                          <p:val>
                                            <p:strVal val="#ppt_h"/>
                                          </p:val>
                                        </p:tav>
                                      </p:tavLst>
                                    </p:anim>
                                    <p:anim calcmode="lin" valueType="num">
                                      <p:cBhvr>
                                        <p:cTn id="9" dur="1000" fill="hold"/>
                                        <p:tgtEl>
                                          <p:spTgt spid="231"/>
                                        </p:tgtEl>
                                        <p:attrNameLst>
                                          <p:attrName>style.rotation</p:attrName>
                                        </p:attrNameLst>
                                      </p:cBhvr>
                                      <p:tavLst>
                                        <p:tav tm="0">
                                          <p:val>
                                            <p:fltVal val="90"/>
                                          </p:val>
                                        </p:tav>
                                        <p:tav tm="100000">
                                          <p:val>
                                            <p:fltVal val="0"/>
                                          </p:val>
                                        </p:tav>
                                      </p:tavLst>
                                    </p:anim>
                                    <p:animEffect transition="in" filter="fade">
                                      <p:cBhvr>
                                        <p:cTn id="10" dur="1000"/>
                                        <p:tgtEl>
                                          <p:spTgt spid="23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22"/>
                                        </p:tgtEl>
                                        <p:attrNameLst>
                                          <p:attrName>style.visibility</p:attrName>
                                        </p:attrNameLst>
                                      </p:cBhvr>
                                      <p:to>
                                        <p:strVal val="visible"/>
                                      </p:to>
                                    </p:set>
                                    <p:anim calcmode="lin" valueType="num">
                                      <p:cBhvr>
                                        <p:cTn id="15" dur="1000" fill="hold"/>
                                        <p:tgtEl>
                                          <p:spTgt spid="222"/>
                                        </p:tgtEl>
                                        <p:attrNameLst>
                                          <p:attrName>ppt_w</p:attrName>
                                        </p:attrNameLst>
                                      </p:cBhvr>
                                      <p:tavLst>
                                        <p:tav tm="0">
                                          <p:val>
                                            <p:fltVal val="0"/>
                                          </p:val>
                                        </p:tav>
                                        <p:tav tm="100000">
                                          <p:val>
                                            <p:strVal val="#ppt_w"/>
                                          </p:val>
                                        </p:tav>
                                      </p:tavLst>
                                    </p:anim>
                                    <p:anim calcmode="lin" valueType="num">
                                      <p:cBhvr>
                                        <p:cTn id="16" dur="1000" fill="hold"/>
                                        <p:tgtEl>
                                          <p:spTgt spid="222"/>
                                        </p:tgtEl>
                                        <p:attrNameLst>
                                          <p:attrName>ppt_h</p:attrName>
                                        </p:attrNameLst>
                                      </p:cBhvr>
                                      <p:tavLst>
                                        <p:tav tm="0">
                                          <p:val>
                                            <p:fltVal val="0"/>
                                          </p:val>
                                        </p:tav>
                                        <p:tav tm="100000">
                                          <p:val>
                                            <p:strVal val="#ppt_h"/>
                                          </p:val>
                                        </p:tav>
                                      </p:tavLst>
                                    </p:anim>
                                    <p:anim calcmode="lin" valueType="num">
                                      <p:cBhvr>
                                        <p:cTn id="17" dur="1000" fill="hold"/>
                                        <p:tgtEl>
                                          <p:spTgt spid="222"/>
                                        </p:tgtEl>
                                        <p:attrNameLst>
                                          <p:attrName>style.rotation</p:attrName>
                                        </p:attrNameLst>
                                      </p:cBhvr>
                                      <p:tavLst>
                                        <p:tav tm="0">
                                          <p:val>
                                            <p:fltVal val="90"/>
                                          </p:val>
                                        </p:tav>
                                        <p:tav tm="100000">
                                          <p:val>
                                            <p:fltVal val="0"/>
                                          </p:val>
                                        </p:tav>
                                      </p:tavLst>
                                    </p:anim>
                                    <p:animEffect transition="in" filter="fade">
                                      <p:cBhvr>
                                        <p:cTn id="18" dur="1000"/>
                                        <p:tgtEl>
                                          <p:spTgt spid="2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cBhvr>
                                        <p:cTn id="23" dur="1000" fill="hold"/>
                                        <p:tgtEl>
                                          <p:spTgt spid="228"/>
                                        </p:tgtEl>
                                        <p:attrNameLst>
                                          <p:attrName>ppt_w</p:attrName>
                                        </p:attrNameLst>
                                      </p:cBhvr>
                                      <p:tavLst>
                                        <p:tav tm="0">
                                          <p:val>
                                            <p:fltVal val="0"/>
                                          </p:val>
                                        </p:tav>
                                        <p:tav tm="100000">
                                          <p:val>
                                            <p:strVal val="#ppt_w"/>
                                          </p:val>
                                        </p:tav>
                                      </p:tavLst>
                                    </p:anim>
                                    <p:anim calcmode="lin" valueType="num">
                                      <p:cBhvr>
                                        <p:cTn id="24" dur="1000" fill="hold"/>
                                        <p:tgtEl>
                                          <p:spTgt spid="228"/>
                                        </p:tgtEl>
                                        <p:attrNameLst>
                                          <p:attrName>ppt_h</p:attrName>
                                        </p:attrNameLst>
                                      </p:cBhvr>
                                      <p:tavLst>
                                        <p:tav tm="0">
                                          <p:val>
                                            <p:fltVal val="0"/>
                                          </p:val>
                                        </p:tav>
                                        <p:tav tm="100000">
                                          <p:val>
                                            <p:strVal val="#ppt_h"/>
                                          </p:val>
                                        </p:tav>
                                      </p:tavLst>
                                    </p:anim>
                                    <p:anim calcmode="lin" valueType="num">
                                      <p:cBhvr>
                                        <p:cTn id="25" dur="1000" fill="hold"/>
                                        <p:tgtEl>
                                          <p:spTgt spid="228"/>
                                        </p:tgtEl>
                                        <p:attrNameLst>
                                          <p:attrName>style.rotation</p:attrName>
                                        </p:attrNameLst>
                                      </p:cBhvr>
                                      <p:tavLst>
                                        <p:tav tm="0">
                                          <p:val>
                                            <p:fltVal val="90"/>
                                          </p:val>
                                        </p:tav>
                                        <p:tav tm="100000">
                                          <p:val>
                                            <p:fltVal val="0"/>
                                          </p:val>
                                        </p:tav>
                                      </p:tavLst>
                                    </p:anim>
                                    <p:animEffect transition="in" filter="fade">
                                      <p:cBhvr>
                                        <p:cTn id="26" dur="1000"/>
                                        <p:tgtEl>
                                          <p:spTgt spid="2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25"/>
                                        </p:tgtEl>
                                        <p:attrNameLst>
                                          <p:attrName>style.visibility</p:attrName>
                                        </p:attrNameLst>
                                      </p:cBhvr>
                                      <p:to>
                                        <p:strVal val="visible"/>
                                      </p:to>
                                    </p:set>
                                    <p:anim calcmode="lin" valueType="num">
                                      <p:cBhvr>
                                        <p:cTn id="31" dur="1000" fill="hold"/>
                                        <p:tgtEl>
                                          <p:spTgt spid="225"/>
                                        </p:tgtEl>
                                        <p:attrNameLst>
                                          <p:attrName>ppt_w</p:attrName>
                                        </p:attrNameLst>
                                      </p:cBhvr>
                                      <p:tavLst>
                                        <p:tav tm="0">
                                          <p:val>
                                            <p:fltVal val="0"/>
                                          </p:val>
                                        </p:tav>
                                        <p:tav tm="100000">
                                          <p:val>
                                            <p:strVal val="#ppt_w"/>
                                          </p:val>
                                        </p:tav>
                                      </p:tavLst>
                                    </p:anim>
                                    <p:anim calcmode="lin" valueType="num">
                                      <p:cBhvr>
                                        <p:cTn id="32" dur="1000" fill="hold"/>
                                        <p:tgtEl>
                                          <p:spTgt spid="225"/>
                                        </p:tgtEl>
                                        <p:attrNameLst>
                                          <p:attrName>ppt_h</p:attrName>
                                        </p:attrNameLst>
                                      </p:cBhvr>
                                      <p:tavLst>
                                        <p:tav tm="0">
                                          <p:val>
                                            <p:fltVal val="0"/>
                                          </p:val>
                                        </p:tav>
                                        <p:tav tm="100000">
                                          <p:val>
                                            <p:strVal val="#ppt_h"/>
                                          </p:val>
                                        </p:tav>
                                      </p:tavLst>
                                    </p:anim>
                                    <p:anim calcmode="lin" valueType="num">
                                      <p:cBhvr>
                                        <p:cTn id="33" dur="1000" fill="hold"/>
                                        <p:tgtEl>
                                          <p:spTgt spid="225"/>
                                        </p:tgtEl>
                                        <p:attrNameLst>
                                          <p:attrName>style.rotation</p:attrName>
                                        </p:attrNameLst>
                                      </p:cBhvr>
                                      <p:tavLst>
                                        <p:tav tm="0">
                                          <p:val>
                                            <p:fltVal val="90"/>
                                          </p:val>
                                        </p:tav>
                                        <p:tav tm="100000">
                                          <p:val>
                                            <p:fltVal val="0"/>
                                          </p:val>
                                        </p:tav>
                                      </p:tavLst>
                                    </p:anim>
                                    <p:animEffect transition="in" filter="fade">
                                      <p:cBhvr>
                                        <p:cTn id="34" dur="1000"/>
                                        <p:tgtEl>
                                          <p:spTgt spid="2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46">
            <a:extLst>
              <a:ext uri="{FF2B5EF4-FFF2-40B4-BE49-F238E27FC236}">
                <a16:creationId xmlns:a16="http://schemas.microsoft.com/office/drawing/2014/main" id="{BB581BBB-F230-C55D-938E-C6F82AB16435}"/>
              </a:ext>
            </a:extLst>
          </p:cNvPr>
          <p:cNvSpPr/>
          <p:nvPr/>
        </p:nvSpPr>
        <p:spPr>
          <a:xfrm>
            <a:off x="9646139" y="2389900"/>
            <a:ext cx="1281021" cy="329488"/>
          </a:xfrm>
          <a:prstGeom prst="flowChartTerminator">
            <a:avLst/>
          </a:prstGeom>
          <a:solidFill>
            <a:srgbClr val="0DAA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333">
              <a:solidFill>
                <a:prstClr val="white"/>
              </a:solidFill>
              <a:sym typeface="Arial"/>
            </a:endParaRPr>
          </a:p>
        </p:txBody>
      </p:sp>
      <p:grpSp>
        <p:nvGrpSpPr>
          <p:cNvPr id="5" name="Group 2">
            <a:extLst>
              <a:ext uri="{FF2B5EF4-FFF2-40B4-BE49-F238E27FC236}">
                <a16:creationId xmlns:a16="http://schemas.microsoft.com/office/drawing/2014/main" id="{3188C4C9-F8DB-4223-E4FF-5937E64F2AF4}"/>
              </a:ext>
            </a:extLst>
          </p:cNvPr>
          <p:cNvGrpSpPr/>
          <p:nvPr/>
        </p:nvGrpSpPr>
        <p:grpSpPr>
          <a:xfrm rot="1060183">
            <a:off x="7143508" y="1624122"/>
            <a:ext cx="1056315" cy="930221"/>
            <a:chOff x="10851451" y="3630567"/>
            <a:chExt cx="2396279" cy="1951702"/>
          </a:xfrm>
        </p:grpSpPr>
        <p:sp>
          <p:nvSpPr>
            <p:cNvPr id="6" name="Freeform: Shape 48">
              <a:extLst>
                <a:ext uri="{FF2B5EF4-FFF2-40B4-BE49-F238E27FC236}">
                  <a16:creationId xmlns:a16="http://schemas.microsoft.com/office/drawing/2014/main" id="{8A836765-E5ED-4120-C411-A99871F2A3CB}"/>
                </a:ext>
              </a:extLst>
            </p:cNvPr>
            <p:cNvSpPr/>
            <p:nvPr/>
          </p:nvSpPr>
          <p:spPr>
            <a:xfrm>
              <a:off x="10851451" y="4584670"/>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0DAA77"/>
                </a:gs>
                <a:gs pos="100000">
                  <a:srgbClr val="23634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sp>
          <p:nvSpPr>
            <p:cNvPr id="7" name="Freeform: Shape 49">
              <a:extLst>
                <a:ext uri="{FF2B5EF4-FFF2-40B4-BE49-F238E27FC236}">
                  <a16:creationId xmlns:a16="http://schemas.microsoft.com/office/drawing/2014/main" id="{99BFAED0-BBBF-A5A9-180E-D9B982037FA5}"/>
                </a:ext>
              </a:extLst>
            </p:cNvPr>
            <p:cNvSpPr/>
            <p:nvPr/>
          </p:nvSpPr>
          <p:spPr>
            <a:xfrm flipV="1">
              <a:off x="10851451" y="3630567"/>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359268"/>
                </a:gs>
                <a:gs pos="100000">
                  <a:srgbClr val="23634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grpSp>
      <p:sp>
        <p:nvSpPr>
          <p:cNvPr id="8" name="Freeform: Shape 45">
            <a:extLst>
              <a:ext uri="{FF2B5EF4-FFF2-40B4-BE49-F238E27FC236}">
                <a16:creationId xmlns:a16="http://schemas.microsoft.com/office/drawing/2014/main" id="{CD2B68D2-33A1-34C2-2436-DCB35DA775BD}"/>
              </a:ext>
            </a:extLst>
          </p:cNvPr>
          <p:cNvSpPr/>
          <p:nvPr/>
        </p:nvSpPr>
        <p:spPr>
          <a:xfrm rot="17389214" flipH="1">
            <a:off x="4536948" y="974411"/>
            <a:ext cx="891387" cy="334771"/>
          </a:xfrm>
          <a:custGeom>
            <a:avLst/>
            <a:gdLst>
              <a:gd name="connsiteX0" fmla="*/ 627312 w 1220029"/>
              <a:gd name="connsiteY0" fmla="*/ 0 h 458196"/>
              <a:gd name="connsiteX1" fmla="*/ 1130649 w 1220029"/>
              <a:gd name="connsiteY1" fmla="*/ 76097 h 458196"/>
              <a:gd name="connsiteX2" fmla="*/ 1220029 w 1220029"/>
              <a:gd name="connsiteY2" fmla="*/ 108811 h 458196"/>
              <a:gd name="connsiteX3" fmla="*/ 1220029 w 1220029"/>
              <a:gd name="connsiteY3" fmla="*/ 441531 h 458196"/>
              <a:gd name="connsiteX4" fmla="*/ 1166686 w 1220029"/>
              <a:gd name="connsiteY4" fmla="*/ 415834 h 458196"/>
              <a:gd name="connsiteX5" fmla="*/ 627312 w 1220029"/>
              <a:gd name="connsiteY5" fmla="*/ 306939 h 458196"/>
              <a:gd name="connsiteX6" fmla="*/ 87939 w 1220029"/>
              <a:gd name="connsiteY6" fmla="*/ 415834 h 458196"/>
              <a:gd name="connsiteX7" fmla="*/ 0 w 1220029"/>
              <a:gd name="connsiteY7" fmla="*/ 458196 h 458196"/>
              <a:gd name="connsiteX8" fmla="*/ 0 w 1220029"/>
              <a:gd name="connsiteY8" fmla="*/ 121473 h 458196"/>
              <a:gd name="connsiteX9" fmla="*/ 123976 w 1220029"/>
              <a:gd name="connsiteY9" fmla="*/ 76097 h 458196"/>
              <a:gd name="connsiteX10" fmla="*/ 627312 w 1220029"/>
              <a:gd name="connsiteY10" fmla="*/ 0 h 45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029" h="458196">
                <a:moveTo>
                  <a:pt x="627312" y="0"/>
                </a:moveTo>
                <a:cubicBezTo>
                  <a:pt x="802590" y="0"/>
                  <a:pt x="971645" y="26642"/>
                  <a:pt x="1130649" y="76097"/>
                </a:cubicBezTo>
                <a:lnTo>
                  <a:pt x="1220029" y="108811"/>
                </a:lnTo>
                <a:lnTo>
                  <a:pt x="1220029" y="441531"/>
                </a:lnTo>
                <a:lnTo>
                  <a:pt x="1166686" y="415834"/>
                </a:lnTo>
                <a:cubicBezTo>
                  <a:pt x="1000904" y="345714"/>
                  <a:pt x="818636" y="306939"/>
                  <a:pt x="627312" y="306939"/>
                </a:cubicBezTo>
                <a:cubicBezTo>
                  <a:pt x="435988" y="306939"/>
                  <a:pt x="253720" y="345714"/>
                  <a:pt x="87939" y="415834"/>
                </a:cubicBezTo>
                <a:lnTo>
                  <a:pt x="0" y="458196"/>
                </a:lnTo>
                <a:lnTo>
                  <a:pt x="0" y="121473"/>
                </a:lnTo>
                <a:lnTo>
                  <a:pt x="123976" y="76097"/>
                </a:lnTo>
                <a:cubicBezTo>
                  <a:pt x="282979" y="26642"/>
                  <a:pt x="452034" y="0"/>
                  <a:pt x="627312" y="0"/>
                </a:cubicBezTo>
                <a:close/>
              </a:path>
            </a:pathLst>
          </a:custGeom>
          <a:gradFill>
            <a:gsLst>
              <a:gs pos="0">
                <a:srgbClr val="359268"/>
              </a:gs>
              <a:gs pos="100000">
                <a:srgbClr val="0DAA77"/>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52" rtl="1">
              <a:defRPr/>
            </a:pPr>
            <a:endParaRPr lang="en-US" sz="1500">
              <a:solidFill>
                <a:prstClr val="white"/>
              </a:solidFill>
              <a:sym typeface="Arial"/>
            </a:endParaRPr>
          </a:p>
        </p:txBody>
      </p:sp>
      <p:sp>
        <p:nvSpPr>
          <p:cNvPr id="9" name="Freeform: Shape 45">
            <a:extLst>
              <a:ext uri="{FF2B5EF4-FFF2-40B4-BE49-F238E27FC236}">
                <a16:creationId xmlns:a16="http://schemas.microsoft.com/office/drawing/2014/main" id="{043F4F85-ED79-17D0-353C-5F0A1FDA7CDC}"/>
              </a:ext>
            </a:extLst>
          </p:cNvPr>
          <p:cNvSpPr/>
          <p:nvPr/>
        </p:nvSpPr>
        <p:spPr>
          <a:xfrm rot="20266047" flipH="1">
            <a:off x="5164036" y="308093"/>
            <a:ext cx="891387" cy="334771"/>
          </a:xfrm>
          <a:custGeom>
            <a:avLst/>
            <a:gdLst>
              <a:gd name="connsiteX0" fmla="*/ 627312 w 1220029"/>
              <a:gd name="connsiteY0" fmla="*/ 0 h 458196"/>
              <a:gd name="connsiteX1" fmla="*/ 1130649 w 1220029"/>
              <a:gd name="connsiteY1" fmla="*/ 76097 h 458196"/>
              <a:gd name="connsiteX2" fmla="*/ 1220029 w 1220029"/>
              <a:gd name="connsiteY2" fmla="*/ 108811 h 458196"/>
              <a:gd name="connsiteX3" fmla="*/ 1220029 w 1220029"/>
              <a:gd name="connsiteY3" fmla="*/ 441531 h 458196"/>
              <a:gd name="connsiteX4" fmla="*/ 1166686 w 1220029"/>
              <a:gd name="connsiteY4" fmla="*/ 415834 h 458196"/>
              <a:gd name="connsiteX5" fmla="*/ 627312 w 1220029"/>
              <a:gd name="connsiteY5" fmla="*/ 306939 h 458196"/>
              <a:gd name="connsiteX6" fmla="*/ 87939 w 1220029"/>
              <a:gd name="connsiteY6" fmla="*/ 415834 h 458196"/>
              <a:gd name="connsiteX7" fmla="*/ 0 w 1220029"/>
              <a:gd name="connsiteY7" fmla="*/ 458196 h 458196"/>
              <a:gd name="connsiteX8" fmla="*/ 0 w 1220029"/>
              <a:gd name="connsiteY8" fmla="*/ 121473 h 458196"/>
              <a:gd name="connsiteX9" fmla="*/ 123976 w 1220029"/>
              <a:gd name="connsiteY9" fmla="*/ 76097 h 458196"/>
              <a:gd name="connsiteX10" fmla="*/ 627312 w 1220029"/>
              <a:gd name="connsiteY10" fmla="*/ 0 h 45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029" h="458196">
                <a:moveTo>
                  <a:pt x="627312" y="0"/>
                </a:moveTo>
                <a:cubicBezTo>
                  <a:pt x="802590" y="0"/>
                  <a:pt x="971645" y="26642"/>
                  <a:pt x="1130649" y="76097"/>
                </a:cubicBezTo>
                <a:lnTo>
                  <a:pt x="1220029" y="108811"/>
                </a:lnTo>
                <a:lnTo>
                  <a:pt x="1220029" y="441531"/>
                </a:lnTo>
                <a:lnTo>
                  <a:pt x="1166686" y="415834"/>
                </a:lnTo>
                <a:cubicBezTo>
                  <a:pt x="1000904" y="345714"/>
                  <a:pt x="818636" y="306939"/>
                  <a:pt x="627312" y="306939"/>
                </a:cubicBezTo>
                <a:cubicBezTo>
                  <a:pt x="435988" y="306939"/>
                  <a:pt x="253720" y="345714"/>
                  <a:pt x="87939" y="415834"/>
                </a:cubicBezTo>
                <a:lnTo>
                  <a:pt x="0" y="458196"/>
                </a:lnTo>
                <a:lnTo>
                  <a:pt x="0" y="121473"/>
                </a:lnTo>
                <a:lnTo>
                  <a:pt x="123976" y="76097"/>
                </a:lnTo>
                <a:cubicBezTo>
                  <a:pt x="282979" y="26642"/>
                  <a:pt x="452034" y="0"/>
                  <a:pt x="627312" y="0"/>
                </a:cubicBezTo>
                <a:close/>
              </a:path>
            </a:pathLst>
          </a:custGeom>
          <a:gradFill>
            <a:gsLst>
              <a:gs pos="0">
                <a:srgbClr val="D70E64"/>
              </a:gs>
              <a:gs pos="54000">
                <a:srgbClr val="F6305D"/>
              </a:gs>
              <a:gs pos="77000">
                <a:srgbClr val="FE4251"/>
              </a:gs>
              <a:gs pos="100000">
                <a:srgbClr val="FF6044"/>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52" rtl="1">
              <a:defRPr/>
            </a:pPr>
            <a:endParaRPr lang="en-US" sz="1500">
              <a:solidFill>
                <a:prstClr val="white"/>
              </a:solidFill>
              <a:sym typeface="Arial"/>
            </a:endParaRPr>
          </a:p>
        </p:txBody>
      </p:sp>
      <p:grpSp>
        <p:nvGrpSpPr>
          <p:cNvPr id="10" name="Group 7">
            <a:extLst>
              <a:ext uri="{FF2B5EF4-FFF2-40B4-BE49-F238E27FC236}">
                <a16:creationId xmlns:a16="http://schemas.microsoft.com/office/drawing/2014/main" id="{6E787E0F-F20A-CDF4-2103-D56C6F06875E}"/>
              </a:ext>
            </a:extLst>
          </p:cNvPr>
          <p:cNvGrpSpPr/>
          <p:nvPr/>
        </p:nvGrpSpPr>
        <p:grpSpPr>
          <a:xfrm rot="3557808">
            <a:off x="6385185" y="2516440"/>
            <a:ext cx="1056315" cy="930221"/>
            <a:chOff x="10851451" y="3630567"/>
            <a:chExt cx="2396279" cy="1951702"/>
          </a:xfrm>
        </p:grpSpPr>
        <p:sp>
          <p:nvSpPr>
            <p:cNvPr id="12" name="Freeform: Shape 48">
              <a:extLst>
                <a:ext uri="{FF2B5EF4-FFF2-40B4-BE49-F238E27FC236}">
                  <a16:creationId xmlns:a16="http://schemas.microsoft.com/office/drawing/2014/main" id="{B4B37C04-87B1-31A8-FA29-A347C9558840}"/>
                </a:ext>
              </a:extLst>
            </p:cNvPr>
            <p:cNvSpPr/>
            <p:nvPr/>
          </p:nvSpPr>
          <p:spPr>
            <a:xfrm>
              <a:off x="10851451" y="4584670"/>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F9345A"/>
                </a:gs>
                <a:gs pos="50000">
                  <a:srgbClr val="E7324E"/>
                </a:gs>
                <a:gs pos="100000">
                  <a:srgbClr val="96232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sp>
          <p:nvSpPr>
            <p:cNvPr id="13" name="Freeform: Shape 49">
              <a:extLst>
                <a:ext uri="{FF2B5EF4-FFF2-40B4-BE49-F238E27FC236}">
                  <a16:creationId xmlns:a16="http://schemas.microsoft.com/office/drawing/2014/main" id="{45CC5B47-F92A-5960-B086-38077A79D71F}"/>
                </a:ext>
              </a:extLst>
            </p:cNvPr>
            <p:cNvSpPr/>
            <p:nvPr/>
          </p:nvSpPr>
          <p:spPr>
            <a:xfrm flipV="1">
              <a:off x="10851451" y="3630567"/>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A71641"/>
                </a:gs>
                <a:gs pos="50000">
                  <a:srgbClr val="A31F37"/>
                </a:gs>
                <a:gs pos="100000">
                  <a:srgbClr val="630E1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grpSp>
      <p:sp>
        <p:nvSpPr>
          <p:cNvPr id="14" name="Freeform: Shape 31">
            <a:extLst>
              <a:ext uri="{FF2B5EF4-FFF2-40B4-BE49-F238E27FC236}">
                <a16:creationId xmlns:a16="http://schemas.microsoft.com/office/drawing/2014/main" id="{A5A9EFCE-E12F-B2A1-BCFA-7D7F20942C29}"/>
              </a:ext>
            </a:extLst>
          </p:cNvPr>
          <p:cNvSpPr/>
          <p:nvPr/>
        </p:nvSpPr>
        <p:spPr>
          <a:xfrm rot="1193890" flipH="1">
            <a:off x="6095775" y="267553"/>
            <a:ext cx="891387" cy="334771"/>
          </a:xfrm>
          <a:custGeom>
            <a:avLst/>
            <a:gdLst>
              <a:gd name="connsiteX0" fmla="*/ 627312 w 1220029"/>
              <a:gd name="connsiteY0" fmla="*/ 0 h 458196"/>
              <a:gd name="connsiteX1" fmla="*/ 1130649 w 1220029"/>
              <a:gd name="connsiteY1" fmla="*/ 76097 h 458196"/>
              <a:gd name="connsiteX2" fmla="*/ 1220029 w 1220029"/>
              <a:gd name="connsiteY2" fmla="*/ 108811 h 458196"/>
              <a:gd name="connsiteX3" fmla="*/ 1220029 w 1220029"/>
              <a:gd name="connsiteY3" fmla="*/ 441531 h 458196"/>
              <a:gd name="connsiteX4" fmla="*/ 1166686 w 1220029"/>
              <a:gd name="connsiteY4" fmla="*/ 415834 h 458196"/>
              <a:gd name="connsiteX5" fmla="*/ 627312 w 1220029"/>
              <a:gd name="connsiteY5" fmla="*/ 306939 h 458196"/>
              <a:gd name="connsiteX6" fmla="*/ 87939 w 1220029"/>
              <a:gd name="connsiteY6" fmla="*/ 415834 h 458196"/>
              <a:gd name="connsiteX7" fmla="*/ 0 w 1220029"/>
              <a:gd name="connsiteY7" fmla="*/ 458196 h 458196"/>
              <a:gd name="connsiteX8" fmla="*/ 0 w 1220029"/>
              <a:gd name="connsiteY8" fmla="*/ 121473 h 458196"/>
              <a:gd name="connsiteX9" fmla="*/ 123976 w 1220029"/>
              <a:gd name="connsiteY9" fmla="*/ 76097 h 458196"/>
              <a:gd name="connsiteX10" fmla="*/ 627312 w 1220029"/>
              <a:gd name="connsiteY10" fmla="*/ 0 h 45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029" h="458196">
                <a:moveTo>
                  <a:pt x="627312" y="0"/>
                </a:moveTo>
                <a:cubicBezTo>
                  <a:pt x="802590" y="0"/>
                  <a:pt x="971645" y="26642"/>
                  <a:pt x="1130649" y="76097"/>
                </a:cubicBezTo>
                <a:lnTo>
                  <a:pt x="1220029" y="108811"/>
                </a:lnTo>
                <a:lnTo>
                  <a:pt x="1220029" y="441531"/>
                </a:lnTo>
                <a:lnTo>
                  <a:pt x="1166686" y="415834"/>
                </a:lnTo>
                <a:cubicBezTo>
                  <a:pt x="1000904" y="345714"/>
                  <a:pt x="818636" y="306939"/>
                  <a:pt x="627312" y="306939"/>
                </a:cubicBezTo>
                <a:cubicBezTo>
                  <a:pt x="435988" y="306939"/>
                  <a:pt x="253720" y="345714"/>
                  <a:pt x="87939" y="415834"/>
                </a:cubicBezTo>
                <a:lnTo>
                  <a:pt x="0" y="458196"/>
                </a:lnTo>
                <a:lnTo>
                  <a:pt x="0" y="121473"/>
                </a:lnTo>
                <a:lnTo>
                  <a:pt x="123976" y="76097"/>
                </a:lnTo>
                <a:cubicBezTo>
                  <a:pt x="282979" y="26642"/>
                  <a:pt x="452034" y="0"/>
                  <a:pt x="627312" y="0"/>
                </a:cubicBezTo>
                <a:close/>
              </a:path>
            </a:pathLst>
          </a:custGeom>
          <a:gradFill>
            <a:gsLst>
              <a:gs pos="0">
                <a:srgbClr val="F88E10"/>
              </a:gs>
              <a:gs pos="61000">
                <a:srgbClr val="FAA723"/>
              </a:gs>
              <a:gs pos="83000">
                <a:srgbClr val="FCC535"/>
              </a:gs>
              <a:gs pos="100000">
                <a:srgbClr val="FDC938"/>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52" rtl="1">
              <a:defRPr/>
            </a:pPr>
            <a:endParaRPr lang="en-US" sz="1500">
              <a:solidFill>
                <a:prstClr val="white"/>
              </a:solidFill>
              <a:sym typeface="Arial"/>
            </a:endParaRPr>
          </a:p>
        </p:txBody>
      </p:sp>
      <p:grpSp>
        <p:nvGrpSpPr>
          <p:cNvPr id="15" name="Group 11">
            <a:extLst>
              <a:ext uri="{FF2B5EF4-FFF2-40B4-BE49-F238E27FC236}">
                <a16:creationId xmlns:a16="http://schemas.microsoft.com/office/drawing/2014/main" id="{F1DB6D1E-10D6-B59F-5563-B2AE01D9760C}"/>
              </a:ext>
            </a:extLst>
          </p:cNvPr>
          <p:cNvGrpSpPr/>
          <p:nvPr/>
        </p:nvGrpSpPr>
        <p:grpSpPr>
          <a:xfrm rot="6687903">
            <a:off x="4996452" y="2585395"/>
            <a:ext cx="1056315" cy="930221"/>
            <a:chOff x="10851451" y="3630567"/>
            <a:chExt cx="2396279" cy="1951702"/>
          </a:xfrm>
        </p:grpSpPr>
        <p:sp>
          <p:nvSpPr>
            <p:cNvPr id="16" name="Freeform: Shape 34">
              <a:extLst>
                <a:ext uri="{FF2B5EF4-FFF2-40B4-BE49-F238E27FC236}">
                  <a16:creationId xmlns:a16="http://schemas.microsoft.com/office/drawing/2014/main" id="{5C4B5592-90A8-0430-9F8E-68A88BB95D45}"/>
                </a:ext>
              </a:extLst>
            </p:cNvPr>
            <p:cNvSpPr/>
            <p:nvPr/>
          </p:nvSpPr>
          <p:spPr>
            <a:xfrm>
              <a:off x="10851451" y="4584670"/>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FCCE34"/>
                </a:gs>
                <a:gs pos="50000">
                  <a:srgbClr val="FBB029"/>
                </a:gs>
                <a:gs pos="100000">
                  <a:srgbClr val="B45E0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sp>
          <p:nvSpPr>
            <p:cNvPr id="17" name="Freeform: Shape 35">
              <a:extLst>
                <a:ext uri="{FF2B5EF4-FFF2-40B4-BE49-F238E27FC236}">
                  <a16:creationId xmlns:a16="http://schemas.microsoft.com/office/drawing/2014/main" id="{FC82393D-37B9-58DD-5152-BEEF9732D6F5}"/>
                </a:ext>
              </a:extLst>
            </p:cNvPr>
            <p:cNvSpPr/>
            <p:nvPr/>
          </p:nvSpPr>
          <p:spPr>
            <a:xfrm flipV="1">
              <a:off x="10851451" y="3630567"/>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1000">
                  <a:srgbClr val="F3D137"/>
                </a:gs>
                <a:gs pos="52000">
                  <a:srgbClr val="FDC02C"/>
                </a:gs>
                <a:gs pos="100000">
                  <a:srgbClr val="AE6A0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grpSp>
      <p:sp>
        <p:nvSpPr>
          <p:cNvPr id="18" name="Freeform: Shape 30">
            <a:extLst>
              <a:ext uri="{FF2B5EF4-FFF2-40B4-BE49-F238E27FC236}">
                <a16:creationId xmlns:a16="http://schemas.microsoft.com/office/drawing/2014/main" id="{C1C95464-6CA5-1339-AE0F-E98094DD2A20}"/>
              </a:ext>
            </a:extLst>
          </p:cNvPr>
          <p:cNvSpPr/>
          <p:nvPr/>
        </p:nvSpPr>
        <p:spPr>
          <a:xfrm rot="3692877" flipH="1">
            <a:off x="6773035" y="889275"/>
            <a:ext cx="891387" cy="334771"/>
          </a:xfrm>
          <a:custGeom>
            <a:avLst/>
            <a:gdLst>
              <a:gd name="connsiteX0" fmla="*/ 627312 w 1220029"/>
              <a:gd name="connsiteY0" fmla="*/ 0 h 458196"/>
              <a:gd name="connsiteX1" fmla="*/ 1130649 w 1220029"/>
              <a:gd name="connsiteY1" fmla="*/ 76097 h 458196"/>
              <a:gd name="connsiteX2" fmla="*/ 1220029 w 1220029"/>
              <a:gd name="connsiteY2" fmla="*/ 108811 h 458196"/>
              <a:gd name="connsiteX3" fmla="*/ 1220029 w 1220029"/>
              <a:gd name="connsiteY3" fmla="*/ 441531 h 458196"/>
              <a:gd name="connsiteX4" fmla="*/ 1166686 w 1220029"/>
              <a:gd name="connsiteY4" fmla="*/ 415834 h 458196"/>
              <a:gd name="connsiteX5" fmla="*/ 627312 w 1220029"/>
              <a:gd name="connsiteY5" fmla="*/ 306939 h 458196"/>
              <a:gd name="connsiteX6" fmla="*/ 87939 w 1220029"/>
              <a:gd name="connsiteY6" fmla="*/ 415834 h 458196"/>
              <a:gd name="connsiteX7" fmla="*/ 0 w 1220029"/>
              <a:gd name="connsiteY7" fmla="*/ 458196 h 458196"/>
              <a:gd name="connsiteX8" fmla="*/ 0 w 1220029"/>
              <a:gd name="connsiteY8" fmla="*/ 121473 h 458196"/>
              <a:gd name="connsiteX9" fmla="*/ 123976 w 1220029"/>
              <a:gd name="connsiteY9" fmla="*/ 76097 h 458196"/>
              <a:gd name="connsiteX10" fmla="*/ 627312 w 1220029"/>
              <a:gd name="connsiteY10" fmla="*/ 0 h 45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029" h="458196">
                <a:moveTo>
                  <a:pt x="627312" y="0"/>
                </a:moveTo>
                <a:cubicBezTo>
                  <a:pt x="802590" y="0"/>
                  <a:pt x="971645" y="26642"/>
                  <a:pt x="1130649" y="76097"/>
                </a:cubicBezTo>
                <a:lnTo>
                  <a:pt x="1220029" y="108811"/>
                </a:lnTo>
                <a:lnTo>
                  <a:pt x="1220029" y="441531"/>
                </a:lnTo>
                <a:lnTo>
                  <a:pt x="1166686" y="415834"/>
                </a:lnTo>
                <a:cubicBezTo>
                  <a:pt x="1000904" y="345714"/>
                  <a:pt x="818636" y="306939"/>
                  <a:pt x="627312" y="306939"/>
                </a:cubicBezTo>
                <a:cubicBezTo>
                  <a:pt x="435988" y="306939"/>
                  <a:pt x="253720" y="345714"/>
                  <a:pt x="87939" y="415834"/>
                </a:cubicBezTo>
                <a:lnTo>
                  <a:pt x="0" y="458196"/>
                </a:lnTo>
                <a:lnTo>
                  <a:pt x="0" y="121473"/>
                </a:lnTo>
                <a:lnTo>
                  <a:pt x="123976" y="76097"/>
                </a:lnTo>
                <a:cubicBezTo>
                  <a:pt x="282979" y="26642"/>
                  <a:pt x="452034" y="0"/>
                  <a:pt x="627312" y="0"/>
                </a:cubicBezTo>
                <a:close/>
              </a:path>
            </a:pathLst>
          </a:custGeom>
          <a:gradFill>
            <a:gsLst>
              <a:gs pos="0">
                <a:srgbClr val="016780"/>
              </a:gs>
              <a:gs pos="61000">
                <a:srgbClr val="018DB0"/>
              </a:gs>
              <a:gs pos="83000">
                <a:srgbClr val="00A7CA"/>
              </a:gs>
              <a:gs pos="100000">
                <a:srgbClr val="00C0E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52" rtl="1">
              <a:defRPr/>
            </a:pPr>
            <a:endParaRPr lang="en-US" sz="1500">
              <a:solidFill>
                <a:prstClr val="white"/>
              </a:solidFill>
              <a:sym typeface="Arial"/>
            </a:endParaRPr>
          </a:p>
        </p:txBody>
      </p:sp>
      <p:sp>
        <p:nvSpPr>
          <p:cNvPr id="19" name="Flowchart: Terminator 19">
            <a:extLst>
              <a:ext uri="{FF2B5EF4-FFF2-40B4-BE49-F238E27FC236}">
                <a16:creationId xmlns:a16="http://schemas.microsoft.com/office/drawing/2014/main" id="{ED4127D6-EEE1-D80A-A5D6-F89AFEFBDC4E}"/>
              </a:ext>
            </a:extLst>
          </p:cNvPr>
          <p:cNvSpPr/>
          <p:nvPr/>
        </p:nvSpPr>
        <p:spPr>
          <a:xfrm>
            <a:off x="877403" y="2395155"/>
            <a:ext cx="1281021" cy="329488"/>
          </a:xfrm>
          <a:prstGeom prst="flowChartTerminator">
            <a:avLst/>
          </a:prstGeom>
          <a:solidFill>
            <a:srgbClr val="007F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333">
              <a:solidFill>
                <a:prstClr val="white"/>
              </a:solidFill>
              <a:sym typeface="Arial"/>
            </a:endParaRPr>
          </a:p>
        </p:txBody>
      </p:sp>
      <p:grpSp>
        <p:nvGrpSpPr>
          <p:cNvPr id="20" name="Group 16">
            <a:extLst>
              <a:ext uri="{FF2B5EF4-FFF2-40B4-BE49-F238E27FC236}">
                <a16:creationId xmlns:a16="http://schemas.microsoft.com/office/drawing/2014/main" id="{E67B6C74-DCEC-928F-FF18-E7B0AF33BF45}"/>
              </a:ext>
            </a:extLst>
          </p:cNvPr>
          <p:cNvGrpSpPr/>
          <p:nvPr/>
        </p:nvGrpSpPr>
        <p:grpSpPr>
          <a:xfrm rot="9430182">
            <a:off x="4083556" y="1715851"/>
            <a:ext cx="1056315" cy="930221"/>
            <a:chOff x="10851451" y="3630567"/>
            <a:chExt cx="2396279" cy="1951702"/>
          </a:xfrm>
        </p:grpSpPr>
        <p:sp>
          <p:nvSpPr>
            <p:cNvPr id="21" name="Freeform: Shape 11">
              <a:extLst>
                <a:ext uri="{FF2B5EF4-FFF2-40B4-BE49-F238E27FC236}">
                  <a16:creationId xmlns:a16="http://schemas.microsoft.com/office/drawing/2014/main" id="{5D23DFC7-0E3A-50AA-630F-67228E65043C}"/>
                </a:ext>
              </a:extLst>
            </p:cNvPr>
            <p:cNvSpPr/>
            <p:nvPr/>
          </p:nvSpPr>
          <p:spPr>
            <a:xfrm>
              <a:off x="10851451" y="4584670"/>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007A95"/>
                </a:gs>
                <a:gs pos="50000">
                  <a:srgbClr val="037CA3"/>
                </a:gs>
                <a:gs pos="100000">
                  <a:srgbClr val="065F7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sp>
          <p:nvSpPr>
            <p:cNvPr id="22" name="Freeform: Shape 12">
              <a:extLst>
                <a:ext uri="{FF2B5EF4-FFF2-40B4-BE49-F238E27FC236}">
                  <a16:creationId xmlns:a16="http://schemas.microsoft.com/office/drawing/2014/main" id="{42EB650D-AB0F-4EB0-B135-6E71BF824950}"/>
                </a:ext>
              </a:extLst>
            </p:cNvPr>
            <p:cNvSpPr/>
            <p:nvPr/>
          </p:nvSpPr>
          <p:spPr>
            <a:xfrm flipV="1">
              <a:off x="10851451" y="3630567"/>
              <a:ext cx="2396279" cy="997599"/>
            </a:xfrm>
            <a:custGeom>
              <a:avLst/>
              <a:gdLst>
                <a:gd name="connsiteX0" fmla="*/ 0 w 2396279"/>
                <a:gd name="connsiteY0" fmla="*/ 0 h 997599"/>
                <a:gd name="connsiteX1" fmla="*/ 2396279 w 2396279"/>
                <a:gd name="connsiteY1" fmla="*/ 0 h 997599"/>
                <a:gd name="connsiteX2" fmla="*/ 2396279 w 2396279"/>
                <a:gd name="connsiteY2" fmla="*/ 997599 h 997599"/>
                <a:gd name="connsiteX3" fmla="*/ 2335645 w 2396279"/>
                <a:gd name="connsiteY3" fmla="*/ 924583 h 997599"/>
                <a:gd name="connsiteX4" fmla="*/ 1198139 w 2396279"/>
                <a:gd name="connsiteY4" fmla="*/ 383529 h 997599"/>
                <a:gd name="connsiteX5" fmla="*/ 60633 w 2396279"/>
                <a:gd name="connsiteY5" fmla="*/ 924583 h 997599"/>
                <a:gd name="connsiteX6" fmla="*/ 0 w 2396279"/>
                <a:gd name="connsiteY6" fmla="*/ 997598 h 9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279" h="997599">
                  <a:moveTo>
                    <a:pt x="0" y="0"/>
                  </a:moveTo>
                  <a:lnTo>
                    <a:pt x="2396279" y="0"/>
                  </a:lnTo>
                  <a:lnTo>
                    <a:pt x="2396279" y="997599"/>
                  </a:lnTo>
                  <a:lnTo>
                    <a:pt x="2335645" y="924583"/>
                  </a:lnTo>
                  <a:cubicBezTo>
                    <a:pt x="2026526" y="586575"/>
                    <a:pt x="1630229" y="383529"/>
                    <a:pt x="1198139" y="383529"/>
                  </a:cubicBezTo>
                  <a:cubicBezTo>
                    <a:pt x="766049" y="383529"/>
                    <a:pt x="369752" y="586575"/>
                    <a:pt x="60633" y="924583"/>
                  </a:cubicBezTo>
                  <a:lnTo>
                    <a:pt x="0" y="997598"/>
                  </a:lnTo>
                  <a:close/>
                </a:path>
              </a:pathLst>
            </a:custGeom>
            <a:gradFill flip="none" rotWithShape="1">
              <a:gsLst>
                <a:gs pos="0">
                  <a:srgbClr val="009ABC"/>
                </a:gs>
                <a:gs pos="50000">
                  <a:srgbClr val="008BAA"/>
                </a:gs>
                <a:gs pos="100000">
                  <a:srgbClr val="02749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211" tIns="28605" rIns="57211" bIns="28605" numCol="1" spcCol="0" rtlCol="0" fromWordArt="0" anchor="ctr" anchorCtr="0" forceAA="0" compatLnSpc="1">
              <a:prstTxWarp prst="textNoShape">
                <a:avLst/>
              </a:prstTxWarp>
              <a:noAutofit/>
            </a:bodyPr>
            <a:lstStyle/>
            <a:p>
              <a:pPr algn="ctr" defTabSz="572072" rtl="1">
                <a:defRPr/>
              </a:pPr>
              <a:endParaRPr lang="en-US" sz="1127">
                <a:solidFill>
                  <a:prstClr val="white"/>
                </a:solidFill>
                <a:sym typeface="Arial"/>
              </a:endParaRPr>
            </a:p>
          </p:txBody>
        </p:sp>
      </p:grpSp>
      <p:sp>
        <p:nvSpPr>
          <p:cNvPr id="23" name="Oval 19">
            <a:extLst>
              <a:ext uri="{FF2B5EF4-FFF2-40B4-BE49-F238E27FC236}">
                <a16:creationId xmlns:a16="http://schemas.microsoft.com/office/drawing/2014/main" id="{F9EFB3FA-DCCD-C2FD-5161-06B025C28B64}"/>
              </a:ext>
            </a:extLst>
          </p:cNvPr>
          <p:cNvSpPr/>
          <p:nvPr/>
        </p:nvSpPr>
        <p:spPr>
          <a:xfrm>
            <a:off x="4922318" y="402366"/>
            <a:ext cx="2383217" cy="2383217"/>
          </a:xfrm>
          <a:prstGeom prst="ellipse">
            <a:avLst/>
          </a:prstGeom>
          <a:gradFill>
            <a:gsLst>
              <a:gs pos="0">
                <a:srgbClr val="F4F4F4"/>
              </a:gs>
              <a:gs pos="61000">
                <a:srgbClr val="D5DDE0"/>
              </a:gs>
              <a:gs pos="83000">
                <a:srgbClr val="CBD4D9"/>
              </a:gs>
              <a:gs pos="100000">
                <a:srgbClr val="9DA6A9"/>
              </a:gs>
            </a:gsLst>
            <a:path path="circle">
              <a:fillToRect r="100000" b="100000"/>
            </a:path>
          </a:gradFill>
          <a:ln>
            <a:noFill/>
          </a:ln>
          <a:effectLst>
            <a:outerShdw blurRad="317500" dist="241300" dir="4440000" sx="108000" sy="108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24" name="Oval 20">
            <a:extLst>
              <a:ext uri="{FF2B5EF4-FFF2-40B4-BE49-F238E27FC236}">
                <a16:creationId xmlns:a16="http://schemas.microsoft.com/office/drawing/2014/main" id="{4EAFE9A9-CF22-27CE-C039-7D6E26BDAC52}"/>
              </a:ext>
            </a:extLst>
          </p:cNvPr>
          <p:cNvSpPr/>
          <p:nvPr/>
        </p:nvSpPr>
        <p:spPr>
          <a:xfrm>
            <a:off x="4959184" y="439232"/>
            <a:ext cx="2309485" cy="2309485"/>
          </a:xfrm>
          <a:prstGeom prst="ellipse">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25" name="Oval 21">
            <a:extLst>
              <a:ext uri="{FF2B5EF4-FFF2-40B4-BE49-F238E27FC236}">
                <a16:creationId xmlns:a16="http://schemas.microsoft.com/office/drawing/2014/main" id="{367A7629-A3FA-B7CC-1D51-5DF0DC3AF810}"/>
              </a:ext>
            </a:extLst>
          </p:cNvPr>
          <p:cNvSpPr/>
          <p:nvPr/>
        </p:nvSpPr>
        <p:spPr>
          <a:xfrm>
            <a:off x="2813581" y="1858955"/>
            <a:ext cx="1513319" cy="1513319"/>
          </a:xfrm>
          <a:prstGeom prst="ellipse">
            <a:avLst/>
          </a:prstGeom>
          <a:gradFill>
            <a:gsLst>
              <a:gs pos="0">
                <a:srgbClr val="F4F4F4"/>
              </a:gs>
              <a:gs pos="61000">
                <a:srgbClr val="D5DDE0"/>
              </a:gs>
              <a:gs pos="83000">
                <a:srgbClr val="CBD4D9"/>
              </a:gs>
              <a:gs pos="100000">
                <a:srgbClr val="9DA6A9"/>
              </a:gs>
            </a:gsLst>
            <a:path path="circle">
              <a:fillToRect r="100000" b="100000"/>
            </a:path>
          </a:gradFill>
          <a:ln>
            <a:noFill/>
          </a:ln>
          <a:effectLst>
            <a:outerShdw blurRad="317500" dist="241300" dir="4440000" sx="108000" sy="108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26" name="Oval 22">
            <a:extLst>
              <a:ext uri="{FF2B5EF4-FFF2-40B4-BE49-F238E27FC236}">
                <a16:creationId xmlns:a16="http://schemas.microsoft.com/office/drawing/2014/main" id="{6EA02F12-5A3A-57D0-9C67-ED65B5402791}"/>
              </a:ext>
            </a:extLst>
          </p:cNvPr>
          <p:cNvSpPr/>
          <p:nvPr/>
        </p:nvSpPr>
        <p:spPr>
          <a:xfrm>
            <a:off x="2836990" y="1882365"/>
            <a:ext cx="1466500" cy="1466500"/>
          </a:xfrm>
          <a:prstGeom prst="ellipse">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27" name="Oval 23">
            <a:extLst>
              <a:ext uri="{FF2B5EF4-FFF2-40B4-BE49-F238E27FC236}">
                <a16:creationId xmlns:a16="http://schemas.microsoft.com/office/drawing/2014/main" id="{74F0F17A-9D36-7FC7-11B7-819AA80D7DD6}"/>
              </a:ext>
            </a:extLst>
          </p:cNvPr>
          <p:cNvSpPr/>
          <p:nvPr/>
        </p:nvSpPr>
        <p:spPr>
          <a:xfrm>
            <a:off x="3014055" y="2064723"/>
            <a:ext cx="1096492" cy="1096492"/>
          </a:xfrm>
          <a:prstGeom prst="ellipse">
            <a:avLst/>
          </a:prstGeom>
          <a:gradFill flip="none" rotWithShape="1">
            <a:gsLst>
              <a:gs pos="78000">
                <a:srgbClr val="016780"/>
              </a:gs>
              <a:gs pos="58011">
                <a:srgbClr val="016780"/>
              </a:gs>
              <a:gs pos="13000">
                <a:srgbClr val="00A7CA"/>
              </a:gs>
              <a:gs pos="100000">
                <a:srgbClr val="016780"/>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28" name="Oval 24">
            <a:extLst>
              <a:ext uri="{FF2B5EF4-FFF2-40B4-BE49-F238E27FC236}">
                <a16:creationId xmlns:a16="http://schemas.microsoft.com/office/drawing/2014/main" id="{C52D5A55-7654-CCF5-02C7-71A0A9AC453A}"/>
              </a:ext>
            </a:extLst>
          </p:cNvPr>
          <p:cNvSpPr/>
          <p:nvPr/>
        </p:nvSpPr>
        <p:spPr>
          <a:xfrm>
            <a:off x="3035871" y="2086539"/>
            <a:ext cx="1062572" cy="1062572"/>
          </a:xfrm>
          <a:prstGeom prst="ellipse">
            <a:avLst/>
          </a:prstGeom>
          <a:gradFill>
            <a:gsLst>
              <a:gs pos="0">
                <a:srgbClr val="016780"/>
              </a:gs>
              <a:gs pos="61000">
                <a:srgbClr val="018DB0"/>
              </a:gs>
              <a:gs pos="83000">
                <a:srgbClr val="00A7CA"/>
              </a:gs>
              <a:gs pos="100000">
                <a:srgbClr val="00C0E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30" name="Rectangle 26">
            <a:extLst>
              <a:ext uri="{FF2B5EF4-FFF2-40B4-BE49-F238E27FC236}">
                <a16:creationId xmlns:a16="http://schemas.microsoft.com/office/drawing/2014/main" id="{63479570-31AB-C512-8EC8-F4FF0B0011CA}"/>
              </a:ext>
            </a:extLst>
          </p:cNvPr>
          <p:cNvSpPr/>
          <p:nvPr/>
        </p:nvSpPr>
        <p:spPr>
          <a:xfrm>
            <a:off x="3091474" y="2299667"/>
            <a:ext cx="875477" cy="673322"/>
          </a:xfrm>
          <a:prstGeom prst="rect">
            <a:avLst/>
          </a:prstGeom>
          <a:noFill/>
        </p:spPr>
        <p:txBody>
          <a:bodyPr wrap="square" lIns="57211" tIns="28605" rIns="57211" bIns="28605">
            <a:spAutoFit/>
          </a:bodyPr>
          <a:lstStyle/>
          <a:p>
            <a:pPr algn="ctr" defTabSz="286037" rtl="1">
              <a:defRPr/>
            </a:pPr>
            <a:r>
              <a:rPr lang="fr-FR"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sym typeface="Arial"/>
              </a:rPr>
              <a:t>04</a:t>
            </a:r>
            <a:endParaRPr lang="en-US"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cs typeface="Arial"/>
              <a:sym typeface="Arial"/>
            </a:endParaRPr>
          </a:p>
        </p:txBody>
      </p:sp>
      <p:sp>
        <p:nvSpPr>
          <p:cNvPr id="31" name="TextBox 27">
            <a:extLst>
              <a:ext uri="{FF2B5EF4-FFF2-40B4-BE49-F238E27FC236}">
                <a16:creationId xmlns:a16="http://schemas.microsoft.com/office/drawing/2014/main" id="{0F30C98B-F090-7CE8-1A67-BED1BCD61877}"/>
              </a:ext>
            </a:extLst>
          </p:cNvPr>
          <p:cNvSpPr txBox="1"/>
          <p:nvPr/>
        </p:nvSpPr>
        <p:spPr>
          <a:xfrm>
            <a:off x="4789437" y="808603"/>
            <a:ext cx="2524399" cy="1446550"/>
          </a:xfrm>
          <a:prstGeom prst="rect">
            <a:avLst/>
          </a:prstGeom>
          <a:noFill/>
        </p:spPr>
        <p:txBody>
          <a:bodyPr wrap="square" rtlCol="0">
            <a:spAutoFit/>
          </a:bodyPr>
          <a:lstStyle/>
          <a:p>
            <a:pPr algn="ctr" rtl="1"/>
            <a:r>
              <a:rPr lang="ar-DZ" sz="4400" b="1" dirty="0">
                <a:solidFill>
                  <a:srgbClr val="FF0000"/>
                </a:solidFill>
                <a:effectLst>
                  <a:glow rad="139700">
                    <a:prstClr val="white">
                      <a:alpha val="99000"/>
                    </a:prstClr>
                  </a:glow>
                </a:effectLst>
                <a:latin typeface="DIN Next LT Arabic Light" panose="020B0303020203050203" pitchFamily="34" charset="-78"/>
                <a:cs typeface="Times New Roman" panose="02020603050405020304" pitchFamily="18" charset="0"/>
                <a:sym typeface="Arial"/>
              </a:rPr>
              <a:t>3-أهمية السياحة:</a:t>
            </a:r>
            <a:endParaRPr lang="en-ID" sz="4400" b="1" dirty="0">
              <a:solidFill>
                <a:srgbClr val="FF0000"/>
              </a:solidFill>
              <a:effectLst>
                <a:glow rad="139700">
                  <a:prstClr val="white">
                    <a:alpha val="99000"/>
                  </a:prstClr>
                </a:glow>
              </a:effectLst>
              <a:latin typeface="DIN Next LT Arabic Light" panose="020B0303020203050203" pitchFamily="34" charset="-78"/>
              <a:cs typeface="+mj-cs"/>
              <a:sym typeface="Arial"/>
            </a:endParaRPr>
          </a:p>
        </p:txBody>
      </p:sp>
      <p:sp>
        <p:nvSpPr>
          <p:cNvPr id="33" name="TextBox 29">
            <a:extLst>
              <a:ext uri="{FF2B5EF4-FFF2-40B4-BE49-F238E27FC236}">
                <a16:creationId xmlns:a16="http://schemas.microsoft.com/office/drawing/2014/main" id="{FCD5A073-84FD-342D-2F5D-4268B0B70F61}"/>
              </a:ext>
            </a:extLst>
          </p:cNvPr>
          <p:cNvSpPr txBox="1"/>
          <p:nvPr/>
        </p:nvSpPr>
        <p:spPr>
          <a:xfrm>
            <a:off x="876134" y="2395155"/>
            <a:ext cx="1265119" cy="297454"/>
          </a:xfrm>
          <a:prstGeom prst="rect">
            <a:avLst/>
          </a:prstGeom>
          <a:noFill/>
        </p:spPr>
        <p:txBody>
          <a:bodyPr wrap="square" rtlCol="0">
            <a:spAutoFit/>
          </a:bodyPr>
          <a:lstStyle/>
          <a:p>
            <a:pPr algn="ctr" defTabSz="761952" rtl="1">
              <a:defRPr/>
            </a:pPr>
            <a:r>
              <a:rPr lang="en-US" sz="1333" b="1" dirty="0">
                <a:solidFill>
                  <a:prstClr val="white"/>
                </a:solidFill>
                <a:latin typeface="Calibri Light" panose="020F0302020204030204"/>
                <a:cs typeface="Arial"/>
                <a:sym typeface="Arial"/>
              </a:rPr>
              <a:t>4</a:t>
            </a:r>
          </a:p>
        </p:txBody>
      </p:sp>
      <p:sp>
        <p:nvSpPr>
          <p:cNvPr id="36" name="Flowchart: Terminator 32">
            <a:extLst>
              <a:ext uri="{FF2B5EF4-FFF2-40B4-BE49-F238E27FC236}">
                <a16:creationId xmlns:a16="http://schemas.microsoft.com/office/drawing/2014/main" id="{B30FB982-88F0-1750-B2B2-7D0FFCF3CD91}"/>
              </a:ext>
            </a:extLst>
          </p:cNvPr>
          <p:cNvSpPr/>
          <p:nvPr/>
        </p:nvSpPr>
        <p:spPr>
          <a:xfrm>
            <a:off x="4942652" y="4766739"/>
            <a:ext cx="1281021" cy="329488"/>
          </a:xfrm>
          <a:prstGeom prst="flowChartTerminator">
            <a:avLst/>
          </a:prstGeom>
          <a:solidFill>
            <a:srgbClr val="FBB0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333">
              <a:solidFill>
                <a:prstClr val="white"/>
              </a:solidFill>
              <a:sym typeface="Arial"/>
            </a:endParaRPr>
          </a:p>
        </p:txBody>
      </p:sp>
      <p:sp>
        <p:nvSpPr>
          <p:cNvPr id="37" name="Oval 33">
            <a:extLst>
              <a:ext uri="{FF2B5EF4-FFF2-40B4-BE49-F238E27FC236}">
                <a16:creationId xmlns:a16="http://schemas.microsoft.com/office/drawing/2014/main" id="{C69CADAE-68A2-9ED4-53CB-EE8EC5A86E59}"/>
              </a:ext>
            </a:extLst>
          </p:cNvPr>
          <p:cNvSpPr/>
          <p:nvPr/>
        </p:nvSpPr>
        <p:spPr>
          <a:xfrm>
            <a:off x="4343181" y="3291889"/>
            <a:ext cx="1560131" cy="1560131"/>
          </a:xfrm>
          <a:prstGeom prst="ellipse">
            <a:avLst/>
          </a:prstGeom>
          <a:gradFill>
            <a:gsLst>
              <a:gs pos="0">
                <a:srgbClr val="F4F4F4"/>
              </a:gs>
              <a:gs pos="61000">
                <a:srgbClr val="D5DDE0"/>
              </a:gs>
              <a:gs pos="83000">
                <a:srgbClr val="CBD4D9"/>
              </a:gs>
              <a:gs pos="100000">
                <a:srgbClr val="9DA6A9"/>
              </a:gs>
            </a:gsLst>
            <a:path path="circle">
              <a:fillToRect r="100000" b="100000"/>
            </a:path>
          </a:gradFill>
          <a:ln>
            <a:noFill/>
          </a:ln>
          <a:effectLst>
            <a:outerShdw blurRad="317500" dist="241300" dir="4440000" sx="108000" sy="108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38" name="Oval 34">
            <a:extLst>
              <a:ext uri="{FF2B5EF4-FFF2-40B4-BE49-F238E27FC236}">
                <a16:creationId xmlns:a16="http://schemas.microsoft.com/office/drawing/2014/main" id="{8587EE69-F0A1-9A24-9748-869FC514586E}"/>
              </a:ext>
            </a:extLst>
          </p:cNvPr>
          <p:cNvSpPr/>
          <p:nvPr/>
        </p:nvSpPr>
        <p:spPr>
          <a:xfrm>
            <a:off x="4329014" y="3340694"/>
            <a:ext cx="1511863" cy="1511863"/>
          </a:xfrm>
          <a:prstGeom prst="ellipse">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39" name="Oval 35">
            <a:extLst>
              <a:ext uri="{FF2B5EF4-FFF2-40B4-BE49-F238E27FC236}">
                <a16:creationId xmlns:a16="http://schemas.microsoft.com/office/drawing/2014/main" id="{76EBEE91-BB04-91F2-E89E-EF9D633172E3}"/>
              </a:ext>
            </a:extLst>
          </p:cNvPr>
          <p:cNvSpPr/>
          <p:nvPr/>
        </p:nvSpPr>
        <p:spPr>
          <a:xfrm>
            <a:off x="4511801" y="3528773"/>
            <a:ext cx="1130411" cy="1130411"/>
          </a:xfrm>
          <a:prstGeom prst="ellipse">
            <a:avLst/>
          </a:prstGeom>
          <a:gradFill flip="none" rotWithShape="1">
            <a:gsLst>
              <a:gs pos="78000">
                <a:srgbClr val="FBA421"/>
              </a:gs>
              <a:gs pos="58011">
                <a:srgbClr val="FBC233"/>
              </a:gs>
              <a:gs pos="15000">
                <a:srgbClr val="FADA3E"/>
              </a:gs>
              <a:gs pos="100000">
                <a:srgbClr val="F68D10"/>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40" name="Oval 36">
            <a:extLst>
              <a:ext uri="{FF2B5EF4-FFF2-40B4-BE49-F238E27FC236}">
                <a16:creationId xmlns:a16="http://schemas.microsoft.com/office/drawing/2014/main" id="{3C2E34D7-754D-383A-AE93-68C52D41ECE2}"/>
              </a:ext>
            </a:extLst>
          </p:cNvPr>
          <p:cNvSpPr/>
          <p:nvPr/>
        </p:nvSpPr>
        <p:spPr>
          <a:xfrm>
            <a:off x="4534071" y="3547953"/>
            <a:ext cx="1095440" cy="1095440"/>
          </a:xfrm>
          <a:prstGeom prst="ellipse">
            <a:avLst/>
          </a:prstGeom>
          <a:gradFill>
            <a:gsLst>
              <a:gs pos="0">
                <a:srgbClr val="F88E10"/>
              </a:gs>
              <a:gs pos="61000">
                <a:srgbClr val="FAA723"/>
              </a:gs>
              <a:gs pos="83000">
                <a:srgbClr val="FCC535"/>
              </a:gs>
              <a:gs pos="100000">
                <a:srgbClr val="FDC938"/>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42" name="Rectangle 38">
            <a:extLst>
              <a:ext uri="{FF2B5EF4-FFF2-40B4-BE49-F238E27FC236}">
                <a16:creationId xmlns:a16="http://schemas.microsoft.com/office/drawing/2014/main" id="{7C99720F-E884-A12E-E974-B3FE5BB99303}"/>
              </a:ext>
            </a:extLst>
          </p:cNvPr>
          <p:cNvSpPr/>
          <p:nvPr/>
        </p:nvSpPr>
        <p:spPr>
          <a:xfrm>
            <a:off x="4583510" y="3757317"/>
            <a:ext cx="902559" cy="673322"/>
          </a:xfrm>
          <a:prstGeom prst="rect">
            <a:avLst/>
          </a:prstGeom>
          <a:noFill/>
        </p:spPr>
        <p:txBody>
          <a:bodyPr wrap="square" lIns="57211" tIns="28605" rIns="57211" bIns="28605">
            <a:spAutoFit/>
          </a:bodyPr>
          <a:lstStyle/>
          <a:p>
            <a:pPr algn="ctr" defTabSz="286037" rtl="1">
              <a:defRPr/>
            </a:pPr>
            <a:r>
              <a:rPr lang="fr-FR"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sym typeface="Arial"/>
              </a:rPr>
              <a:t>03</a:t>
            </a:r>
            <a:endParaRPr lang="en-US"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cs typeface="Arial"/>
              <a:sym typeface="Arial"/>
            </a:endParaRPr>
          </a:p>
        </p:txBody>
      </p:sp>
      <p:sp>
        <p:nvSpPr>
          <p:cNvPr id="43" name="TextBox 39">
            <a:extLst>
              <a:ext uri="{FF2B5EF4-FFF2-40B4-BE49-F238E27FC236}">
                <a16:creationId xmlns:a16="http://schemas.microsoft.com/office/drawing/2014/main" id="{386A1B59-E774-EAC5-1E7A-416C1B43CBBF}"/>
              </a:ext>
            </a:extLst>
          </p:cNvPr>
          <p:cNvSpPr txBox="1"/>
          <p:nvPr/>
        </p:nvSpPr>
        <p:spPr>
          <a:xfrm>
            <a:off x="5377806" y="4781328"/>
            <a:ext cx="1265119" cy="297454"/>
          </a:xfrm>
          <a:prstGeom prst="rect">
            <a:avLst/>
          </a:prstGeom>
          <a:noFill/>
        </p:spPr>
        <p:txBody>
          <a:bodyPr wrap="square" rtlCol="0">
            <a:spAutoFit/>
          </a:bodyPr>
          <a:lstStyle/>
          <a:p>
            <a:pPr algn="ctr" defTabSz="761952" rtl="1">
              <a:defRPr/>
            </a:pPr>
            <a:r>
              <a:rPr lang="en-US" sz="1333" b="1" dirty="0">
                <a:solidFill>
                  <a:prstClr val="white"/>
                </a:solidFill>
                <a:latin typeface="Calibri Light" panose="020F0302020204030204"/>
                <a:cs typeface="Arial"/>
                <a:sym typeface="Arial"/>
              </a:rPr>
              <a:t>3</a:t>
            </a:r>
          </a:p>
        </p:txBody>
      </p:sp>
      <p:sp>
        <p:nvSpPr>
          <p:cNvPr id="44" name="TextBox 40">
            <a:extLst>
              <a:ext uri="{FF2B5EF4-FFF2-40B4-BE49-F238E27FC236}">
                <a16:creationId xmlns:a16="http://schemas.microsoft.com/office/drawing/2014/main" id="{90BA9FA6-2E9A-E171-15FA-452627B47CD0}"/>
              </a:ext>
            </a:extLst>
          </p:cNvPr>
          <p:cNvSpPr txBox="1"/>
          <p:nvPr/>
        </p:nvSpPr>
        <p:spPr>
          <a:xfrm>
            <a:off x="6356031" y="5203003"/>
            <a:ext cx="4184784" cy="523220"/>
          </a:xfrm>
          <a:prstGeom prst="rect">
            <a:avLst/>
          </a:prstGeom>
          <a:noFill/>
        </p:spPr>
        <p:txBody>
          <a:bodyPr wrap="square" rtlCol="0">
            <a:spAutoFit/>
          </a:bodyPr>
          <a:lstStyle/>
          <a:p>
            <a:pPr algn="ctr" rtl="1"/>
            <a:r>
              <a:rPr lang="ar-EG" sz="2400" b="1" dirty="0">
                <a:solidFill>
                  <a:srgbClr val="FF0000"/>
                </a:solidFill>
                <a:latin typeface="DIN Next LT Arabic Light" panose="020B0303020203050203" pitchFamily="34" charset="-78"/>
                <a:cs typeface="Times New Roman" panose="02020603050405020304" pitchFamily="18" charset="0"/>
                <a:sym typeface="Arial"/>
              </a:rPr>
              <a:t> </a:t>
            </a:r>
            <a:r>
              <a:rPr lang="ar-EG" sz="2800" b="1" dirty="0">
                <a:solidFill>
                  <a:srgbClr val="FF0000"/>
                </a:solidFill>
                <a:latin typeface="DIN Next LT Arabic Light" panose="020B0303020203050203" pitchFamily="34" charset="-78"/>
                <a:cs typeface="Times New Roman" panose="02020603050405020304" pitchFamily="18" charset="0"/>
                <a:sym typeface="Arial"/>
              </a:rPr>
              <a:t>3-الأهمية الاجتماعية</a:t>
            </a:r>
            <a:endParaRPr lang="ar-DZ" sz="2800" b="1" dirty="0">
              <a:solidFill>
                <a:srgbClr val="FF0000"/>
              </a:solidFill>
              <a:latin typeface="DIN Next LT Arabic Light" panose="020B0303020203050203" pitchFamily="34" charset="-78"/>
              <a:cs typeface="Times New Roman" panose="02020603050405020304" pitchFamily="18" charset="0"/>
              <a:sym typeface="Arial"/>
            </a:endParaRPr>
          </a:p>
        </p:txBody>
      </p:sp>
      <p:sp>
        <p:nvSpPr>
          <p:cNvPr id="46" name="Flowchart: Terminator 46">
            <a:extLst>
              <a:ext uri="{FF2B5EF4-FFF2-40B4-BE49-F238E27FC236}">
                <a16:creationId xmlns:a16="http://schemas.microsoft.com/office/drawing/2014/main" id="{BA90E35C-D490-5BB4-6ABD-772ECF8DE54D}"/>
              </a:ext>
            </a:extLst>
          </p:cNvPr>
          <p:cNvSpPr/>
          <p:nvPr/>
        </p:nvSpPr>
        <p:spPr>
          <a:xfrm>
            <a:off x="6424096" y="4781328"/>
            <a:ext cx="1281021" cy="329488"/>
          </a:xfrm>
          <a:prstGeom prst="flowChartTerminator">
            <a:avLst/>
          </a:prstGeom>
          <a:solidFill>
            <a:srgbClr val="D70A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333">
              <a:solidFill>
                <a:prstClr val="white"/>
              </a:solidFill>
              <a:sym typeface="Arial"/>
            </a:endParaRPr>
          </a:p>
        </p:txBody>
      </p:sp>
      <p:sp>
        <p:nvSpPr>
          <p:cNvPr id="47" name="Oval 43">
            <a:extLst>
              <a:ext uri="{FF2B5EF4-FFF2-40B4-BE49-F238E27FC236}">
                <a16:creationId xmlns:a16="http://schemas.microsoft.com/office/drawing/2014/main" id="{CEB9B3D5-11D5-23FF-BC96-4126E895D1DC}"/>
              </a:ext>
            </a:extLst>
          </p:cNvPr>
          <p:cNvSpPr/>
          <p:nvPr/>
        </p:nvSpPr>
        <p:spPr>
          <a:xfrm>
            <a:off x="6724697" y="3194202"/>
            <a:ext cx="1513319" cy="1513319"/>
          </a:xfrm>
          <a:prstGeom prst="ellipse">
            <a:avLst/>
          </a:prstGeom>
          <a:gradFill>
            <a:gsLst>
              <a:gs pos="0">
                <a:srgbClr val="F4F4F4"/>
              </a:gs>
              <a:gs pos="61000">
                <a:srgbClr val="D5DDE0"/>
              </a:gs>
              <a:gs pos="83000">
                <a:srgbClr val="CBD4D9"/>
              </a:gs>
              <a:gs pos="100000">
                <a:srgbClr val="9DA6A9"/>
              </a:gs>
            </a:gsLst>
            <a:path path="circle">
              <a:fillToRect r="100000" b="100000"/>
            </a:path>
          </a:gradFill>
          <a:ln>
            <a:noFill/>
          </a:ln>
          <a:effectLst>
            <a:outerShdw blurRad="317500" dist="241300" dir="4440000" sx="108000" sy="108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48" name="Oval 44">
            <a:extLst>
              <a:ext uri="{FF2B5EF4-FFF2-40B4-BE49-F238E27FC236}">
                <a16:creationId xmlns:a16="http://schemas.microsoft.com/office/drawing/2014/main" id="{653FAE9A-2996-4C88-1359-7256890AC67B}"/>
              </a:ext>
            </a:extLst>
          </p:cNvPr>
          <p:cNvSpPr/>
          <p:nvPr/>
        </p:nvSpPr>
        <p:spPr>
          <a:xfrm>
            <a:off x="6748106" y="3217611"/>
            <a:ext cx="1466500" cy="1466500"/>
          </a:xfrm>
          <a:prstGeom prst="ellipse">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49" name="Oval 45">
            <a:extLst>
              <a:ext uri="{FF2B5EF4-FFF2-40B4-BE49-F238E27FC236}">
                <a16:creationId xmlns:a16="http://schemas.microsoft.com/office/drawing/2014/main" id="{3AFF9AB4-E3F5-AF30-4FEE-125322EF3E83}"/>
              </a:ext>
            </a:extLst>
          </p:cNvPr>
          <p:cNvSpPr/>
          <p:nvPr/>
        </p:nvSpPr>
        <p:spPr>
          <a:xfrm>
            <a:off x="6925173" y="3399969"/>
            <a:ext cx="1096492" cy="1096492"/>
          </a:xfrm>
          <a:prstGeom prst="ellipse">
            <a:avLst/>
          </a:prstGeom>
          <a:gradFill flip="none" rotWithShape="1">
            <a:gsLst>
              <a:gs pos="79000">
                <a:srgbClr val="FC3656"/>
              </a:gs>
              <a:gs pos="59000">
                <a:srgbClr val="FD524B"/>
              </a:gs>
              <a:gs pos="13000">
                <a:srgbClr val="FB503F"/>
              </a:gs>
              <a:gs pos="100000">
                <a:srgbClr val="DE1466"/>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50" name="Oval 46">
            <a:extLst>
              <a:ext uri="{FF2B5EF4-FFF2-40B4-BE49-F238E27FC236}">
                <a16:creationId xmlns:a16="http://schemas.microsoft.com/office/drawing/2014/main" id="{53B1BD2B-174B-889E-0767-7EF754F066E5}"/>
              </a:ext>
            </a:extLst>
          </p:cNvPr>
          <p:cNvSpPr/>
          <p:nvPr/>
        </p:nvSpPr>
        <p:spPr>
          <a:xfrm>
            <a:off x="6938631" y="3421089"/>
            <a:ext cx="1062572" cy="1062572"/>
          </a:xfrm>
          <a:prstGeom prst="ellipse">
            <a:avLst/>
          </a:prstGeom>
          <a:gradFill>
            <a:gsLst>
              <a:gs pos="0">
                <a:srgbClr val="D70E64"/>
              </a:gs>
              <a:gs pos="54000">
                <a:srgbClr val="F6305D"/>
              </a:gs>
              <a:gs pos="77000">
                <a:srgbClr val="FE4251"/>
              </a:gs>
              <a:gs pos="100000">
                <a:srgbClr val="FF6044"/>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52" name="Rectangle 48">
            <a:extLst>
              <a:ext uri="{FF2B5EF4-FFF2-40B4-BE49-F238E27FC236}">
                <a16:creationId xmlns:a16="http://schemas.microsoft.com/office/drawing/2014/main" id="{007606DF-6B36-FB8A-27E7-1988A4CB5703}"/>
              </a:ext>
            </a:extLst>
          </p:cNvPr>
          <p:cNvSpPr/>
          <p:nvPr/>
        </p:nvSpPr>
        <p:spPr>
          <a:xfrm>
            <a:off x="6960622" y="3594154"/>
            <a:ext cx="875477" cy="673322"/>
          </a:xfrm>
          <a:prstGeom prst="rect">
            <a:avLst/>
          </a:prstGeom>
          <a:noFill/>
        </p:spPr>
        <p:txBody>
          <a:bodyPr wrap="square" lIns="57211" tIns="28605" rIns="57211" bIns="28605">
            <a:spAutoFit/>
          </a:bodyPr>
          <a:lstStyle/>
          <a:p>
            <a:pPr algn="ctr" defTabSz="286037" rtl="1">
              <a:defRPr/>
            </a:pPr>
            <a:r>
              <a:rPr lang="fr-FR"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sym typeface="Arial"/>
              </a:rPr>
              <a:t>02</a:t>
            </a:r>
            <a:endParaRPr lang="en-US"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cs typeface="Arial"/>
              <a:sym typeface="Arial"/>
            </a:endParaRPr>
          </a:p>
        </p:txBody>
      </p:sp>
      <p:sp>
        <p:nvSpPr>
          <p:cNvPr id="53" name="TextBox 49">
            <a:extLst>
              <a:ext uri="{FF2B5EF4-FFF2-40B4-BE49-F238E27FC236}">
                <a16:creationId xmlns:a16="http://schemas.microsoft.com/office/drawing/2014/main" id="{C75BA95B-777D-6F5C-F048-27B2FBCBA430}"/>
              </a:ext>
            </a:extLst>
          </p:cNvPr>
          <p:cNvSpPr txBox="1"/>
          <p:nvPr/>
        </p:nvSpPr>
        <p:spPr>
          <a:xfrm>
            <a:off x="6003550" y="4808516"/>
            <a:ext cx="1265119" cy="297454"/>
          </a:xfrm>
          <a:prstGeom prst="rect">
            <a:avLst/>
          </a:prstGeom>
          <a:noFill/>
        </p:spPr>
        <p:txBody>
          <a:bodyPr wrap="square" rtlCol="0">
            <a:spAutoFit/>
          </a:bodyPr>
          <a:lstStyle/>
          <a:p>
            <a:pPr algn="ctr" defTabSz="761952" rtl="1">
              <a:defRPr/>
            </a:pPr>
            <a:r>
              <a:rPr lang="en-US" sz="1333" b="1" dirty="0">
                <a:solidFill>
                  <a:prstClr val="white"/>
                </a:solidFill>
                <a:latin typeface="Calibri Light" panose="020F0302020204030204"/>
                <a:cs typeface="Arial"/>
                <a:sym typeface="Arial"/>
              </a:rPr>
              <a:t>2</a:t>
            </a:r>
          </a:p>
        </p:txBody>
      </p:sp>
      <p:sp>
        <p:nvSpPr>
          <p:cNvPr id="56" name="Oval 52">
            <a:extLst>
              <a:ext uri="{FF2B5EF4-FFF2-40B4-BE49-F238E27FC236}">
                <a16:creationId xmlns:a16="http://schemas.microsoft.com/office/drawing/2014/main" id="{E78ABC91-CE61-86EE-C725-9F98CCA83ADE}"/>
              </a:ext>
            </a:extLst>
          </p:cNvPr>
          <p:cNvSpPr/>
          <p:nvPr/>
        </p:nvSpPr>
        <p:spPr>
          <a:xfrm>
            <a:off x="7989322" y="1668469"/>
            <a:ext cx="1513319" cy="1513319"/>
          </a:xfrm>
          <a:prstGeom prst="ellipse">
            <a:avLst/>
          </a:prstGeom>
          <a:gradFill>
            <a:gsLst>
              <a:gs pos="0">
                <a:srgbClr val="F4F4F4"/>
              </a:gs>
              <a:gs pos="61000">
                <a:srgbClr val="D5DDE0"/>
              </a:gs>
              <a:gs pos="83000">
                <a:srgbClr val="CBD4D9"/>
              </a:gs>
              <a:gs pos="100000">
                <a:srgbClr val="9DA6A9"/>
              </a:gs>
            </a:gsLst>
            <a:path path="circle">
              <a:fillToRect r="100000" b="100000"/>
            </a:path>
          </a:gradFill>
          <a:ln>
            <a:noFill/>
          </a:ln>
          <a:effectLst>
            <a:outerShdw blurRad="317500" dist="241300" dir="4440000" sx="108000" sy="108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57" name="Oval 53">
            <a:extLst>
              <a:ext uri="{FF2B5EF4-FFF2-40B4-BE49-F238E27FC236}">
                <a16:creationId xmlns:a16="http://schemas.microsoft.com/office/drawing/2014/main" id="{125A49B3-16D2-EA03-54F8-51DE360583A5}"/>
              </a:ext>
            </a:extLst>
          </p:cNvPr>
          <p:cNvSpPr/>
          <p:nvPr/>
        </p:nvSpPr>
        <p:spPr>
          <a:xfrm>
            <a:off x="8012731" y="1691878"/>
            <a:ext cx="1466500" cy="1466500"/>
          </a:xfrm>
          <a:prstGeom prst="ellipse">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58" name="Oval 54">
            <a:extLst>
              <a:ext uri="{FF2B5EF4-FFF2-40B4-BE49-F238E27FC236}">
                <a16:creationId xmlns:a16="http://schemas.microsoft.com/office/drawing/2014/main" id="{A46FEEEE-145A-C88F-2945-CA9E9DBB5EFD}"/>
              </a:ext>
            </a:extLst>
          </p:cNvPr>
          <p:cNvSpPr/>
          <p:nvPr/>
        </p:nvSpPr>
        <p:spPr>
          <a:xfrm>
            <a:off x="8189799" y="1874235"/>
            <a:ext cx="1096492" cy="1096492"/>
          </a:xfrm>
          <a:prstGeom prst="ellipse">
            <a:avLst/>
          </a:prstGeom>
          <a:gradFill flip="none" rotWithShape="1">
            <a:gsLst>
              <a:gs pos="79000">
                <a:srgbClr val="0DAA77"/>
              </a:gs>
              <a:gs pos="59000">
                <a:schemeClr val="accent6">
                  <a:lumMod val="75000"/>
                </a:schemeClr>
              </a:gs>
              <a:gs pos="13000">
                <a:schemeClr val="accent6">
                  <a:lumMod val="60000"/>
                  <a:lumOff val="40000"/>
                </a:schemeClr>
              </a:gs>
              <a:gs pos="100000">
                <a:srgbClr val="236347"/>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59" name="Oval 55">
            <a:extLst>
              <a:ext uri="{FF2B5EF4-FFF2-40B4-BE49-F238E27FC236}">
                <a16:creationId xmlns:a16="http://schemas.microsoft.com/office/drawing/2014/main" id="{1A74274F-C7C0-5566-9C33-FCFA4E0A7BE9}"/>
              </a:ext>
            </a:extLst>
          </p:cNvPr>
          <p:cNvSpPr/>
          <p:nvPr/>
        </p:nvSpPr>
        <p:spPr>
          <a:xfrm>
            <a:off x="8203257" y="1895355"/>
            <a:ext cx="1062572" cy="1062572"/>
          </a:xfrm>
          <a:prstGeom prst="ellipse">
            <a:avLst/>
          </a:prstGeom>
          <a:gradFill>
            <a:gsLst>
              <a:gs pos="0">
                <a:srgbClr val="236347"/>
              </a:gs>
              <a:gs pos="54000">
                <a:srgbClr val="359268"/>
              </a:gs>
              <a:gs pos="100000">
                <a:srgbClr val="0DAA77"/>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52" rtl="1">
              <a:defRPr/>
            </a:pPr>
            <a:endParaRPr lang="en-US" sz="1500">
              <a:solidFill>
                <a:prstClr val="white"/>
              </a:solidFill>
              <a:sym typeface="Arial"/>
            </a:endParaRPr>
          </a:p>
        </p:txBody>
      </p:sp>
      <p:sp>
        <p:nvSpPr>
          <p:cNvPr id="62" name="TextBox 58">
            <a:extLst>
              <a:ext uri="{FF2B5EF4-FFF2-40B4-BE49-F238E27FC236}">
                <a16:creationId xmlns:a16="http://schemas.microsoft.com/office/drawing/2014/main" id="{CEE84C58-DD5C-808C-29F1-971F71449B51}"/>
              </a:ext>
            </a:extLst>
          </p:cNvPr>
          <p:cNvSpPr txBox="1"/>
          <p:nvPr/>
        </p:nvSpPr>
        <p:spPr>
          <a:xfrm>
            <a:off x="9662042" y="2409012"/>
            <a:ext cx="1265119" cy="297454"/>
          </a:xfrm>
          <a:prstGeom prst="rect">
            <a:avLst/>
          </a:prstGeom>
          <a:noFill/>
        </p:spPr>
        <p:txBody>
          <a:bodyPr wrap="square" rtlCol="0">
            <a:spAutoFit/>
          </a:bodyPr>
          <a:lstStyle>
            <a:defPPr>
              <a:defRPr lang="en-US"/>
            </a:defPPr>
            <a:lvl1pPr algn="ctr" defTabSz="761970">
              <a:defRPr sz="1333" b="1">
                <a:solidFill>
                  <a:prstClr val="white"/>
                </a:solidFill>
                <a:latin typeface="Calibri Light" panose="020F0302020204030204"/>
              </a:defRPr>
            </a:lvl1pPr>
          </a:lstStyle>
          <a:p>
            <a:pPr rtl="1">
              <a:defRPr/>
            </a:pPr>
            <a:r>
              <a:rPr lang="en-US" dirty="0">
                <a:cs typeface="Arial"/>
                <a:sym typeface="Arial"/>
              </a:rPr>
              <a:t>1</a:t>
            </a:r>
          </a:p>
        </p:txBody>
      </p:sp>
      <p:sp>
        <p:nvSpPr>
          <p:cNvPr id="63" name="TextBox 59">
            <a:extLst>
              <a:ext uri="{FF2B5EF4-FFF2-40B4-BE49-F238E27FC236}">
                <a16:creationId xmlns:a16="http://schemas.microsoft.com/office/drawing/2014/main" id="{F3C30259-4C32-0E3A-B0FC-CFDEEB14172A}"/>
              </a:ext>
            </a:extLst>
          </p:cNvPr>
          <p:cNvSpPr txBox="1"/>
          <p:nvPr/>
        </p:nvSpPr>
        <p:spPr>
          <a:xfrm>
            <a:off x="8858141" y="2803046"/>
            <a:ext cx="3281870" cy="2246769"/>
          </a:xfrm>
          <a:prstGeom prst="rect">
            <a:avLst/>
          </a:prstGeom>
          <a:noFill/>
        </p:spPr>
        <p:txBody>
          <a:bodyPr wrap="square" rtlCol="0">
            <a:spAutoFit/>
          </a:bodyPr>
          <a:lstStyle/>
          <a:p>
            <a:pPr algn="ctr" rtl="1"/>
            <a:r>
              <a:rPr lang="ar-DZ" sz="2800" b="1" dirty="0">
                <a:solidFill>
                  <a:srgbClr val="FF0000"/>
                </a:solidFill>
                <a:latin typeface="DIN Next LT Arabic Light" panose="020B0303020203050203" pitchFamily="34" charset="-78"/>
                <a:cs typeface="Times New Roman" panose="02020603050405020304" pitchFamily="18" charset="0"/>
                <a:sym typeface="Arial"/>
              </a:rPr>
              <a:t>•الأهمية الاقتصادية:</a:t>
            </a:r>
          </a:p>
          <a:p>
            <a:pPr algn="ctr" rtl="1"/>
            <a:r>
              <a:rPr lang="ar-EG" sz="2800" b="1" dirty="0">
                <a:solidFill>
                  <a:prstClr val="black"/>
                </a:solidFill>
                <a:latin typeface="DIN Next LT Arabic Light" panose="020B0303020203050203" pitchFamily="34" charset="-78"/>
                <a:cs typeface="Times New Roman" panose="02020603050405020304" pitchFamily="18" charset="0"/>
                <a:sym typeface="Arial"/>
              </a:rPr>
              <a:t>1-	خلق مناصب عمل</a:t>
            </a:r>
          </a:p>
          <a:p>
            <a:pPr algn="ctr" rtl="1"/>
            <a:r>
              <a:rPr lang="ar-EG" sz="2800" b="1" dirty="0">
                <a:solidFill>
                  <a:prstClr val="black"/>
                </a:solidFill>
                <a:latin typeface="DIN Next LT Arabic Light" panose="020B0303020203050203" pitchFamily="34" charset="-78"/>
                <a:cs typeface="Times New Roman" panose="02020603050405020304" pitchFamily="18" charset="0"/>
                <a:sym typeface="Arial"/>
              </a:rPr>
              <a:t>2-	تدفق رؤوس الأموال الأجنبية</a:t>
            </a:r>
          </a:p>
          <a:p>
            <a:pPr algn="ctr" rtl="1"/>
            <a:endParaRPr lang="ar-EG" sz="2800" b="1" dirty="0">
              <a:solidFill>
                <a:prstClr val="black"/>
              </a:solidFill>
              <a:latin typeface="DIN Next LT Arabic Light" panose="020B0303020203050203" pitchFamily="34" charset="-78"/>
              <a:cs typeface="Times New Roman" panose="02020603050405020304" pitchFamily="18" charset="0"/>
              <a:sym typeface="Arial"/>
            </a:endParaRPr>
          </a:p>
        </p:txBody>
      </p:sp>
      <p:sp>
        <p:nvSpPr>
          <p:cNvPr id="60" name="TextBox 40">
            <a:extLst>
              <a:ext uri="{FF2B5EF4-FFF2-40B4-BE49-F238E27FC236}">
                <a16:creationId xmlns:a16="http://schemas.microsoft.com/office/drawing/2014/main" id="{90BA9FA6-2E9A-E171-15FA-452627B47CD0}"/>
              </a:ext>
            </a:extLst>
          </p:cNvPr>
          <p:cNvSpPr txBox="1"/>
          <p:nvPr/>
        </p:nvSpPr>
        <p:spPr>
          <a:xfrm>
            <a:off x="3773034" y="5184756"/>
            <a:ext cx="2250908" cy="523220"/>
          </a:xfrm>
          <a:prstGeom prst="rect">
            <a:avLst/>
          </a:prstGeom>
          <a:noFill/>
        </p:spPr>
        <p:txBody>
          <a:bodyPr wrap="square" rtlCol="0">
            <a:spAutoFit/>
          </a:bodyPr>
          <a:lstStyle/>
          <a:p>
            <a:pPr algn="ctr" rtl="1"/>
            <a:r>
              <a:rPr lang="ar-EG" sz="2800" b="1" dirty="0">
                <a:solidFill>
                  <a:srgbClr val="FF0000"/>
                </a:solidFill>
                <a:latin typeface="DIN Next LT Arabic Light" panose="020B0303020203050203" pitchFamily="34" charset="-78"/>
                <a:cs typeface="Times New Roman" panose="02020603050405020304" pitchFamily="18" charset="0"/>
                <a:sym typeface="Arial"/>
              </a:rPr>
              <a:t>الأهمية</a:t>
            </a:r>
            <a:r>
              <a:rPr lang="ar-DZ" sz="2800" b="1" dirty="0">
                <a:solidFill>
                  <a:srgbClr val="FF0000"/>
                </a:solidFill>
                <a:latin typeface="DIN Next LT Arabic Light" panose="020B0303020203050203" pitchFamily="34" charset="-78"/>
                <a:cs typeface="Times New Roman" panose="02020603050405020304" pitchFamily="18" charset="0"/>
                <a:sym typeface="Arial"/>
              </a:rPr>
              <a:t> </a:t>
            </a:r>
            <a:r>
              <a:rPr lang="ar-EG" sz="2800" b="1" dirty="0">
                <a:solidFill>
                  <a:srgbClr val="FF0000"/>
                </a:solidFill>
                <a:latin typeface="DIN Next LT Arabic Light" panose="020B0303020203050203" pitchFamily="34" charset="-78"/>
                <a:cs typeface="Times New Roman" panose="02020603050405020304" pitchFamily="18" charset="0"/>
                <a:sym typeface="Arial"/>
              </a:rPr>
              <a:t>الثقافية </a:t>
            </a:r>
            <a:endParaRPr lang="ar-DZ" sz="2800" b="1" dirty="0">
              <a:solidFill>
                <a:srgbClr val="FF0000"/>
              </a:solidFill>
              <a:latin typeface="DIN Next LT Arabic Light" panose="020B0303020203050203" pitchFamily="34" charset="-78"/>
              <a:cs typeface="Times New Roman" panose="02020603050405020304" pitchFamily="18" charset="0"/>
              <a:sym typeface="Arial"/>
            </a:endParaRPr>
          </a:p>
        </p:txBody>
      </p:sp>
      <p:sp>
        <p:nvSpPr>
          <p:cNvPr id="64" name="TextBox 40">
            <a:extLst>
              <a:ext uri="{FF2B5EF4-FFF2-40B4-BE49-F238E27FC236}">
                <a16:creationId xmlns:a16="http://schemas.microsoft.com/office/drawing/2014/main" id="{90BA9FA6-2E9A-E171-15FA-452627B47CD0}"/>
              </a:ext>
            </a:extLst>
          </p:cNvPr>
          <p:cNvSpPr txBox="1"/>
          <p:nvPr/>
        </p:nvSpPr>
        <p:spPr>
          <a:xfrm>
            <a:off x="-335450" y="2803046"/>
            <a:ext cx="3528673" cy="523220"/>
          </a:xfrm>
          <a:prstGeom prst="rect">
            <a:avLst/>
          </a:prstGeom>
          <a:noFill/>
        </p:spPr>
        <p:txBody>
          <a:bodyPr wrap="square" rtlCol="0">
            <a:spAutoFit/>
          </a:bodyPr>
          <a:lstStyle/>
          <a:p>
            <a:pPr algn="ctr" rtl="1"/>
            <a:r>
              <a:rPr lang="ar-EG" sz="2800" b="1" dirty="0">
                <a:solidFill>
                  <a:srgbClr val="FF0000"/>
                </a:solidFill>
                <a:latin typeface="DIN Next LT Arabic Light" panose="020B0303020203050203" pitchFamily="34" charset="-78"/>
                <a:cs typeface="Times New Roman" panose="02020603050405020304" pitchFamily="18" charset="0"/>
                <a:sym typeface="Arial"/>
              </a:rPr>
              <a:t>الأهمية</a:t>
            </a:r>
            <a:r>
              <a:rPr lang="ar-DZ" sz="2800" b="1" dirty="0">
                <a:solidFill>
                  <a:srgbClr val="FF0000"/>
                </a:solidFill>
                <a:latin typeface="DIN Next LT Arabic Light" panose="020B0303020203050203" pitchFamily="34" charset="-78"/>
                <a:cs typeface="Times New Roman" panose="02020603050405020304" pitchFamily="18" charset="0"/>
                <a:sym typeface="Arial"/>
              </a:rPr>
              <a:t> </a:t>
            </a:r>
            <a:r>
              <a:rPr lang="ar-EG" sz="2800" b="1" dirty="0">
                <a:solidFill>
                  <a:srgbClr val="FF0000"/>
                </a:solidFill>
                <a:latin typeface="DIN Next LT Arabic Light" panose="020B0303020203050203" pitchFamily="34" charset="-78"/>
                <a:cs typeface="Times New Roman" panose="02020603050405020304" pitchFamily="18" charset="0"/>
                <a:sym typeface="Arial"/>
              </a:rPr>
              <a:t>السياسية</a:t>
            </a:r>
            <a:endParaRPr lang="ar-DZ" sz="2800" b="1" dirty="0">
              <a:solidFill>
                <a:srgbClr val="FF0000"/>
              </a:solidFill>
              <a:latin typeface="DIN Next LT Arabic Light" panose="020B0303020203050203" pitchFamily="34" charset="-78"/>
              <a:cs typeface="Times New Roman" panose="02020603050405020304" pitchFamily="18" charset="0"/>
              <a:sym typeface="Arial"/>
            </a:endParaRPr>
          </a:p>
        </p:txBody>
      </p:sp>
      <p:sp>
        <p:nvSpPr>
          <p:cNvPr id="54" name="Rectangle 48">
            <a:extLst>
              <a:ext uri="{FF2B5EF4-FFF2-40B4-BE49-F238E27FC236}">
                <a16:creationId xmlns:a16="http://schemas.microsoft.com/office/drawing/2014/main" id="{007606DF-6B36-FB8A-27E7-1988A4CB5703}"/>
              </a:ext>
            </a:extLst>
          </p:cNvPr>
          <p:cNvSpPr/>
          <p:nvPr/>
        </p:nvSpPr>
        <p:spPr>
          <a:xfrm>
            <a:off x="8261175" y="2058494"/>
            <a:ext cx="875477" cy="673322"/>
          </a:xfrm>
          <a:prstGeom prst="rect">
            <a:avLst/>
          </a:prstGeom>
          <a:noFill/>
        </p:spPr>
        <p:txBody>
          <a:bodyPr wrap="square" lIns="57211" tIns="28605" rIns="57211" bIns="28605">
            <a:spAutoFit/>
          </a:bodyPr>
          <a:lstStyle/>
          <a:p>
            <a:pPr algn="ctr" defTabSz="286037" rtl="1">
              <a:defRPr/>
            </a:pPr>
            <a:r>
              <a:rPr lang="fr-FR"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sym typeface="Arial"/>
              </a:rPr>
              <a:t>01</a:t>
            </a:r>
            <a:endParaRPr lang="en-US" sz="4000" b="1" dirty="0">
              <a:ln w="0"/>
              <a:solidFill>
                <a:prstClr val="white"/>
              </a:solidFill>
              <a:effectLst>
                <a:outerShdw blurRad="63500" dist="88900" dir="2700000" sx="108000" sy="108000" algn="tl" rotWithShape="0">
                  <a:prstClr val="black">
                    <a:alpha val="44000"/>
                  </a:prstClr>
                </a:outerShdw>
              </a:effectLst>
              <a:latin typeface="Broadway" panose="04040905080B02020502" pitchFamily="82" charset="0"/>
              <a:cs typeface="Arial"/>
              <a:sym typeface="Arial"/>
            </a:endParaRPr>
          </a:p>
        </p:txBody>
      </p:sp>
      <p:pic>
        <p:nvPicPr>
          <p:cNvPr id="2" name="Image 1"/>
          <p:cNvPicPr>
            <a:picLocks noChangeAspect="1"/>
          </p:cNvPicPr>
          <p:nvPr/>
        </p:nvPicPr>
        <p:blipFill>
          <a:blip r:embed="rId2"/>
          <a:stretch>
            <a:fillRect/>
          </a:stretch>
        </p:blipFill>
        <p:spPr>
          <a:xfrm>
            <a:off x="343812" y="178196"/>
            <a:ext cx="2762250"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التركيز على السياحة الداخلية تزامنا مع موسم السياحة الصحراوية | الإذاعة  الجزائر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310" y="274860"/>
            <a:ext cx="2791381" cy="1691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56862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50"/>
                                        <p:tgtEl>
                                          <p:spTgt spid="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250"/>
                                        <p:tgtEl>
                                          <p:spTgt spid="56"/>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250"/>
                                        <p:tgtEl>
                                          <p:spTgt spid="5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250"/>
                                        <p:tgtEl>
                                          <p:spTgt spid="58"/>
                                        </p:tgtEl>
                                      </p:cBhvr>
                                    </p:animEffect>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250"/>
                                        <p:tgtEl>
                                          <p:spTgt spid="59"/>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250"/>
                                        <p:tgtEl>
                                          <p:spTgt spid="4"/>
                                        </p:tgtEl>
                                      </p:cBhvr>
                                    </p:animEffect>
                                  </p:childTnLst>
                                </p:cTn>
                              </p:par>
                            </p:childTnLst>
                          </p:cTn>
                        </p:par>
                        <p:par>
                          <p:cTn id="44" fill="hold">
                            <p:stCondLst>
                              <p:cond delay="3250"/>
                            </p:stCondLst>
                            <p:childTnLst>
                              <p:par>
                                <p:cTn id="45" presetID="22" presetClass="entr" presetSubtype="4"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250"/>
                                        <p:tgtEl>
                                          <p:spTgt spid="62"/>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4250"/>
                            </p:stCondLst>
                            <p:childTnLst>
                              <p:par>
                                <p:cTn id="57" presetID="22" presetClass="entr" presetSubtype="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250"/>
                                        <p:tgtEl>
                                          <p:spTgt spid="10"/>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250"/>
                                        <p:tgtEl>
                                          <p:spTgt spid="47"/>
                                        </p:tgtEl>
                                      </p:cBhvr>
                                    </p:animEffect>
                                  </p:childTnLst>
                                </p:cTn>
                              </p:par>
                            </p:childTnLst>
                          </p:cTn>
                        </p:par>
                        <p:par>
                          <p:cTn id="64" fill="hold">
                            <p:stCondLst>
                              <p:cond delay="4750"/>
                            </p:stCondLst>
                            <p:childTnLst>
                              <p:par>
                                <p:cTn id="65" presetID="22" presetClass="entr" presetSubtype="8"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250"/>
                                        <p:tgtEl>
                                          <p:spTgt spid="48"/>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250"/>
                                        <p:tgtEl>
                                          <p:spTgt spid="49"/>
                                        </p:tgtEl>
                                      </p:cBhvr>
                                    </p:animEffect>
                                  </p:childTnLst>
                                </p:cTn>
                              </p:par>
                            </p:childTnLst>
                          </p:cTn>
                        </p:par>
                        <p:par>
                          <p:cTn id="72" fill="hold">
                            <p:stCondLst>
                              <p:cond delay="5250"/>
                            </p:stCondLst>
                            <p:childTnLst>
                              <p:par>
                                <p:cTn id="73" presetID="22" presetClass="entr" presetSubtype="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250"/>
                                        <p:tgtEl>
                                          <p:spTgt spid="50"/>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250"/>
                                        <p:tgtEl>
                                          <p:spTgt spid="52"/>
                                        </p:tgtEl>
                                      </p:cBhvr>
                                    </p:animEffect>
                                  </p:childTnLst>
                                </p:cTn>
                              </p:par>
                            </p:childTnLst>
                          </p:cTn>
                        </p:par>
                        <p:par>
                          <p:cTn id="80" fill="hold">
                            <p:stCondLst>
                              <p:cond delay="5750"/>
                            </p:stCondLst>
                            <p:childTnLst>
                              <p:par>
                                <p:cTn id="81" presetID="22" presetClass="entr" presetSubtype="4"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250"/>
                                        <p:tgtEl>
                                          <p:spTgt spid="46"/>
                                        </p:tgtEl>
                                      </p:cBhvr>
                                    </p:animEffect>
                                  </p:childTnLst>
                                </p:cTn>
                              </p:par>
                            </p:childTnLst>
                          </p:cTn>
                        </p:par>
                        <p:par>
                          <p:cTn id="84" fill="hold">
                            <p:stCondLst>
                              <p:cond delay="6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250"/>
                                        <p:tgtEl>
                                          <p:spTgt spid="53"/>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childTnLst>
                          </p:cTn>
                        </p:par>
                        <p:par>
                          <p:cTn id="92" fill="hold">
                            <p:stCondLst>
                              <p:cond delay="6500"/>
                            </p:stCondLst>
                            <p:childTnLst>
                              <p:par>
                                <p:cTn id="93" presetID="22" presetClass="entr" presetSubtype="8"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250"/>
                                        <p:tgtEl>
                                          <p:spTgt spid="15"/>
                                        </p:tgtEl>
                                      </p:cBhvr>
                                    </p:animEffect>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250"/>
                                        <p:tgtEl>
                                          <p:spTgt spid="37"/>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250"/>
                                        <p:tgtEl>
                                          <p:spTgt spid="38"/>
                                        </p:tgtEl>
                                      </p:cBhvr>
                                    </p:animEffect>
                                  </p:childTnLst>
                                </p:cTn>
                              </p:par>
                            </p:childTnLst>
                          </p:cTn>
                        </p:par>
                        <p:par>
                          <p:cTn id="104" fill="hold">
                            <p:stCondLst>
                              <p:cond delay="725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250"/>
                                        <p:tgtEl>
                                          <p:spTgt spid="39"/>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left)">
                                      <p:cBhvr>
                                        <p:cTn id="111" dur="250"/>
                                        <p:tgtEl>
                                          <p:spTgt spid="40"/>
                                        </p:tgtEl>
                                      </p:cBhvr>
                                    </p:animEffect>
                                  </p:childTnLst>
                                </p:cTn>
                              </p:par>
                            </p:childTnLst>
                          </p:cTn>
                        </p:par>
                        <p:par>
                          <p:cTn id="112" fill="hold">
                            <p:stCondLst>
                              <p:cond delay="7750"/>
                            </p:stCondLst>
                            <p:childTnLst>
                              <p:par>
                                <p:cTn id="113" presetID="22" presetClass="entr" presetSubtype="8"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left)">
                                      <p:cBhvr>
                                        <p:cTn id="115" dur="250"/>
                                        <p:tgtEl>
                                          <p:spTgt spid="42"/>
                                        </p:tgtEl>
                                      </p:cBhvr>
                                    </p:animEffect>
                                  </p:childTnLst>
                                </p:cTn>
                              </p:par>
                            </p:childTnLst>
                          </p:cTn>
                        </p:par>
                        <p:par>
                          <p:cTn id="116" fill="hold">
                            <p:stCondLst>
                              <p:cond delay="8000"/>
                            </p:stCondLst>
                            <p:childTnLst>
                              <p:par>
                                <p:cTn id="117" presetID="22" presetClass="entr" presetSubtype="4"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wipe(down)">
                                      <p:cBhvr>
                                        <p:cTn id="119" dur="250"/>
                                        <p:tgtEl>
                                          <p:spTgt spid="36"/>
                                        </p:tgtEl>
                                      </p:cBhvr>
                                    </p:animEffect>
                                  </p:childTnLst>
                                </p:cTn>
                              </p:par>
                            </p:childTnLst>
                          </p:cTn>
                        </p:par>
                        <p:par>
                          <p:cTn id="120" fill="hold">
                            <p:stCondLst>
                              <p:cond delay="8250"/>
                            </p:stCondLst>
                            <p:childTnLst>
                              <p:par>
                                <p:cTn id="121" presetID="22" presetClass="entr" presetSubtype="4"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down)">
                                      <p:cBhvr>
                                        <p:cTn id="123" dur="250"/>
                                        <p:tgtEl>
                                          <p:spTgt spid="43"/>
                                        </p:tgtEl>
                                      </p:cBhvr>
                                    </p:animEffect>
                                  </p:childTnLst>
                                </p:cTn>
                              </p:par>
                            </p:childTnLst>
                          </p:cTn>
                        </p:par>
                        <p:par>
                          <p:cTn id="124" fill="hold">
                            <p:stCondLst>
                              <p:cond delay="8500"/>
                            </p:stCondLst>
                            <p:childTnLst>
                              <p:par>
                                <p:cTn id="125" presetID="22" presetClass="entr" presetSubtype="4" fill="hold" grpId="0" nodeType="after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down)">
                                      <p:cBhvr>
                                        <p:cTn id="127" dur="500"/>
                                        <p:tgtEl>
                                          <p:spTgt spid="44"/>
                                        </p:tgtEl>
                                      </p:cBhvr>
                                    </p:animEffect>
                                  </p:childTnLst>
                                </p:cTn>
                              </p:par>
                            </p:childTnLst>
                          </p:cTn>
                        </p:par>
                        <p:par>
                          <p:cTn id="128" fill="hold">
                            <p:stCondLst>
                              <p:cond delay="9000"/>
                            </p:stCondLst>
                            <p:childTnLst>
                              <p:par>
                                <p:cTn id="129" presetID="10" presetClass="entr" presetSubtype="0" fill="hold" grpId="0"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250"/>
                                        <p:tgtEl>
                                          <p:spTgt spid="18"/>
                                        </p:tgtEl>
                                      </p:cBhvr>
                                    </p:animEffect>
                                  </p:childTnLst>
                                </p:cTn>
                              </p:par>
                            </p:childTnLst>
                          </p:cTn>
                        </p:par>
                        <p:par>
                          <p:cTn id="132" fill="hold">
                            <p:stCondLst>
                              <p:cond delay="9250"/>
                            </p:stCondLst>
                            <p:childTnLst>
                              <p:par>
                                <p:cTn id="133" presetID="22" presetClass="entr" presetSubtype="8"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left)">
                                      <p:cBhvr>
                                        <p:cTn id="135" dur="250"/>
                                        <p:tgtEl>
                                          <p:spTgt spid="20"/>
                                        </p:tgtEl>
                                      </p:cBhvr>
                                    </p:animEffect>
                                  </p:childTnLst>
                                </p:cTn>
                              </p:par>
                            </p:childTnLst>
                          </p:cTn>
                        </p:par>
                        <p:par>
                          <p:cTn id="136" fill="hold">
                            <p:stCondLst>
                              <p:cond delay="95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250"/>
                                        <p:tgtEl>
                                          <p:spTgt spid="25"/>
                                        </p:tgtEl>
                                      </p:cBhvr>
                                    </p:animEffect>
                                  </p:childTnLst>
                                </p:cTn>
                              </p:par>
                            </p:childTnLst>
                          </p:cTn>
                        </p:par>
                        <p:par>
                          <p:cTn id="140" fill="hold">
                            <p:stCondLst>
                              <p:cond delay="9750"/>
                            </p:stCondLst>
                            <p:childTnLst>
                              <p:par>
                                <p:cTn id="141" presetID="22" presetClass="entr" presetSubtype="8" fill="hold" grpId="0" nodeType="after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wipe(left)">
                                      <p:cBhvr>
                                        <p:cTn id="143" dur="250"/>
                                        <p:tgtEl>
                                          <p:spTgt spid="26"/>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wipe(left)">
                                      <p:cBhvr>
                                        <p:cTn id="147" dur="250"/>
                                        <p:tgtEl>
                                          <p:spTgt spid="27"/>
                                        </p:tgtEl>
                                      </p:cBhvr>
                                    </p:animEffect>
                                  </p:childTnLst>
                                </p:cTn>
                              </p:par>
                            </p:childTnLst>
                          </p:cTn>
                        </p:par>
                        <p:par>
                          <p:cTn id="148" fill="hold">
                            <p:stCondLst>
                              <p:cond delay="10250"/>
                            </p:stCondLst>
                            <p:childTnLst>
                              <p:par>
                                <p:cTn id="149" presetID="22" presetClass="entr" presetSubtype="8" fill="hold" grpId="0" nodeType="after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wipe(left)">
                                      <p:cBhvr>
                                        <p:cTn id="151" dur="250"/>
                                        <p:tgtEl>
                                          <p:spTgt spid="28"/>
                                        </p:tgtEl>
                                      </p:cBhvr>
                                    </p:animEffect>
                                  </p:childTnLst>
                                </p:cTn>
                              </p:par>
                            </p:childTnLst>
                          </p:cTn>
                        </p:par>
                        <p:par>
                          <p:cTn id="152" fill="hold">
                            <p:stCondLst>
                              <p:cond delay="10500"/>
                            </p:stCondLst>
                            <p:childTnLst>
                              <p:par>
                                <p:cTn id="153" presetID="22" presetClass="entr" presetSubtype="8"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wipe(left)">
                                      <p:cBhvr>
                                        <p:cTn id="155" dur="250"/>
                                        <p:tgtEl>
                                          <p:spTgt spid="30"/>
                                        </p:tgtEl>
                                      </p:cBhvr>
                                    </p:animEffect>
                                  </p:childTnLst>
                                </p:cTn>
                              </p:par>
                            </p:childTnLst>
                          </p:cTn>
                        </p:par>
                        <p:par>
                          <p:cTn id="156" fill="hold">
                            <p:stCondLst>
                              <p:cond delay="10750"/>
                            </p:stCondLst>
                            <p:childTnLst>
                              <p:par>
                                <p:cTn id="157" presetID="22" presetClass="entr" presetSubtype="4" fill="hold" grpId="0" nodeType="after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wipe(down)">
                                      <p:cBhvr>
                                        <p:cTn id="159" dur="250"/>
                                        <p:tgtEl>
                                          <p:spTgt spid="19"/>
                                        </p:tgtEl>
                                      </p:cBhvr>
                                    </p:animEffect>
                                  </p:childTnLst>
                                </p:cTn>
                              </p:par>
                            </p:childTnLst>
                          </p:cTn>
                        </p:par>
                        <p:par>
                          <p:cTn id="160" fill="hold">
                            <p:stCondLst>
                              <p:cond delay="11000"/>
                            </p:stCondLst>
                            <p:childTnLst>
                              <p:par>
                                <p:cTn id="161" presetID="22" presetClass="entr" presetSubtype="4" fill="hold" grpId="0" nodeType="after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250"/>
                                        <p:tgtEl>
                                          <p:spTgt spid="33"/>
                                        </p:tgtEl>
                                      </p:cBhvr>
                                    </p:animEffect>
                                  </p:childTnLst>
                                </p:cTn>
                              </p:par>
                            </p:childTnLst>
                          </p:cTn>
                        </p:par>
                        <p:par>
                          <p:cTn id="164" fill="hold">
                            <p:stCondLst>
                              <p:cond delay="11250"/>
                            </p:stCondLst>
                            <p:childTnLst>
                              <p:par>
                                <p:cTn id="165" presetID="22" presetClass="entr" presetSubtype="4"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down)">
                                      <p:cBhvr>
                                        <p:cTn id="167" dur="500"/>
                                        <p:tgtEl>
                                          <p:spTgt spid="60"/>
                                        </p:tgtEl>
                                      </p:cBhvr>
                                    </p:animEffect>
                                  </p:childTnLst>
                                </p:cTn>
                              </p:par>
                            </p:childTnLst>
                          </p:cTn>
                        </p:par>
                        <p:par>
                          <p:cTn id="168" fill="hold">
                            <p:stCondLst>
                              <p:cond delay="11750"/>
                            </p:stCondLst>
                            <p:childTnLst>
                              <p:par>
                                <p:cTn id="169" presetID="22" presetClass="entr" presetSubtype="4"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wipe(down)">
                                      <p:cBhvr>
                                        <p:cTn id="171" dur="500"/>
                                        <p:tgtEl>
                                          <p:spTgt spid="64"/>
                                        </p:tgtEl>
                                      </p:cBhvr>
                                    </p:animEffect>
                                  </p:childTnLst>
                                </p:cTn>
                              </p:par>
                            </p:childTnLst>
                          </p:cTn>
                        </p:par>
                        <p:par>
                          <p:cTn id="172" fill="hold">
                            <p:stCondLst>
                              <p:cond delay="12250"/>
                            </p:stCondLst>
                            <p:childTnLst>
                              <p:par>
                                <p:cTn id="173" presetID="22" presetClass="entr" presetSubtype="8" fill="hold" grpId="0" nodeType="afterEffect">
                                  <p:stCondLst>
                                    <p:cond delay="0"/>
                                  </p:stCondLst>
                                  <p:childTnLst>
                                    <p:set>
                                      <p:cBhvr>
                                        <p:cTn id="174" dur="1" fill="hold">
                                          <p:stCondLst>
                                            <p:cond delay="0"/>
                                          </p:stCondLst>
                                        </p:cTn>
                                        <p:tgtEl>
                                          <p:spTgt spid="54"/>
                                        </p:tgtEl>
                                        <p:attrNameLst>
                                          <p:attrName>style.visibility</p:attrName>
                                        </p:attrNameLst>
                                      </p:cBhvr>
                                      <p:to>
                                        <p:strVal val="visible"/>
                                      </p:to>
                                    </p:set>
                                    <p:animEffect transition="in" filter="wipe(left)">
                                      <p:cBhvr>
                                        <p:cTn id="175" dur="250"/>
                                        <p:tgtEl>
                                          <p:spTgt spid="54"/>
                                        </p:tgtEl>
                                      </p:cBhvr>
                                    </p:animEffect>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nodeType="clickEffect">
                                  <p:stCondLst>
                                    <p:cond delay="0"/>
                                  </p:stCondLst>
                                  <p:childTnLst>
                                    <p:set>
                                      <p:cBhvr>
                                        <p:cTn id="179" dur="1" fill="hold">
                                          <p:stCondLst>
                                            <p:cond delay="0"/>
                                          </p:stCondLst>
                                        </p:cTn>
                                        <p:tgtEl>
                                          <p:spTgt spid="2"/>
                                        </p:tgtEl>
                                        <p:attrNameLst>
                                          <p:attrName>style.visibility</p:attrName>
                                        </p:attrNameLst>
                                      </p:cBhvr>
                                      <p:to>
                                        <p:strVal val="visible"/>
                                      </p:to>
                                    </p:set>
                                    <p:animEffect transition="in" filter="fade">
                                      <p:cBhvr>
                                        <p:cTn id="180" dur="1000"/>
                                        <p:tgtEl>
                                          <p:spTgt spid="2"/>
                                        </p:tgtEl>
                                      </p:cBhvr>
                                    </p:animEffect>
                                    <p:anim calcmode="lin" valueType="num">
                                      <p:cBhvr>
                                        <p:cTn id="181" dur="1000" fill="hold"/>
                                        <p:tgtEl>
                                          <p:spTgt spid="2"/>
                                        </p:tgtEl>
                                        <p:attrNameLst>
                                          <p:attrName>ppt_x</p:attrName>
                                        </p:attrNameLst>
                                      </p:cBhvr>
                                      <p:tavLst>
                                        <p:tav tm="0">
                                          <p:val>
                                            <p:strVal val="#ppt_x"/>
                                          </p:val>
                                        </p:tav>
                                        <p:tav tm="100000">
                                          <p:val>
                                            <p:strVal val="#ppt_x"/>
                                          </p:val>
                                        </p:tav>
                                      </p:tavLst>
                                    </p:anim>
                                    <p:anim calcmode="lin" valueType="num">
                                      <p:cBhvr>
                                        <p:cTn id="18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3074"/>
                                        </p:tgtEl>
                                        <p:attrNameLst>
                                          <p:attrName>style.visibility</p:attrName>
                                        </p:attrNameLst>
                                      </p:cBhvr>
                                      <p:to>
                                        <p:strVal val="visible"/>
                                      </p:to>
                                    </p:set>
                                    <p:animEffect transition="in" filter="fade">
                                      <p:cBhvr>
                                        <p:cTn id="187" dur="1000"/>
                                        <p:tgtEl>
                                          <p:spTgt spid="3074"/>
                                        </p:tgtEl>
                                      </p:cBhvr>
                                    </p:animEffect>
                                    <p:anim calcmode="lin" valueType="num">
                                      <p:cBhvr>
                                        <p:cTn id="188" dur="1000" fill="hold"/>
                                        <p:tgtEl>
                                          <p:spTgt spid="3074"/>
                                        </p:tgtEl>
                                        <p:attrNameLst>
                                          <p:attrName>ppt_x</p:attrName>
                                        </p:attrNameLst>
                                      </p:cBhvr>
                                      <p:tavLst>
                                        <p:tav tm="0">
                                          <p:val>
                                            <p:strVal val="#ppt_x"/>
                                          </p:val>
                                        </p:tav>
                                        <p:tav tm="100000">
                                          <p:val>
                                            <p:strVal val="#ppt_x"/>
                                          </p:val>
                                        </p:tav>
                                      </p:tavLst>
                                    </p:anim>
                                    <p:anim calcmode="lin" valueType="num">
                                      <p:cBhvr>
                                        <p:cTn id="18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4" grpId="0" animBg="1"/>
      <p:bldP spid="18" grpId="0" animBg="1"/>
      <p:bldP spid="19" grpId="0" animBg="1"/>
      <p:bldP spid="23" grpId="0" animBg="1"/>
      <p:bldP spid="24" grpId="0" animBg="1"/>
      <p:bldP spid="25" grpId="0" animBg="1"/>
      <p:bldP spid="26" grpId="0" animBg="1"/>
      <p:bldP spid="27" grpId="0" animBg="1"/>
      <p:bldP spid="28" grpId="0" animBg="1"/>
      <p:bldP spid="30" grpId="0"/>
      <p:bldP spid="31" grpId="0"/>
      <p:bldP spid="33" grpId="0"/>
      <p:bldP spid="36" grpId="0" animBg="1"/>
      <p:bldP spid="37" grpId="0" animBg="1"/>
      <p:bldP spid="38" grpId="0" animBg="1"/>
      <p:bldP spid="39" grpId="0" animBg="1"/>
      <p:bldP spid="40" grpId="0" animBg="1"/>
      <p:bldP spid="42" grpId="0"/>
      <p:bldP spid="43" grpId="0"/>
      <p:bldP spid="44" grpId="0"/>
      <p:bldP spid="46" grpId="0" animBg="1"/>
      <p:bldP spid="47" grpId="0" animBg="1"/>
      <p:bldP spid="48" grpId="0" animBg="1"/>
      <p:bldP spid="49" grpId="0" animBg="1"/>
      <p:bldP spid="50" grpId="0" animBg="1"/>
      <p:bldP spid="52" grpId="0"/>
      <p:bldP spid="53" grpId="0"/>
      <p:bldP spid="56" grpId="0" animBg="1"/>
      <p:bldP spid="57" grpId="0" animBg="1"/>
      <p:bldP spid="58" grpId="0" animBg="1"/>
      <p:bldP spid="59" grpId="0" animBg="1"/>
      <p:bldP spid="62" grpId="0"/>
      <p:bldP spid="63" grpId="0"/>
      <p:bldP spid="60" grpId="0"/>
      <p:bldP spid="64" grpId="0"/>
      <p:bldP spid="54" grpId="0"/>
    </p:bld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foxi4">
      <a:dk1>
        <a:sysClr val="windowText" lastClr="000000"/>
      </a:dk1>
      <a:lt1>
        <a:sysClr val="window" lastClr="FFFFFF"/>
      </a:lt1>
      <a:dk2>
        <a:srgbClr val="44546A"/>
      </a:dk2>
      <a:lt2>
        <a:srgbClr val="E7E6E6"/>
      </a:lt2>
      <a:accent1>
        <a:srgbClr val="00527F"/>
      </a:accent1>
      <a:accent2>
        <a:srgbClr val="D62828"/>
      </a:accent2>
      <a:accent3>
        <a:srgbClr val="F77F00"/>
      </a:accent3>
      <a:accent4>
        <a:srgbClr val="FCD916"/>
      </a:accent4>
      <a:accent5>
        <a:srgbClr val="31ACEA"/>
      </a:accent5>
      <a:accent6>
        <a:srgbClr val="023A51"/>
      </a:accent6>
      <a:hlink>
        <a:srgbClr val="0563C1"/>
      </a:hlink>
      <a:folHlink>
        <a:srgbClr val="954F72"/>
      </a:folHlink>
    </a:clrScheme>
    <a:fontScheme name="Custom 12">
      <a:majorFont>
        <a:latin typeface="Montserra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1920</Words>
  <Application>Microsoft Office PowerPoint</Application>
  <PresentationFormat>Widescreen</PresentationFormat>
  <Paragraphs>165</Paragraphs>
  <Slides>23</Slides>
  <Notes>2</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23</vt:i4>
      </vt:variant>
    </vt:vector>
  </HeadingPairs>
  <TitlesOfParts>
    <vt:vector size="48" baseType="lpstr">
      <vt:lpstr>Andalus</vt:lpstr>
      <vt:lpstr>Ara Aqeeq Bold</vt:lpstr>
      <vt:lpstr>Arial</vt:lpstr>
      <vt:lpstr>Broadway</vt:lpstr>
      <vt:lpstr>Calibri</vt:lpstr>
      <vt:lpstr>Calibri Light</vt:lpstr>
      <vt:lpstr>DIN Next LT Arabic Light</vt:lpstr>
      <vt:lpstr>djadli_Tachkili-Shadow</vt:lpstr>
      <vt:lpstr>Helvetica Light</vt:lpstr>
      <vt:lpstr>Inter</vt:lpstr>
      <vt:lpstr>Microsoft Yi Baiti</vt:lpstr>
      <vt:lpstr>Sakkal Majalla</vt:lpstr>
      <vt:lpstr>Simplified Arabic</vt:lpstr>
      <vt:lpstr>Source Han Sans CN Medium</vt:lpstr>
      <vt:lpstr>Tajawal</vt:lpstr>
      <vt:lpstr>Tajawal ExtraBold</vt:lpstr>
      <vt:lpstr>Times New Roman</vt:lpstr>
      <vt:lpstr>Traditional Arabic</vt:lpstr>
      <vt:lpstr>Tw Cen MT</vt:lpstr>
      <vt:lpstr>Wingdings</vt:lpstr>
      <vt:lpstr>Office 主题​​</vt:lpstr>
      <vt:lpstr>1_Office 主题​​</vt:lpstr>
      <vt:lpstr>Section Break Slide Master</vt:lpstr>
      <vt:lpstr>2_Office Theme</vt:lpstr>
      <vt:lpstr>1_Section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rahma.net</dc:creator>
  <cp:lastModifiedBy>Toshiba</cp:lastModifiedBy>
  <cp:revision>15</cp:revision>
  <dcterms:created xsi:type="dcterms:W3CDTF">2023-10-21T11:22:03Z</dcterms:created>
  <dcterms:modified xsi:type="dcterms:W3CDTF">2025-02-02T20:14:00Z</dcterms:modified>
</cp:coreProperties>
</file>