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5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6538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98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4422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7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0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1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1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9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6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6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06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8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4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err="1" smtClean="0"/>
              <a:t>إدارة</a:t>
            </a:r>
            <a:r>
              <a:rPr dirty="0" smtClean="0"/>
              <a:t> </a:t>
            </a:r>
            <a:r>
              <a:rPr dirty="0" err="1"/>
              <a:t>علاقات</a:t>
            </a:r>
            <a:r>
              <a:rPr dirty="0"/>
              <a:t> </a:t>
            </a:r>
            <a:r>
              <a:rPr dirty="0" err="1" smtClean="0"/>
              <a:t>الزبائن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dirty="0" err="1"/>
              <a:t>مفهوم</a:t>
            </a:r>
            <a:r>
              <a:rPr dirty="0"/>
              <a:t> CRM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هي</a:t>
            </a:r>
            <a:r>
              <a:rPr dirty="0"/>
              <a:t> </a:t>
            </a:r>
            <a:r>
              <a:rPr dirty="0" err="1"/>
              <a:t>استراتيجية</a:t>
            </a:r>
            <a:r>
              <a:rPr dirty="0"/>
              <a:t> </a:t>
            </a:r>
            <a:r>
              <a:rPr dirty="0" err="1"/>
              <a:t>تهدف</a:t>
            </a:r>
            <a:r>
              <a:rPr dirty="0"/>
              <a:t> </a:t>
            </a:r>
            <a:r>
              <a:rPr dirty="0" err="1"/>
              <a:t>إلى</a:t>
            </a:r>
            <a:r>
              <a:rPr dirty="0"/>
              <a:t> </a:t>
            </a:r>
            <a:r>
              <a:rPr dirty="0" err="1"/>
              <a:t>وضع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قلب</a:t>
            </a:r>
            <a:r>
              <a:rPr dirty="0"/>
              <a:t> </a:t>
            </a:r>
            <a:r>
              <a:rPr dirty="0" err="1"/>
              <a:t>العمليات</a:t>
            </a:r>
            <a:r>
              <a:rPr dirty="0"/>
              <a:t> </a:t>
            </a:r>
            <a:r>
              <a:rPr dirty="0" err="1"/>
              <a:t>لتحقيق</a:t>
            </a:r>
            <a:r>
              <a:rPr dirty="0"/>
              <a:t> </a:t>
            </a:r>
            <a:r>
              <a:rPr dirty="0" err="1"/>
              <a:t>علاقة</a:t>
            </a:r>
            <a:r>
              <a:rPr dirty="0"/>
              <a:t> </a:t>
            </a:r>
            <a:r>
              <a:rPr dirty="0" err="1"/>
              <a:t>مربحة</a:t>
            </a:r>
            <a:r>
              <a:rPr dirty="0"/>
              <a:t> </a:t>
            </a:r>
            <a:r>
              <a:rPr dirty="0" err="1"/>
              <a:t>ومستدامة</a:t>
            </a:r>
            <a:r>
              <a:rPr dirty="0"/>
              <a:t> </a:t>
            </a:r>
            <a:r>
              <a:rPr dirty="0" err="1"/>
              <a:t>عبر</a:t>
            </a:r>
            <a:r>
              <a:rPr dirty="0"/>
              <a:t>:</a:t>
            </a:r>
          </a:p>
          <a:p>
            <a:pPr algn="r" rtl="1"/>
            <a:r>
              <a:rPr dirty="0"/>
              <a:t>- </a:t>
            </a:r>
            <a:r>
              <a:rPr dirty="0" err="1"/>
              <a:t>فهم</a:t>
            </a:r>
            <a:r>
              <a:rPr dirty="0"/>
              <a:t> </a:t>
            </a:r>
            <a:r>
              <a:rPr dirty="0" err="1"/>
              <a:t>احتياجات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تصميم</a:t>
            </a:r>
            <a:r>
              <a:rPr dirty="0"/>
              <a:t> </a:t>
            </a:r>
            <a:r>
              <a:rPr dirty="0" err="1"/>
              <a:t>منتجات</a:t>
            </a:r>
            <a:r>
              <a:rPr dirty="0"/>
              <a:t> </a:t>
            </a:r>
            <a:r>
              <a:rPr dirty="0" err="1"/>
              <a:t>وخدمات</a:t>
            </a:r>
            <a:r>
              <a:rPr dirty="0"/>
              <a:t> </a:t>
            </a:r>
            <a:r>
              <a:rPr dirty="0" err="1"/>
              <a:t>تناسب</a:t>
            </a:r>
            <a:r>
              <a:rPr dirty="0"/>
              <a:t> </a:t>
            </a:r>
            <a:r>
              <a:rPr dirty="0" err="1"/>
              <a:t>تلك</a:t>
            </a:r>
            <a:r>
              <a:rPr dirty="0"/>
              <a:t> </a:t>
            </a:r>
            <a:r>
              <a:rPr dirty="0" err="1"/>
              <a:t>الاحتياجات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قياس</a:t>
            </a:r>
            <a:r>
              <a:rPr dirty="0"/>
              <a:t> </a:t>
            </a:r>
            <a:r>
              <a:rPr dirty="0" err="1"/>
              <a:t>وتحسين</a:t>
            </a:r>
            <a:r>
              <a:rPr dirty="0"/>
              <a:t> </a:t>
            </a:r>
            <a:r>
              <a:rPr dirty="0" err="1"/>
              <a:t>تجربة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 </a:t>
            </a:r>
            <a:r>
              <a:rPr dirty="0" err="1"/>
              <a:t>باستمرار</a:t>
            </a:r>
            <a:r>
              <a:rPr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dirty="0" err="1"/>
              <a:t>أهداف</a:t>
            </a:r>
            <a:r>
              <a:rPr dirty="0"/>
              <a:t> CRM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جودة</a:t>
            </a:r>
            <a:r>
              <a:rPr dirty="0"/>
              <a:t> </a:t>
            </a:r>
            <a:r>
              <a:rPr dirty="0" err="1"/>
              <a:t>العلاقة</a:t>
            </a:r>
            <a:r>
              <a:rPr dirty="0"/>
              <a:t> </a:t>
            </a:r>
            <a:r>
              <a:rPr dirty="0" err="1"/>
              <a:t>بين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والزبائن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تحقيق</a:t>
            </a:r>
            <a:r>
              <a:rPr dirty="0"/>
              <a:t> </a:t>
            </a:r>
            <a:r>
              <a:rPr dirty="0" err="1"/>
              <a:t>ولاء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 </a:t>
            </a:r>
            <a:r>
              <a:rPr dirty="0" err="1"/>
              <a:t>وزيادة</a:t>
            </a:r>
            <a:r>
              <a:rPr dirty="0"/>
              <a:t> </a:t>
            </a:r>
            <a:r>
              <a:rPr dirty="0" err="1"/>
              <a:t>عائداتهم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المدى</a:t>
            </a:r>
            <a:r>
              <a:rPr dirty="0"/>
              <a:t> </a:t>
            </a:r>
            <a:r>
              <a:rPr dirty="0" err="1"/>
              <a:t>الطويل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دعم</a:t>
            </a:r>
            <a:r>
              <a:rPr dirty="0"/>
              <a:t> </a:t>
            </a:r>
            <a:r>
              <a:rPr dirty="0" err="1"/>
              <a:t>قرارات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 </a:t>
            </a:r>
            <a:r>
              <a:rPr dirty="0" err="1"/>
              <a:t>بناءً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بيانات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dirty="0" err="1"/>
              <a:t>أدوات</a:t>
            </a:r>
            <a:r>
              <a:rPr dirty="0"/>
              <a:t> CRM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التطبيقات</a:t>
            </a:r>
            <a:r>
              <a:rPr dirty="0"/>
              <a:t> </a:t>
            </a:r>
            <a:r>
              <a:rPr dirty="0" err="1"/>
              <a:t>الآلية</a:t>
            </a:r>
            <a:r>
              <a:rPr dirty="0"/>
              <a:t> </a:t>
            </a:r>
            <a:r>
              <a:rPr dirty="0" err="1"/>
              <a:t>لقوى</a:t>
            </a:r>
            <a:r>
              <a:rPr dirty="0"/>
              <a:t> </a:t>
            </a:r>
            <a:r>
              <a:rPr dirty="0" err="1"/>
              <a:t>البيع</a:t>
            </a:r>
            <a:r>
              <a:rPr dirty="0"/>
              <a:t>: </a:t>
            </a:r>
            <a:r>
              <a:rPr dirty="0" err="1"/>
              <a:t>تنظيم</a:t>
            </a:r>
            <a:r>
              <a:rPr dirty="0"/>
              <a:t> </a:t>
            </a:r>
            <a:r>
              <a:rPr dirty="0" err="1"/>
              <a:t>الحسابات</a:t>
            </a:r>
            <a:r>
              <a:rPr dirty="0"/>
              <a:t> </a:t>
            </a:r>
            <a:r>
              <a:rPr dirty="0" err="1"/>
              <a:t>التجارية</a:t>
            </a:r>
            <a:r>
              <a:rPr dirty="0"/>
              <a:t>، </a:t>
            </a:r>
            <a:r>
              <a:rPr dirty="0" err="1"/>
              <a:t>متابعة</a:t>
            </a:r>
            <a:r>
              <a:rPr dirty="0"/>
              <a:t> </a:t>
            </a:r>
            <a:r>
              <a:rPr dirty="0" err="1"/>
              <a:t>المبيعات</a:t>
            </a:r>
            <a:r>
              <a:rPr dirty="0"/>
              <a:t>، </a:t>
            </a:r>
            <a:r>
              <a:rPr dirty="0" err="1"/>
              <a:t>وإعداد</a:t>
            </a:r>
            <a:r>
              <a:rPr dirty="0"/>
              <a:t> </a:t>
            </a:r>
            <a:r>
              <a:rPr dirty="0" err="1"/>
              <a:t>التقارير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تنقيب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 </a:t>
            </a:r>
            <a:r>
              <a:rPr dirty="0" err="1"/>
              <a:t>استخدام</a:t>
            </a:r>
            <a:r>
              <a:rPr dirty="0"/>
              <a:t> </a:t>
            </a:r>
            <a:r>
              <a:rPr dirty="0" err="1"/>
              <a:t>تقنيات</a:t>
            </a:r>
            <a:r>
              <a:rPr dirty="0"/>
              <a:t> </a:t>
            </a:r>
            <a:r>
              <a:rPr dirty="0" err="1"/>
              <a:t>إحصائية</a:t>
            </a:r>
            <a:r>
              <a:rPr dirty="0"/>
              <a:t> </a:t>
            </a:r>
            <a:r>
              <a:rPr dirty="0" err="1"/>
              <a:t>لاستخراج</a:t>
            </a:r>
            <a:r>
              <a:rPr dirty="0"/>
              <a:t> </a:t>
            </a:r>
            <a:r>
              <a:rPr dirty="0" err="1"/>
              <a:t>أنماط</a:t>
            </a:r>
            <a:r>
              <a:rPr dirty="0"/>
              <a:t> </a:t>
            </a:r>
            <a:r>
              <a:rPr dirty="0" err="1"/>
              <a:t>سلوكية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بيانات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التسويق</a:t>
            </a:r>
            <a:r>
              <a:rPr dirty="0"/>
              <a:t> </a:t>
            </a:r>
            <a:r>
              <a:rPr dirty="0" err="1"/>
              <a:t>الشخصي</a:t>
            </a:r>
            <a:r>
              <a:rPr dirty="0"/>
              <a:t> (One-to-One Marketing): </a:t>
            </a:r>
            <a:r>
              <a:rPr dirty="0" err="1"/>
              <a:t>تخصيص</a:t>
            </a:r>
            <a:r>
              <a:rPr dirty="0"/>
              <a:t> </a:t>
            </a:r>
            <a:r>
              <a:rPr dirty="0" err="1"/>
              <a:t>الخدمات</a:t>
            </a:r>
            <a:r>
              <a:rPr dirty="0"/>
              <a:t> </a:t>
            </a:r>
            <a:r>
              <a:rPr dirty="0" err="1"/>
              <a:t>والمنتجات</a:t>
            </a:r>
            <a:r>
              <a:rPr dirty="0"/>
              <a:t> </a:t>
            </a:r>
            <a:r>
              <a:rPr dirty="0" err="1"/>
              <a:t>لكل</a:t>
            </a:r>
            <a:r>
              <a:rPr dirty="0"/>
              <a:t> </a:t>
            </a:r>
            <a:r>
              <a:rPr dirty="0" err="1"/>
              <a:t>زبون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حدة</a:t>
            </a:r>
            <a:r>
              <a:rPr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مراحل إدارة العلاقة مع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dirty="0"/>
              <a:t>- </a:t>
            </a:r>
            <a:r>
              <a:rPr dirty="0" err="1"/>
              <a:t>جذب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: </a:t>
            </a:r>
            <a:r>
              <a:rPr dirty="0" err="1"/>
              <a:t>باستخدام</a:t>
            </a:r>
            <a:r>
              <a:rPr dirty="0"/>
              <a:t> </a:t>
            </a:r>
            <a:r>
              <a:rPr dirty="0" err="1"/>
              <a:t>حملات</a:t>
            </a:r>
            <a:r>
              <a:rPr dirty="0"/>
              <a:t> </a:t>
            </a:r>
            <a:r>
              <a:rPr dirty="0" err="1"/>
              <a:t>تسويقية</a:t>
            </a:r>
            <a:r>
              <a:rPr dirty="0"/>
              <a:t> </a:t>
            </a:r>
            <a:r>
              <a:rPr dirty="0" err="1"/>
              <a:t>دقيقة</a:t>
            </a:r>
            <a:r>
              <a:rPr dirty="0"/>
              <a:t> </a:t>
            </a:r>
            <a:r>
              <a:rPr dirty="0" err="1"/>
              <a:t>تستهدف</a:t>
            </a:r>
            <a:r>
              <a:rPr dirty="0"/>
              <a:t> </a:t>
            </a:r>
            <a:r>
              <a:rPr dirty="0" err="1"/>
              <a:t>فئات</a:t>
            </a:r>
            <a:r>
              <a:rPr dirty="0"/>
              <a:t> </a:t>
            </a:r>
            <a:r>
              <a:rPr dirty="0" err="1"/>
              <a:t>معينة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التواصل</a:t>
            </a:r>
            <a:r>
              <a:rPr dirty="0"/>
              <a:t> </a:t>
            </a:r>
            <a:r>
              <a:rPr dirty="0" err="1"/>
              <a:t>المستمر</a:t>
            </a:r>
            <a:r>
              <a:rPr dirty="0"/>
              <a:t>: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خلال</a:t>
            </a:r>
            <a:r>
              <a:rPr dirty="0"/>
              <a:t> </a:t>
            </a:r>
            <a:r>
              <a:rPr dirty="0" err="1"/>
              <a:t>القنوات</a:t>
            </a:r>
            <a:r>
              <a:rPr dirty="0"/>
              <a:t> </a:t>
            </a:r>
            <a:r>
              <a:rPr dirty="0" err="1"/>
              <a:t>الرقمية</a:t>
            </a:r>
            <a:r>
              <a:rPr dirty="0"/>
              <a:t>، </a:t>
            </a:r>
            <a:r>
              <a:rPr dirty="0" err="1"/>
              <a:t>الاتصالات</a:t>
            </a:r>
            <a:r>
              <a:rPr dirty="0"/>
              <a:t> </a:t>
            </a:r>
            <a:r>
              <a:rPr dirty="0" err="1"/>
              <a:t>الشخصية</a:t>
            </a:r>
            <a:r>
              <a:rPr dirty="0"/>
              <a:t>، </a:t>
            </a:r>
            <a:r>
              <a:rPr dirty="0" err="1"/>
              <a:t>وخدمات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البيانات</a:t>
            </a:r>
            <a:r>
              <a:rPr dirty="0"/>
              <a:t>: </a:t>
            </a:r>
            <a:r>
              <a:rPr dirty="0" err="1"/>
              <a:t>تقييم</a:t>
            </a:r>
            <a:r>
              <a:rPr dirty="0"/>
              <a:t> </a:t>
            </a:r>
            <a:r>
              <a:rPr dirty="0" err="1"/>
              <a:t>سلوك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 </a:t>
            </a:r>
            <a:r>
              <a:rPr dirty="0" err="1"/>
              <a:t>لاتخاذ</a:t>
            </a:r>
            <a:r>
              <a:rPr dirty="0"/>
              <a:t> </a:t>
            </a:r>
            <a:r>
              <a:rPr dirty="0" err="1"/>
              <a:t>قرارات</a:t>
            </a:r>
            <a:r>
              <a:rPr dirty="0"/>
              <a:t> </a:t>
            </a:r>
            <a:r>
              <a:rPr dirty="0" err="1"/>
              <a:t>تسويقية</a:t>
            </a:r>
            <a:r>
              <a:rPr dirty="0"/>
              <a:t> </a:t>
            </a:r>
            <a:r>
              <a:rPr dirty="0" err="1"/>
              <a:t>مستنيرة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التطوير</a:t>
            </a:r>
            <a:r>
              <a:rPr dirty="0"/>
              <a:t> </a:t>
            </a:r>
            <a:r>
              <a:rPr dirty="0" err="1"/>
              <a:t>المستمر</a:t>
            </a:r>
            <a:r>
              <a:rPr dirty="0"/>
              <a:t>: </a:t>
            </a:r>
            <a:r>
              <a:rPr dirty="0" err="1"/>
              <a:t>تحسين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 </a:t>
            </a:r>
            <a:r>
              <a:rPr dirty="0" err="1"/>
              <a:t>والخدمات</a:t>
            </a:r>
            <a:r>
              <a:rPr dirty="0"/>
              <a:t> </a:t>
            </a:r>
            <a:r>
              <a:rPr dirty="0" err="1"/>
              <a:t>بناءً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ملاحظات</a:t>
            </a:r>
            <a:r>
              <a:rPr dirty="0"/>
              <a:t> </a:t>
            </a:r>
            <a:r>
              <a:rPr dirty="0" err="1"/>
              <a:t>الزبائن</a:t>
            </a:r>
            <a:r>
              <a:rPr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174</Words>
  <Application>Microsoft Office PowerPoint</Application>
  <PresentationFormat>Affichage à l'écran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Brin</vt:lpstr>
      <vt:lpstr>إدارة علاقات الزبائن</vt:lpstr>
      <vt:lpstr>مفهوم CRM</vt:lpstr>
      <vt:lpstr>أهداف CRM</vt:lpstr>
      <vt:lpstr>أدوات CRM</vt:lpstr>
      <vt:lpstr>مراحل إدارة العلاقة مع الزبون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إدارة علاقات الزبائن</dc:title>
  <dc:subject/>
  <dc:creator/>
  <cp:keywords/>
  <dc:description>generated using python-pptx</dc:description>
  <cp:lastModifiedBy>Raouf Zerfa</cp:lastModifiedBy>
  <cp:revision>3</cp:revision>
  <dcterms:created xsi:type="dcterms:W3CDTF">2013-01-27T09:14:16Z</dcterms:created>
  <dcterms:modified xsi:type="dcterms:W3CDTF">2025-01-05T21:15:54Z</dcterms:modified>
  <cp:category/>
</cp:coreProperties>
</file>