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481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4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3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39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62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042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0662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84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0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542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84AACD-362C-4A8A-A4FF-4C9F3470D96F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FB8CF8-00FB-4931-83C7-437C66FAD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0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011"/>
              </p:ext>
            </p:extLst>
          </p:nvPr>
        </p:nvGraphicFramePr>
        <p:xfrm>
          <a:off x="107505" y="116631"/>
          <a:ext cx="8496944" cy="6393601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722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8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403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التعرف على المادة التعليمية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اسم المادة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السياسات التجارية الدولية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وحدة التعليم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الأساسية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عدد الأرصدة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u="none" dirty="0">
                          <a:effectLst/>
                        </a:rPr>
                        <a:t>05</a:t>
                      </a:r>
                      <a:endParaRPr lang="fr-FR" sz="2400" b="1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المعامل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02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الحجم الساعي الأسبوعي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03 </a:t>
                      </a:r>
                      <a:r>
                        <a:rPr lang="ar-SA" sz="2400" dirty="0" err="1">
                          <a:effectLst/>
                        </a:rPr>
                        <a:t>سا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المحاضرة ( عدد الساعات في الأسبوع 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01</a:t>
                      </a:r>
                      <a:r>
                        <a:rPr lang="ar-DZ" sz="2400" baseline="0" dirty="0">
                          <a:effectLst/>
                        </a:rPr>
                        <a:t> </a:t>
                      </a:r>
                      <a:r>
                        <a:rPr lang="ar-SA" sz="2400" dirty="0" err="1">
                          <a:effectLst/>
                        </a:rPr>
                        <a:t>سا</a:t>
                      </a:r>
                      <a:r>
                        <a:rPr lang="ar-DZ" sz="2400" dirty="0">
                          <a:effectLst/>
                        </a:rPr>
                        <a:t> 30 د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أعمال م/تط ( عدد الساعات في الأسبوع 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////////////////////////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أعمال م/ت  ( عدد الساعات في الأسبوع)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01 </a:t>
                      </a:r>
                      <a:r>
                        <a:rPr lang="ar-SA" sz="2400" dirty="0" err="1">
                          <a:effectLst/>
                        </a:rPr>
                        <a:t>سا</a:t>
                      </a:r>
                      <a:r>
                        <a:rPr lang="ar-SA" sz="2400" dirty="0">
                          <a:effectLst/>
                        </a:rPr>
                        <a:t> 30</a:t>
                      </a:r>
                      <a:r>
                        <a:rPr lang="ar-DZ" sz="2400" dirty="0">
                          <a:effectLst/>
                        </a:rPr>
                        <a:t> د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03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مسؤول المادة التعليمية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الاسم، اللقب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خروف منير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الرتبة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أستاذ التعليم العالي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تحديد موقع المكتب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في قسم العلوم التجارية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البريد الالكتروني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somam23@yahoo,fr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7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رقم الهاتف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/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توقيت الدرس ومكانه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8,00  </a:t>
                      </a:r>
                      <a:r>
                        <a:rPr lang="ar-DZ" sz="2400" dirty="0">
                          <a:effectLst/>
                        </a:rPr>
                        <a:t>صباحا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66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65474"/>
              </p:ext>
            </p:extLst>
          </p:nvPr>
        </p:nvGraphicFramePr>
        <p:xfrm>
          <a:off x="395536" y="0"/>
          <a:ext cx="8568952" cy="644696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239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247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محتوى المادة التعليمية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3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الأول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r" rtl="1">
                        <a:lnSpc>
                          <a:spcPct val="200000"/>
                        </a:lnSpc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مفهوم التجارة الدولية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kumimoji="0" lang="fr-FR" sz="18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93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الثاني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أسباب قيام التجارة الدولية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7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الثالث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التجارة الدولية</a:t>
                      </a: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 و 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التخصص الدولي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37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الرابع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م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فاهيم </a:t>
                      </a: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حول 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 السياسات التجارية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المحور الخامس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أهداف السياسات التجارية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kumimoji="0" lang="fr-FR" sz="18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السادس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اتجاهات السياسات التجارية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kumimoji="0" lang="fr-FR" sz="18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0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المحور السابع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دور آلي</a:t>
                      </a: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ة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 تقييم السياسات التجارية في </a:t>
                      </a: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النظام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 الاقتصاد الدولي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الثامن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أساليب السياسات التجارية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36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المحور التاسع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النظام الاقتصادي</a:t>
                      </a:r>
                      <a:r>
                        <a:rPr kumimoji="0" lang="ar-SA" sz="1800" b="1" kern="1200" dirty="0">
                          <a:solidFill>
                            <a:schemeClr val="dk1"/>
                          </a:solidFill>
                          <a:effectLst/>
                        </a:rPr>
                        <a:t> الدولي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756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المحور العاشر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dirty="0">
                          <a:solidFill>
                            <a:schemeClr val="dk1"/>
                          </a:solidFill>
                          <a:effectLst/>
                        </a:rPr>
                        <a:t>المنظمة العالمية للتجارة وتأثيرها في السياسات التجارية</a:t>
                      </a:r>
                      <a:endParaRPr lang="fr-FR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المحور الحادي عشر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>
                          <a:effectLst/>
                        </a:rPr>
                        <a:t>الية تقييم السياسات التجارية المنتهجة  في الاقتصاد الدولي.	</a:t>
                      </a:r>
                      <a:endParaRPr lang="ar-DZ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367537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المحور الثاني عشر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>
                          <a:effectLst/>
                        </a:rPr>
                        <a:t>العوامل المؤثرة في تحديد السياسات التجارية الدولية.</a:t>
                      </a:r>
                      <a:endParaRPr lang="ar-DZ" sz="1800" b="1" dirty="0"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94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4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02182"/>
              </p:ext>
            </p:extLst>
          </p:nvPr>
        </p:nvGraphicFramePr>
        <p:xfrm>
          <a:off x="179513" y="116632"/>
          <a:ext cx="8568952" cy="655930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251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646">
                <a:tc gridSpan="6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طريقة</a:t>
                      </a:r>
                      <a:r>
                        <a:rPr lang="ar-SA" sz="2000" dirty="0">
                          <a:effectLst/>
                        </a:rPr>
                        <a:t> التقييم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التقييم بالنسبة المئوية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3005" algn="r"/>
                        </a:tabLst>
                      </a:pPr>
                      <a:r>
                        <a:rPr lang="ar-SA" sz="2000" dirty="0">
                          <a:effectLst/>
                        </a:rPr>
                        <a:t>العلامة	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الوزن النسبي للتقييم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امتحان                            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20/20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وزن المحاضرة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</a:rPr>
                        <a:t>60 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60 </a:t>
                      </a:r>
                      <a:r>
                        <a:rPr lang="fr-FR" sz="2000" dirty="0">
                          <a:effectLst/>
                        </a:rPr>
                        <a:t>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امتحان جزئي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20</a:t>
                      </a:r>
                      <a:r>
                        <a:rPr lang="ar-DZ" sz="2000" dirty="0">
                          <a:effectLst/>
                        </a:rPr>
                        <a:t>/20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وزن الأعمال الموجهة والتطبيقية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</a:rPr>
                        <a:t>40 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12,5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8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أعمال موجهة (البحث : إعداد/إلقاء)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أعمال تطبيقية                   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المشروع الفردي                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الأعمال الجماعية (ضمن فريق)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خرجات ميدانية                 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المواظبة (الحضور / الغياب 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عناصر أخرى ( المشاركة )             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r>
                        <a:rPr lang="ar-DZ" sz="2000" b="1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67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0"/>
            <a:ext cx="8640960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عبد الحميد </a:t>
            </a:r>
            <a:r>
              <a:rPr lang="ar-DZ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عبد المطلب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(2003).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السياسات الاقتصادية على مستوى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الاقتصاد الكلي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تحليل كلي: مجموعة الدول العربية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القاهرة</a:t>
            </a:r>
            <a:r>
              <a:rPr lang="ar-DZ" kern="0" dirty="0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، مجموعة الدول العربي.</a:t>
            </a:r>
            <a:endParaRPr lang="fr-FR" sz="1800" kern="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أحمد محمد </a:t>
            </a:r>
            <a:r>
              <a:rPr lang="ar-DZ" sz="1800" b="1" kern="0" dirty="0" err="1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السريتي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(2009).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التجارة الخارجية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الإسكندرية: 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دار الجامع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kern="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0" dirty="0" err="1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كا</a:t>
            </a:r>
            <a:r>
              <a:rPr lang="ar-DZ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</a:t>
            </a: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ل </a:t>
            </a:r>
            <a:r>
              <a:rPr lang="ar-DZ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بكري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(2001).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الاقتصاد الدولي: التجارة الخارجية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والتمويل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الإسكندرية: 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دار الجامع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kern="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سامي </a:t>
            </a:r>
            <a:r>
              <a:rPr lang="ar-DZ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عفيفي حاتم 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(2005).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الاتجاهات الحديثة</a:t>
            </a:r>
            <a:r>
              <a:rPr lang="ar-DZ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في الاقتصاد الدولي والتجارة الدولية، مبادئ اقتصاديات التجارة لدولية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القاهرة: دار النهضة المصرية اللبنانية، الجزء الأول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kern="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محمد بي</a:t>
            </a:r>
            <a:r>
              <a:rPr lang="ar-DZ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ب</a:t>
            </a:r>
            <a:r>
              <a:rPr lang="ar-SA" sz="18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لي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(2008).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ملخص سياسات اتفاقيات التجارة الإقليمية للسياسات الزراعية الدولية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 </a:t>
            </a:r>
            <a:r>
              <a:rPr lang="ar-SA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دمشق: المركز الوطني للسياسات الزراعية</a:t>
            </a:r>
            <a:r>
              <a:rPr lang="fr-FR" sz="1800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kern="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1753130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4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Thème4</Template>
  <TotalTime>338</TotalTime>
  <Words>386</Words>
  <Application>Microsoft Office PowerPoint</Application>
  <PresentationFormat>Affichage à l'écran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Century Schoolbook</vt:lpstr>
      <vt:lpstr>Sakkal Majalla</vt:lpstr>
      <vt:lpstr>Wingdings</vt:lpstr>
      <vt:lpstr>Wingdings 2</vt:lpstr>
      <vt:lpstr>Thème4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محتوى مقياس تسيير المؤسسة </dc:title>
  <dc:creator>SBI</dc:creator>
  <cp:lastModifiedBy>KHEROUF MOUNIR</cp:lastModifiedBy>
  <cp:revision>30</cp:revision>
  <dcterms:created xsi:type="dcterms:W3CDTF">2015-09-28T13:56:39Z</dcterms:created>
  <dcterms:modified xsi:type="dcterms:W3CDTF">2025-01-25T16:32:37Z</dcterms:modified>
</cp:coreProperties>
</file>