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3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5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6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691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78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55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24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94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3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4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7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6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5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5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0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9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57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14300" dist="38100" dir="2700000" algn="tl">
              <a:srgbClr val="000000">
                <a:alpha val="26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 smtClean="0"/>
              <a:t>مفاهيم</a:t>
            </a:r>
            <a:r>
              <a:rPr dirty="0" smtClean="0"/>
              <a:t> </a:t>
            </a:r>
            <a:r>
              <a:rPr dirty="0" err="1"/>
              <a:t>عامة</a:t>
            </a:r>
            <a:r>
              <a:rPr dirty="0"/>
              <a:t> </a:t>
            </a:r>
            <a:r>
              <a:rPr dirty="0" err="1"/>
              <a:t>حول</a:t>
            </a:r>
            <a:r>
              <a:rPr dirty="0"/>
              <a:t> </a:t>
            </a:r>
            <a:r>
              <a:rPr dirty="0" err="1"/>
              <a:t>الزبون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الزبون</a:t>
            </a:r>
            <a:r>
              <a:rPr dirty="0"/>
              <a:t> </a:t>
            </a:r>
            <a:r>
              <a:rPr dirty="0" err="1"/>
              <a:t>هو</a:t>
            </a:r>
            <a:r>
              <a:rPr dirty="0"/>
              <a:t> </a:t>
            </a:r>
            <a:r>
              <a:rPr dirty="0" err="1"/>
              <a:t>الفرد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التي</a:t>
            </a:r>
            <a:r>
              <a:rPr dirty="0"/>
              <a:t> </a:t>
            </a:r>
            <a:r>
              <a:rPr dirty="0" err="1"/>
              <a:t>تستهلك</a:t>
            </a:r>
            <a:r>
              <a:rPr dirty="0"/>
              <a:t> </a:t>
            </a:r>
            <a:r>
              <a:rPr dirty="0" err="1"/>
              <a:t>منتجات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خدمات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ينقسم</a:t>
            </a:r>
            <a:r>
              <a:rPr dirty="0"/>
              <a:t> </a:t>
            </a:r>
            <a:r>
              <a:rPr dirty="0" err="1"/>
              <a:t>إلى</a:t>
            </a:r>
            <a:r>
              <a:rPr dirty="0"/>
              <a:t>:</a:t>
            </a:r>
          </a:p>
          <a:p>
            <a:pPr algn="r" rtl="1"/>
            <a:r>
              <a:rPr dirty="0"/>
              <a:t>- </a:t>
            </a:r>
            <a:r>
              <a:rPr dirty="0" err="1"/>
              <a:t>زبائن</a:t>
            </a:r>
            <a:r>
              <a:rPr dirty="0"/>
              <a:t> </a:t>
            </a:r>
            <a:r>
              <a:rPr dirty="0" err="1"/>
              <a:t>داخليين</a:t>
            </a:r>
            <a:r>
              <a:rPr dirty="0"/>
              <a:t>: </a:t>
            </a:r>
            <a:r>
              <a:rPr dirty="0" err="1"/>
              <a:t>الموظفون</a:t>
            </a:r>
            <a:r>
              <a:rPr dirty="0"/>
              <a:t> </a:t>
            </a:r>
            <a:r>
              <a:rPr dirty="0" err="1"/>
              <a:t>الذين</a:t>
            </a:r>
            <a:r>
              <a:rPr dirty="0"/>
              <a:t> </a:t>
            </a:r>
            <a:r>
              <a:rPr dirty="0" err="1"/>
              <a:t>يتفاعلون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داخليًا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زبائن</a:t>
            </a:r>
            <a:r>
              <a:rPr dirty="0"/>
              <a:t> </a:t>
            </a:r>
            <a:r>
              <a:rPr dirty="0" err="1"/>
              <a:t>خارجيين</a:t>
            </a:r>
            <a:r>
              <a:rPr dirty="0"/>
              <a:t>: </a:t>
            </a:r>
            <a:r>
              <a:rPr dirty="0" err="1"/>
              <a:t>الأفراد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المؤسسات</a:t>
            </a:r>
            <a:r>
              <a:rPr dirty="0"/>
              <a:t> </a:t>
            </a:r>
            <a:r>
              <a:rPr dirty="0" err="1"/>
              <a:t>الذين</a:t>
            </a:r>
            <a:r>
              <a:rPr dirty="0"/>
              <a:t> </a:t>
            </a:r>
            <a:r>
              <a:rPr dirty="0" err="1"/>
              <a:t>يتلقون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الخدمات</a:t>
            </a:r>
            <a:r>
              <a:rPr dirty="0"/>
              <a:t> </a:t>
            </a:r>
            <a:r>
              <a:rPr dirty="0" err="1"/>
              <a:t>النهائية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 err="1"/>
              <a:t>تصنيف</a:t>
            </a:r>
            <a:r>
              <a:rPr dirty="0"/>
              <a:t> </a:t>
            </a:r>
            <a:r>
              <a:rPr dirty="0" err="1"/>
              <a:t>الزبائن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حسب</a:t>
            </a:r>
            <a:r>
              <a:rPr dirty="0"/>
              <a:t> </a:t>
            </a:r>
            <a:r>
              <a:rPr dirty="0" err="1"/>
              <a:t>الاحتياجات</a:t>
            </a:r>
            <a:r>
              <a:rPr dirty="0"/>
              <a:t>: </a:t>
            </a:r>
            <a:r>
              <a:rPr dirty="0" err="1"/>
              <a:t>زبائن</a:t>
            </a:r>
            <a:r>
              <a:rPr dirty="0"/>
              <a:t> </a:t>
            </a:r>
            <a:r>
              <a:rPr dirty="0" err="1"/>
              <a:t>يبحثون</a:t>
            </a:r>
            <a:r>
              <a:rPr dirty="0"/>
              <a:t> </a:t>
            </a:r>
            <a:r>
              <a:rPr dirty="0" err="1"/>
              <a:t>عن</a:t>
            </a:r>
            <a:r>
              <a:rPr dirty="0"/>
              <a:t> </a:t>
            </a:r>
            <a:r>
              <a:rPr dirty="0" err="1"/>
              <a:t>الجودة</a:t>
            </a:r>
            <a:r>
              <a:rPr dirty="0"/>
              <a:t>، </a:t>
            </a:r>
            <a:r>
              <a:rPr dirty="0" err="1"/>
              <a:t>السعر</a:t>
            </a:r>
            <a:r>
              <a:rPr dirty="0"/>
              <a:t>،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الخدمة</a:t>
            </a:r>
            <a:r>
              <a:rPr dirty="0"/>
              <a:t> </a:t>
            </a:r>
            <a:r>
              <a:rPr dirty="0" err="1"/>
              <a:t>المتميزة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حسب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: </a:t>
            </a:r>
            <a:r>
              <a:rPr dirty="0" err="1"/>
              <a:t>زبائن</a:t>
            </a:r>
            <a:r>
              <a:rPr dirty="0"/>
              <a:t> </a:t>
            </a:r>
            <a:r>
              <a:rPr dirty="0" err="1"/>
              <a:t>دائمون</a:t>
            </a:r>
            <a:r>
              <a:rPr dirty="0"/>
              <a:t>، </a:t>
            </a:r>
            <a:r>
              <a:rPr dirty="0" err="1"/>
              <a:t>زبائن</a:t>
            </a:r>
            <a:r>
              <a:rPr dirty="0"/>
              <a:t> </a:t>
            </a:r>
            <a:r>
              <a:rPr dirty="0" err="1"/>
              <a:t>محتملون</a:t>
            </a:r>
            <a:r>
              <a:rPr dirty="0"/>
              <a:t>، </a:t>
            </a:r>
            <a:r>
              <a:rPr dirty="0" err="1"/>
              <a:t>وزبائن</a:t>
            </a:r>
            <a:r>
              <a:rPr dirty="0"/>
              <a:t> </a:t>
            </a:r>
            <a:r>
              <a:rPr dirty="0" err="1"/>
              <a:t>عرضيون</a:t>
            </a:r>
            <a:r>
              <a:rPr dirty="0"/>
              <a:t>.</a:t>
            </a:r>
          </a:p>
          <a:p>
            <a:pPr algn="r" rtl="1"/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 err="1"/>
              <a:t>أهمية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للمؤسسات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هم</a:t>
            </a:r>
            <a:r>
              <a:rPr dirty="0"/>
              <a:t> </a:t>
            </a:r>
            <a:r>
              <a:rPr dirty="0" err="1"/>
              <a:t>أساس</a:t>
            </a:r>
            <a:r>
              <a:rPr dirty="0"/>
              <a:t> </a:t>
            </a:r>
            <a:r>
              <a:rPr dirty="0" err="1"/>
              <a:t>وجود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وأحد</a:t>
            </a:r>
            <a:r>
              <a:rPr dirty="0"/>
              <a:t> </a:t>
            </a:r>
            <a:r>
              <a:rPr dirty="0" err="1"/>
              <a:t>أهم</a:t>
            </a:r>
            <a:r>
              <a:rPr dirty="0"/>
              <a:t> </a:t>
            </a:r>
            <a:r>
              <a:rPr dirty="0" err="1"/>
              <a:t>مواردها</a:t>
            </a:r>
            <a:r>
              <a:rPr dirty="0"/>
              <a:t> </a:t>
            </a:r>
            <a:r>
              <a:rPr dirty="0" err="1"/>
              <a:t>لتحقيق</a:t>
            </a:r>
            <a:r>
              <a:rPr dirty="0"/>
              <a:t> </a:t>
            </a:r>
            <a:r>
              <a:rPr dirty="0" err="1"/>
              <a:t>الأرباح</a:t>
            </a:r>
            <a:r>
              <a:rPr dirty="0"/>
              <a:t> </a:t>
            </a:r>
            <a:r>
              <a:rPr dirty="0" err="1"/>
              <a:t>والنمو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القوية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تساهم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:</a:t>
            </a:r>
          </a:p>
          <a:p>
            <a:pPr algn="r" rtl="1"/>
            <a:r>
              <a:rPr dirty="0"/>
              <a:t>-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سمعة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زيادة</a:t>
            </a:r>
            <a:r>
              <a:rPr dirty="0"/>
              <a:t> </a:t>
            </a:r>
            <a:r>
              <a:rPr dirty="0" err="1"/>
              <a:t>الإيرادات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تعزيز</a:t>
            </a:r>
            <a:r>
              <a:rPr dirty="0"/>
              <a:t> </a:t>
            </a:r>
            <a:r>
              <a:rPr dirty="0" err="1"/>
              <a:t>الاستقرار</a:t>
            </a:r>
            <a:r>
              <a:rPr dirty="0"/>
              <a:t> </a:t>
            </a:r>
            <a:r>
              <a:rPr dirty="0" err="1"/>
              <a:t>المالي</a:t>
            </a:r>
            <a:r>
              <a:rPr dirty="0"/>
              <a:t>.</a:t>
            </a:r>
          </a:p>
          <a:p>
            <a:pPr algn="r" rtl="1"/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 err="1"/>
              <a:t>دورة</a:t>
            </a:r>
            <a:r>
              <a:rPr dirty="0"/>
              <a:t> </a:t>
            </a:r>
            <a:r>
              <a:rPr dirty="0" err="1"/>
              <a:t>حياة</a:t>
            </a:r>
            <a:r>
              <a:rPr dirty="0"/>
              <a:t> </a:t>
            </a:r>
            <a:r>
              <a:rPr dirty="0" err="1"/>
              <a:t>الزبون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dirty="0"/>
              <a:t>- </a:t>
            </a:r>
            <a:r>
              <a:rPr dirty="0" err="1"/>
              <a:t>تبدأ</a:t>
            </a:r>
            <a:r>
              <a:rPr dirty="0"/>
              <a:t> </a:t>
            </a:r>
            <a:r>
              <a:rPr dirty="0" err="1"/>
              <a:t>دورة</a:t>
            </a:r>
            <a:r>
              <a:rPr dirty="0"/>
              <a:t> </a:t>
            </a:r>
            <a:r>
              <a:rPr dirty="0" err="1"/>
              <a:t>حياة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 </a:t>
            </a:r>
            <a:r>
              <a:rPr dirty="0" err="1"/>
              <a:t>بمرحلة</a:t>
            </a:r>
            <a:r>
              <a:rPr dirty="0"/>
              <a:t> </a:t>
            </a:r>
            <a:r>
              <a:rPr dirty="0" err="1"/>
              <a:t>التعرف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وتنتهي</a:t>
            </a:r>
            <a:r>
              <a:rPr dirty="0"/>
              <a:t> </a:t>
            </a:r>
            <a:r>
              <a:rPr dirty="0" err="1"/>
              <a:t>إما</a:t>
            </a:r>
            <a:r>
              <a:rPr dirty="0"/>
              <a:t> </a:t>
            </a:r>
            <a:r>
              <a:rPr dirty="0" err="1"/>
              <a:t>بالاستمرار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الانفصال</a:t>
            </a:r>
            <a:r>
              <a:rPr dirty="0"/>
              <a:t> </a:t>
            </a:r>
            <a:r>
              <a:rPr dirty="0" err="1"/>
              <a:t>عنها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تتضمن</a:t>
            </a:r>
            <a:r>
              <a:rPr dirty="0"/>
              <a:t> </a:t>
            </a:r>
            <a:r>
              <a:rPr dirty="0" err="1"/>
              <a:t>أربع</a:t>
            </a:r>
            <a:r>
              <a:rPr dirty="0"/>
              <a:t> </a:t>
            </a:r>
            <a:r>
              <a:rPr dirty="0" err="1"/>
              <a:t>مراحل</a:t>
            </a:r>
            <a:r>
              <a:rPr dirty="0"/>
              <a:t>:</a:t>
            </a:r>
          </a:p>
          <a:p>
            <a:pPr algn="r" rtl="1"/>
            <a:r>
              <a:rPr dirty="0"/>
              <a:t>- </a:t>
            </a:r>
            <a:r>
              <a:rPr dirty="0" err="1"/>
              <a:t>الفوز</a:t>
            </a:r>
            <a:r>
              <a:rPr dirty="0"/>
              <a:t> </a:t>
            </a:r>
            <a:r>
              <a:rPr dirty="0" err="1"/>
              <a:t>بالزبائن</a:t>
            </a:r>
            <a:r>
              <a:rPr dirty="0"/>
              <a:t>: </a:t>
            </a:r>
            <a:r>
              <a:rPr dirty="0" err="1"/>
              <a:t>جذبهم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خلال</a:t>
            </a:r>
            <a:r>
              <a:rPr dirty="0"/>
              <a:t> </a:t>
            </a:r>
            <a:r>
              <a:rPr dirty="0" err="1"/>
              <a:t>التسويق</a:t>
            </a:r>
            <a:r>
              <a:rPr dirty="0"/>
              <a:t> </a:t>
            </a:r>
            <a:r>
              <a:rPr dirty="0" err="1"/>
              <a:t>الفعال</a:t>
            </a:r>
            <a:r>
              <a:rPr dirty="0"/>
              <a:t> </a:t>
            </a:r>
            <a:r>
              <a:rPr dirty="0" err="1"/>
              <a:t>والعروض</a:t>
            </a:r>
            <a:r>
              <a:rPr dirty="0"/>
              <a:t> </a:t>
            </a:r>
            <a:r>
              <a:rPr dirty="0" err="1"/>
              <a:t>الترويجية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استثمار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: </a:t>
            </a:r>
            <a:r>
              <a:rPr dirty="0" err="1"/>
              <a:t>تطوير</a:t>
            </a:r>
            <a:r>
              <a:rPr dirty="0"/>
              <a:t> 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بناءً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جمع</a:t>
            </a:r>
            <a:r>
              <a:rPr dirty="0"/>
              <a:t> </a:t>
            </a:r>
            <a:r>
              <a:rPr dirty="0" err="1"/>
              <a:t>وتحليل</a:t>
            </a:r>
            <a:r>
              <a:rPr dirty="0"/>
              <a:t> </a:t>
            </a:r>
            <a:r>
              <a:rPr dirty="0" err="1"/>
              <a:t>بياناتهم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الحفاظ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: </a:t>
            </a:r>
            <a:r>
              <a:rPr dirty="0" err="1"/>
              <a:t>تطبيق</a:t>
            </a:r>
            <a:r>
              <a:rPr dirty="0"/>
              <a:t> </a:t>
            </a:r>
            <a:r>
              <a:rPr dirty="0" err="1"/>
              <a:t>استراتيجيات</a:t>
            </a:r>
            <a:r>
              <a:rPr dirty="0"/>
              <a:t> </a:t>
            </a:r>
            <a:r>
              <a:rPr dirty="0" err="1"/>
              <a:t>مثل</a:t>
            </a:r>
            <a:r>
              <a:rPr dirty="0"/>
              <a:t> </a:t>
            </a:r>
            <a:r>
              <a:rPr dirty="0" err="1"/>
              <a:t>البرامج</a:t>
            </a:r>
            <a:r>
              <a:rPr dirty="0"/>
              <a:t> </a:t>
            </a:r>
            <a:r>
              <a:rPr dirty="0" err="1"/>
              <a:t>الترويجية</a:t>
            </a:r>
            <a:r>
              <a:rPr dirty="0"/>
              <a:t> </a:t>
            </a:r>
            <a:r>
              <a:rPr dirty="0" err="1"/>
              <a:t>وخدمة</a:t>
            </a:r>
            <a:r>
              <a:rPr dirty="0"/>
              <a:t> </a:t>
            </a:r>
            <a:r>
              <a:rPr dirty="0" err="1"/>
              <a:t>ما</a:t>
            </a:r>
            <a:r>
              <a:rPr dirty="0"/>
              <a:t> </a:t>
            </a:r>
            <a:r>
              <a:rPr dirty="0" err="1"/>
              <a:t>بعد</a:t>
            </a:r>
            <a:r>
              <a:rPr dirty="0"/>
              <a:t> </a:t>
            </a:r>
            <a:r>
              <a:rPr dirty="0" err="1"/>
              <a:t>البيع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تحول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: </a:t>
            </a:r>
            <a:r>
              <a:rPr dirty="0" err="1"/>
              <a:t>إما</a:t>
            </a:r>
            <a:r>
              <a:rPr dirty="0"/>
              <a:t> </a:t>
            </a:r>
            <a:r>
              <a:rPr dirty="0" err="1"/>
              <a:t>بسبب</a:t>
            </a:r>
            <a:r>
              <a:rPr dirty="0"/>
              <a:t> </a:t>
            </a:r>
            <a:r>
              <a:rPr dirty="0" err="1"/>
              <a:t>ضعف</a:t>
            </a:r>
            <a:r>
              <a:rPr dirty="0"/>
              <a:t> </a:t>
            </a:r>
            <a:r>
              <a:rPr dirty="0" err="1"/>
              <a:t>التفاعل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رغبة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التخلي</a:t>
            </a:r>
            <a:r>
              <a:rPr dirty="0"/>
              <a:t> </a:t>
            </a:r>
            <a:r>
              <a:rPr dirty="0" err="1"/>
              <a:t>عنهم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</TotalTime>
  <Words>196</Words>
  <Application>Microsoft Office PowerPoint</Application>
  <PresentationFormat>Affichage à l'écran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مفاهيم عامة حول الزبون</vt:lpstr>
      <vt:lpstr>تعريف الزبون</vt:lpstr>
      <vt:lpstr>تصنيف الزبائن</vt:lpstr>
      <vt:lpstr>أهمية الزبائن للمؤسسات</vt:lpstr>
      <vt:lpstr>دورة حياة الزبون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عامة حول الزبون</dc:title>
  <dc:subject/>
  <dc:creator/>
  <cp:keywords/>
  <dc:description>generated using python-pptx</dc:description>
  <cp:lastModifiedBy>Raouf Zerfa</cp:lastModifiedBy>
  <cp:revision>3</cp:revision>
  <dcterms:created xsi:type="dcterms:W3CDTF">2013-01-27T09:14:16Z</dcterms:created>
  <dcterms:modified xsi:type="dcterms:W3CDTF">2025-01-05T21:16:40Z</dcterms:modified>
  <cp:category/>
</cp:coreProperties>
</file>