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notesSlides/notesSlide4.xml" ContentType="application/vnd.openxmlformats-officedocument.presentationml.notesSlid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3" r:id="rId4"/>
    <p:sldId id="264" r:id="rId5"/>
    <p:sldId id="266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FF"/>
    <a:srgbClr val="5D7E9D"/>
    <a:srgbClr val="FF00FF"/>
    <a:srgbClr val="FF0080"/>
    <a:srgbClr val="FFFFFF"/>
    <a:srgbClr val="191919"/>
    <a:srgbClr val="666666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172" autoAdjust="0"/>
    <p:restoredTop sz="91734" autoAdjust="0"/>
  </p:normalViewPr>
  <p:slideViewPr>
    <p:cSldViewPr snapToObjects="1">
      <p:cViewPr>
        <p:scale>
          <a:sx n="60" d="100"/>
          <a:sy n="60" d="100"/>
        </p:scale>
        <p:origin x="-141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BCE650-6830-412C-8B79-EEBCE338D484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B7874796-75B6-4C0E-AA87-885E244C8103}">
      <dgm:prSet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 rtl="1"/>
          <a:r>
            <a:rPr lang="ar-DZ" dirty="0" err="1" smtClean="0"/>
            <a:t>استراتيجية</a:t>
          </a:r>
          <a:r>
            <a:rPr lang="ar-DZ" dirty="0" smtClean="0"/>
            <a:t> الموارد البشرية</a:t>
          </a:r>
          <a:endParaRPr lang="en-US" dirty="0"/>
        </a:p>
      </dgm:t>
    </dgm:pt>
    <dgm:pt modelId="{D698AD90-D8A8-4A07-B32B-6700607EC2BC}" type="parTrans" cxnId="{61191FCB-549F-447F-83E5-0759C0D60FF2}">
      <dgm:prSet/>
      <dgm:spPr/>
      <dgm:t>
        <a:bodyPr/>
        <a:lstStyle/>
        <a:p>
          <a:endParaRPr lang="fr-FR"/>
        </a:p>
      </dgm:t>
    </dgm:pt>
    <dgm:pt modelId="{E699A6A9-E8E8-4FF8-90D5-CB1A06773E63}" type="sibTrans" cxnId="{61191FCB-549F-447F-83E5-0759C0D60FF2}">
      <dgm:prSet/>
      <dgm:spPr/>
      <dgm:t>
        <a:bodyPr/>
        <a:lstStyle/>
        <a:p>
          <a:endParaRPr lang="fr-FR"/>
        </a:p>
      </dgm:t>
    </dgm:pt>
    <dgm:pt modelId="{F2E735EF-F16A-4FDD-BD70-39D5B9AF6731}" type="pres">
      <dgm:prSet presAssocID="{19BCE650-6830-412C-8B79-EEBCE338D484}" presName="linear" presStyleCnt="0">
        <dgm:presLayoutVars>
          <dgm:animLvl val="lvl"/>
          <dgm:resizeHandles val="exact"/>
        </dgm:presLayoutVars>
      </dgm:prSet>
      <dgm:spPr/>
    </dgm:pt>
    <dgm:pt modelId="{BC19EB0C-62E7-49F9-85D1-3B4A133690BA}" type="pres">
      <dgm:prSet presAssocID="{B7874796-75B6-4C0E-AA87-885E244C8103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41886CA-0431-4309-B61F-702BA59EA115}" type="presOf" srcId="{B7874796-75B6-4C0E-AA87-885E244C8103}" destId="{BC19EB0C-62E7-49F9-85D1-3B4A133690BA}" srcOrd="0" destOrd="0" presId="urn:microsoft.com/office/officeart/2005/8/layout/vList2"/>
    <dgm:cxn modelId="{61191FCB-549F-447F-83E5-0759C0D60FF2}" srcId="{19BCE650-6830-412C-8B79-EEBCE338D484}" destId="{B7874796-75B6-4C0E-AA87-885E244C8103}" srcOrd="0" destOrd="0" parTransId="{D698AD90-D8A8-4A07-B32B-6700607EC2BC}" sibTransId="{E699A6A9-E8E8-4FF8-90D5-CB1A06773E63}"/>
    <dgm:cxn modelId="{27F0EBDB-01FF-4BE0-83A3-53D0F3D94EE9}" type="presOf" srcId="{19BCE650-6830-412C-8B79-EEBCE338D484}" destId="{F2E735EF-F16A-4FDD-BD70-39D5B9AF6731}" srcOrd="0" destOrd="0" presId="urn:microsoft.com/office/officeart/2005/8/layout/vList2"/>
    <dgm:cxn modelId="{2E3B120F-A773-4CF4-89AB-75B732D03FBB}" type="presParOf" srcId="{F2E735EF-F16A-4FDD-BD70-39D5B9AF6731}" destId="{BC19EB0C-62E7-49F9-85D1-3B4A133690BA}" srcOrd="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44663AF-D51E-4C3E-9BFD-1C680CA0F2D3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A581FBE5-FFDE-4C02-A704-A01AB9B47662}">
      <dgm:prSet/>
      <dgm:spPr>
        <a:solidFill>
          <a:srgbClr val="7030A0"/>
        </a:solidFill>
      </dgm:spPr>
      <dgm:t>
        <a:bodyPr/>
        <a:lstStyle/>
        <a:p>
          <a:pPr rtl="1"/>
          <a:r>
            <a:rPr lang="ar-DZ" dirty="0" err="1" smtClean="0"/>
            <a:t>استراتيجية</a:t>
          </a:r>
          <a:r>
            <a:rPr lang="ar-DZ" dirty="0" smtClean="0"/>
            <a:t> تكوين </a:t>
          </a:r>
          <a:r>
            <a:rPr lang="ar-DZ" dirty="0" err="1" smtClean="0"/>
            <a:t>م</a:t>
          </a:r>
          <a:r>
            <a:rPr lang="ar-DZ" dirty="0" smtClean="0"/>
            <a:t> ب</a:t>
          </a:r>
          <a:endParaRPr lang="fr-FR" dirty="0"/>
        </a:p>
      </dgm:t>
    </dgm:pt>
    <dgm:pt modelId="{3A737821-DB51-45A5-8F7A-2BDD1E995C9E}" type="parTrans" cxnId="{40AB20D9-879B-4AFC-8F8B-E9327A08162F}">
      <dgm:prSet/>
      <dgm:spPr/>
      <dgm:t>
        <a:bodyPr/>
        <a:lstStyle/>
        <a:p>
          <a:endParaRPr lang="fr-FR"/>
        </a:p>
      </dgm:t>
    </dgm:pt>
    <dgm:pt modelId="{951DBEFC-7227-40F4-9B16-DD0195537372}" type="sibTrans" cxnId="{40AB20D9-879B-4AFC-8F8B-E9327A08162F}">
      <dgm:prSet/>
      <dgm:spPr/>
      <dgm:t>
        <a:bodyPr/>
        <a:lstStyle/>
        <a:p>
          <a:endParaRPr lang="fr-FR"/>
        </a:p>
      </dgm:t>
    </dgm:pt>
    <dgm:pt modelId="{C9E2CDD3-814A-4F2B-9279-5FC85F1A4182}">
      <dgm:prSet/>
      <dgm:spPr>
        <a:solidFill>
          <a:srgbClr val="C00000"/>
        </a:solidFill>
      </dgm:spPr>
      <dgm:t>
        <a:bodyPr/>
        <a:lstStyle/>
        <a:p>
          <a:pPr rtl="1"/>
          <a:r>
            <a:rPr lang="ar-DZ" dirty="0" err="1" smtClean="0"/>
            <a:t>استراتيجية</a:t>
          </a:r>
          <a:r>
            <a:rPr lang="ar-DZ" dirty="0" smtClean="0"/>
            <a:t> التعلم والتدريب </a:t>
          </a:r>
          <a:endParaRPr lang="fr-FR" dirty="0"/>
        </a:p>
      </dgm:t>
    </dgm:pt>
    <dgm:pt modelId="{46E91F77-A4FF-4AA7-852C-3663E261CCD0}" type="parTrans" cxnId="{B6B7A7ED-0EF6-4F37-A081-6A46C928BB31}">
      <dgm:prSet/>
      <dgm:spPr/>
      <dgm:t>
        <a:bodyPr/>
        <a:lstStyle/>
        <a:p>
          <a:endParaRPr lang="fr-FR"/>
        </a:p>
      </dgm:t>
    </dgm:pt>
    <dgm:pt modelId="{3EF0CE69-527E-490E-82C1-6A9FC5837464}" type="sibTrans" cxnId="{B6B7A7ED-0EF6-4F37-A081-6A46C928BB31}">
      <dgm:prSet/>
      <dgm:spPr/>
      <dgm:t>
        <a:bodyPr/>
        <a:lstStyle/>
        <a:p>
          <a:endParaRPr lang="fr-FR"/>
        </a:p>
      </dgm:t>
    </dgm:pt>
    <dgm:pt modelId="{C264798B-38C3-4862-B49F-A3E52816BFF0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DZ" dirty="0" err="1" smtClean="0"/>
            <a:t>استراتيجية</a:t>
          </a:r>
          <a:r>
            <a:rPr lang="ar-DZ" dirty="0" smtClean="0"/>
            <a:t> التعويضات</a:t>
          </a:r>
          <a:endParaRPr lang="fr-FR" dirty="0"/>
        </a:p>
      </dgm:t>
    </dgm:pt>
    <dgm:pt modelId="{83626F85-401B-4FF7-9C96-099AA801CB4B}" type="parTrans" cxnId="{E1F4B1B2-C855-49BC-A29B-D3DED500E0D7}">
      <dgm:prSet/>
      <dgm:spPr/>
      <dgm:t>
        <a:bodyPr/>
        <a:lstStyle/>
        <a:p>
          <a:endParaRPr lang="fr-FR"/>
        </a:p>
      </dgm:t>
    </dgm:pt>
    <dgm:pt modelId="{12662A04-544F-4A46-9B88-FECF6BAD0111}" type="sibTrans" cxnId="{E1F4B1B2-C855-49BC-A29B-D3DED500E0D7}">
      <dgm:prSet/>
      <dgm:spPr/>
      <dgm:t>
        <a:bodyPr/>
        <a:lstStyle/>
        <a:p>
          <a:endParaRPr lang="fr-FR"/>
        </a:p>
      </dgm:t>
    </dgm:pt>
    <dgm:pt modelId="{4C91BC7D-4A4E-4156-BAF8-13A583439E2F}">
      <dgm:prSet/>
      <dgm:spPr>
        <a:solidFill>
          <a:srgbClr val="FFC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err="1" smtClean="0"/>
            <a:t>استراتيجية</a:t>
          </a:r>
          <a:r>
            <a:rPr lang="ar-DZ" dirty="0" smtClean="0"/>
            <a:t> علاقات العمل</a:t>
          </a:r>
          <a:endParaRPr lang="fr-FR" dirty="0"/>
        </a:p>
      </dgm:t>
    </dgm:pt>
    <dgm:pt modelId="{3FDE583D-6E38-4787-AFAF-247DC53D721D}" type="parTrans" cxnId="{F0E1D1A4-C614-417C-B7F8-A9D04DF2048E}">
      <dgm:prSet/>
      <dgm:spPr/>
      <dgm:t>
        <a:bodyPr/>
        <a:lstStyle/>
        <a:p>
          <a:endParaRPr lang="fr-FR"/>
        </a:p>
      </dgm:t>
    </dgm:pt>
    <dgm:pt modelId="{603D5935-C941-46ED-8E67-9F0C9F1D9446}" type="sibTrans" cxnId="{F0E1D1A4-C614-417C-B7F8-A9D04DF2048E}">
      <dgm:prSet/>
      <dgm:spPr/>
      <dgm:t>
        <a:bodyPr/>
        <a:lstStyle/>
        <a:p>
          <a:endParaRPr lang="fr-FR"/>
        </a:p>
      </dgm:t>
    </dgm:pt>
    <dgm:pt modelId="{F39EA4D0-DE2B-4B9F-95B5-AA468523A590}" type="pres">
      <dgm:prSet presAssocID="{044663AF-D51E-4C3E-9BFD-1C680CA0F2D3}" presName="CompostProcess" presStyleCnt="0">
        <dgm:presLayoutVars>
          <dgm:dir/>
          <dgm:resizeHandles val="exact"/>
        </dgm:presLayoutVars>
      </dgm:prSet>
      <dgm:spPr/>
    </dgm:pt>
    <dgm:pt modelId="{1DBC9D09-2ACE-4B87-B81C-2E456AF220CF}" type="pres">
      <dgm:prSet presAssocID="{044663AF-D51E-4C3E-9BFD-1C680CA0F2D3}" presName="arrow" presStyleLbl="bgShp" presStyleIdx="0" presStyleCnt="1"/>
      <dgm:spPr/>
    </dgm:pt>
    <dgm:pt modelId="{42546AAB-486E-4DAE-9EF9-DAFFE4D55892}" type="pres">
      <dgm:prSet presAssocID="{044663AF-D51E-4C3E-9BFD-1C680CA0F2D3}" presName="linearProcess" presStyleCnt="0"/>
      <dgm:spPr/>
    </dgm:pt>
    <dgm:pt modelId="{6DA66742-EB8A-4428-8588-01E6E47776E1}" type="pres">
      <dgm:prSet presAssocID="{A581FBE5-FFDE-4C02-A704-A01AB9B47662}" presName="textNode" presStyleLbl="node1" presStyleIdx="0" presStyleCnt="4">
        <dgm:presLayoutVars>
          <dgm:bulletEnabled val="1"/>
        </dgm:presLayoutVars>
      </dgm:prSet>
      <dgm:spPr/>
    </dgm:pt>
    <dgm:pt modelId="{C582AE8C-06D8-4716-9D38-0ABDD4DB39CF}" type="pres">
      <dgm:prSet presAssocID="{951DBEFC-7227-40F4-9B16-DD0195537372}" presName="sibTrans" presStyleCnt="0"/>
      <dgm:spPr/>
    </dgm:pt>
    <dgm:pt modelId="{CB55249D-33E5-439E-B17D-2E8651052F86}" type="pres">
      <dgm:prSet presAssocID="{C9E2CDD3-814A-4F2B-9279-5FC85F1A4182}" presName="textNode" presStyleLbl="node1" presStyleIdx="1" presStyleCnt="4">
        <dgm:presLayoutVars>
          <dgm:bulletEnabled val="1"/>
        </dgm:presLayoutVars>
      </dgm:prSet>
      <dgm:spPr/>
    </dgm:pt>
    <dgm:pt modelId="{F6B895F5-2A07-4405-8FAC-31520A1AD281}" type="pres">
      <dgm:prSet presAssocID="{3EF0CE69-527E-490E-82C1-6A9FC5837464}" presName="sibTrans" presStyleCnt="0"/>
      <dgm:spPr/>
    </dgm:pt>
    <dgm:pt modelId="{922A57B2-2B76-4776-978C-F32D4D22E9B9}" type="pres">
      <dgm:prSet presAssocID="{C264798B-38C3-4862-B49F-A3E52816BFF0}" presName="textNode" presStyleLbl="node1" presStyleIdx="2" presStyleCnt="4">
        <dgm:presLayoutVars>
          <dgm:bulletEnabled val="1"/>
        </dgm:presLayoutVars>
      </dgm:prSet>
      <dgm:spPr/>
    </dgm:pt>
    <dgm:pt modelId="{A23747AA-6A3E-4114-80A9-4C1FDBE8C670}" type="pres">
      <dgm:prSet presAssocID="{12662A04-544F-4A46-9B88-FECF6BAD0111}" presName="sibTrans" presStyleCnt="0"/>
      <dgm:spPr/>
    </dgm:pt>
    <dgm:pt modelId="{32C8EBDF-E3DE-456B-9547-7843EB8886E0}" type="pres">
      <dgm:prSet presAssocID="{4C91BC7D-4A4E-4156-BAF8-13A583439E2F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F0E1D1A4-C614-417C-B7F8-A9D04DF2048E}" srcId="{044663AF-D51E-4C3E-9BFD-1C680CA0F2D3}" destId="{4C91BC7D-4A4E-4156-BAF8-13A583439E2F}" srcOrd="3" destOrd="0" parTransId="{3FDE583D-6E38-4787-AFAF-247DC53D721D}" sibTransId="{603D5935-C941-46ED-8E67-9F0C9F1D9446}"/>
    <dgm:cxn modelId="{D1A542DE-9484-4AAB-A382-CD06D4689E25}" type="presOf" srcId="{A581FBE5-FFDE-4C02-A704-A01AB9B47662}" destId="{6DA66742-EB8A-4428-8588-01E6E47776E1}" srcOrd="0" destOrd="0" presId="urn:microsoft.com/office/officeart/2005/8/layout/hProcess9"/>
    <dgm:cxn modelId="{B6B7A7ED-0EF6-4F37-A081-6A46C928BB31}" srcId="{044663AF-D51E-4C3E-9BFD-1C680CA0F2D3}" destId="{C9E2CDD3-814A-4F2B-9279-5FC85F1A4182}" srcOrd="1" destOrd="0" parTransId="{46E91F77-A4FF-4AA7-852C-3663E261CCD0}" sibTransId="{3EF0CE69-527E-490E-82C1-6A9FC5837464}"/>
    <dgm:cxn modelId="{6334470E-C887-4BEF-B211-9C67D1ADC29D}" type="presOf" srcId="{4C91BC7D-4A4E-4156-BAF8-13A583439E2F}" destId="{32C8EBDF-E3DE-456B-9547-7843EB8886E0}" srcOrd="0" destOrd="0" presId="urn:microsoft.com/office/officeart/2005/8/layout/hProcess9"/>
    <dgm:cxn modelId="{E1F4B1B2-C855-49BC-A29B-D3DED500E0D7}" srcId="{044663AF-D51E-4C3E-9BFD-1C680CA0F2D3}" destId="{C264798B-38C3-4862-B49F-A3E52816BFF0}" srcOrd="2" destOrd="0" parTransId="{83626F85-401B-4FF7-9C96-099AA801CB4B}" sibTransId="{12662A04-544F-4A46-9B88-FECF6BAD0111}"/>
    <dgm:cxn modelId="{07EA9E61-64F2-4482-A2B6-DAE13A50BB91}" type="presOf" srcId="{044663AF-D51E-4C3E-9BFD-1C680CA0F2D3}" destId="{F39EA4D0-DE2B-4B9F-95B5-AA468523A590}" srcOrd="0" destOrd="0" presId="urn:microsoft.com/office/officeart/2005/8/layout/hProcess9"/>
    <dgm:cxn modelId="{D7D5ED2E-6683-4F43-BD86-6037241834BD}" type="presOf" srcId="{C264798B-38C3-4862-B49F-A3E52816BFF0}" destId="{922A57B2-2B76-4776-978C-F32D4D22E9B9}" srcOrd="0" destOrd="0" presId="urn:microsoft.com/office/officeart/2005/8/layout/hProcess9"/>
    <dgm:cxn modelId="{ED32892E-617A-43C5-9FC4-E74CD7D205A8}" type="presOf" srcId="{C9E2CDD3-814A-4F2B-9279-5FC85F1A4182}" destId="{CB55249D-33E5-439E-B17D-2E8651052F86}" srcOrd="0" destOrd="0" presId="urn:microsoft.com/office/officeart/2005/8/layout/hProcess9"/>
    <dgm:cxn modelId="{40AB20D9-879B-4AFC-8F8B-E9327A08162F}" srcId="{044663AF-D51E-4C3E-9BFD-1C680CA0F2D3}" destId="{A581FBE5-FFDE-4C02-A704-A01AB9B47662}" srcOrd="0" destOrd="0" parTransId="{3A737821-DB51-45A5-8F7A-2BDD1E995C9E}" sibTransId="{951DBEFC-7227-40F4-9B16-DD0195537372}"/>
    <dgm:cxn modelId="{A91CA5F3-1FA6-4D10-8DA8-293AC66C997F}" type="presParOf" srcId="{F39EA4D0-DE2B-4B9F-95B5-AA468523A590}" destId="{1DBC9D09-2ACE-4B87-B81C-2E456AF220CF}" srcOrd="0" destOrd="0" presId="urn:microsoft.com/office/officeart/2005/8/layout/hProcess9"/>
    <dgm:cxn modelId="{589F0270-ED80-413E-94CE-43CC2A900B4C}" type="presParOf" srcId="{F39EA4D0-DE2B-4B9F-95B5-AA468523A590}" destId="{42546AAB-486E-4DAE-9EF9-DAFFE4D55892}" srcOrd="1" destOrd="0" presId="urn:microsoft.com/office/officeart/2005/8/layout/hProcess9"/>
    <dgm:cxn modelId="{E2D73751-4057-4EDC-9CAA-3EDA483EB20E}" type="presParOf" srcId="{42546AAB-486E-4DAE-9EF9-DAFFE4D55892}" destId="{6DA66742-EB8A-4428-8588-01E6E47776E1}" srcOrd="0" destOrd="0" presId="urn:microsoft.com/office/officeart/2005/8/layout/hProcess9"/>
    <dgm:cxn modelId="{E17E411E-2078-4795-98DC-740ACB668795}" type="presParOf" srcId="{42546AAB-486E-4DAE-9EF9-DAFFE4D55892}" destId="{C582AE8C-06D8-4716-9D38-0ABDD4DB39CF}" srcOrd="1" destOrd="0" presId="urn:microsoft.com/office/officeart/2005/8/layout/hProcess9"/>
    <dgm:cxn modelId="{6303A221-392D-4896-BD70-CC852ECB067F}" type="presParOf" srcId="{42546AAB-486E-4DAE-9EF9-DAFFE4D55892}" destId="{CB55249D-33E5-439E-B17D-2E8651052F86}" srcOrd="2" destOrd="0" presId="urn:microsoft.com/office/officeart/2005/8/layout/hProcess9"/>
    <dgm:cxn modelId="{CC9C4D5D-4613-434C-81ED-930D6CD7C2F7}" type="presParOf" srcId="{42546AAB-486E-4DAE-9EF9-DAFFE4D55892}" destId="{F6B895F5-2A07-4405-8FAC-31520A1AD281}" srcOrd="3" destOrd="0" presId="urn:microsoft.com/office/officeart/2005/8/layout/hProcess9"/>
    <dgm:cxn modelId="{D50A1F30-ED59-4E57-9B5F-C4484F1F936F}" type="presParOf" srcId="{42546AAB-486E-4DAE-9EF9-DAFFE4D55892}" destId="{922A57B2-2B76-4776-978C-F32D4D22E9B9}" srcOrd="4" destOrd="0" presId="urn:microsoft.com/office/officeart/2005/8/layout/hProcess9"/>
    <dgm:cxn modelId="{37F7DCDC-DF98-4026-B0B6-88B8387B9660}" type="presParOf" srcId="{42546AAB-486E-4DAE-9EF9-DAFFE4D55892}" destId="{A23747AA-6A3E-4114-80A9-4C1FDBE8C670}" srcOrd="5" destOrd="0" presId="urn:microsoft.com/office/officeart/2005/8/layout/hProcess9"/>
    <dgm:cxn modelId="{2BF49580-A518-46A1-B9BB-7C1A4FBEACED}" type="presParOf" srcId="{42546AAB-486E-4DAE-9EF9-DAFFE4D55892}" destId="{32C8EBDF-E3DE-456B-9547-7843EB8886E0}" srcOrd="6" destOrd="0" presId="urn:microsoft.com/office/officeart/2005/8/layout/hProcess9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A464022-E533-4D59-97C4-EE06EEAD1D81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85ED5ED3-2EFC-4018-ABA9-AFD714B9F9C5}">
      <dgm:prSet/>
      <dgm:spPr>
        <a:solidFill>
          <a:srgbClr val="00B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تصميم البرامج</a:t>
          </a:r>
          <a:endParaRPr lang="fr-FR" dirty="0"/>
        </a:p>
      </dgm:t>
    </dgm:pt>
    <dgm:pt modelId="{10A8B9DB-BBC0-4342-ADBD-0823133EA31C}" type="parTrans" cxnId="{0714E2B7-342A-496B-86E1-C644AE234E02}">
      <dgm:prSet/>
      <dgm:spPr/>
      <dgm:t>
        <a:bodyPr/>
        <a:lstStyle/>
        <a:p>
          <a:endParaRPr lang="fr-FR"/>
        </a:p>
      </dgm:t>
    </dgm:pt>
    <dgm:pt modelId="{895CF527-C657-44AE-84E2-1215F0B501A8}" type="sibTrans" cxnId="{0714E2B7-342A-496B-86E1-C644AE234E02}">
      <dgm:prSet/>
      <dgm:spPr/>
      <dgm:t>
        <a:bodyPr/>
        <a:lstStyle/>
        <a:p>
          <a:endParaRPr lang="fr-FR"/>
        </a:p>
      </dgm:t>
    </dgm:pt>
    <dgm:pt modelId="{9A25B23A-5664-4002-9007-4E63066F4AC6}">
      <dgm:prSet/>
      <dgm:spPr>
        <a:solidFill>
          <a:srgbClr val="FFC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وضع النظم</a:t>
          </a:r>
          <a:endParaRPr lang="fr-FR" dirty="0"/>
        </a:p>
      </dgm:t>
    </dgm:pt>
    <dgm:pt modelId="{EBF1037D-FBDC-4CEE-B167-03D8CC8FECC0}" type="parTrans" cxnId="{44C3F783-60E3-4A91-88AF-AAF167B8B32A}">
      <dgm:prSet/>
      <dgm:spPr/>
      <dgm:t>
        <a:bodyPr/>
        <a:lstStyle/>
        <a:p>
          <a:endParaRPr lang="fr-FR"/>
        </a:p>
      </dgm:t>
    </dgm:pt>
    <dgm:pt modelId="{6B6F0B14-6A27-44D9-8528-DDFB0CD45A0E}" type="sibTrans" cxnId="{44C3F783-60E3-4A91-88AF-AAF167B8B32A}">
      <dgm:prSet/>
      <dgm:spPr/>
      <dgm:t>
        <a:bodyPr/>
        <a:lstStyle/>
        <a:p>
          <a:endParaRPr lang="fr-FR"/>
        </a:p>
      </dgm:t>
    </dgm:pt>
    <dgm:pt modelId="{FC959A27-DEB8-4ED2-9B47-FFBEC29FD244}">
      <dgm:prSet/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وضع السياسات </a:t>
          </a:r>
          <a:r>
            <a:rPr lang="ar-DZ" dirty="0" err="1" smtClean="0"/>
            <a:t>والاجراءات</a:t>
          </a:r>
          <a:endParaRPr lang="en-US" dirty="0"/>
        </a:p>
      </dgm:t>
    </dgm:pt>
    <dgm:pt modelId="{8DAFF8A6-24CA-4A75-9B0E-67D93415FFBF}" type="parTrans" cxnId="{FEDD5EAE-7940-413E-A376-BD1B51C213D9}">
      <dgm:prSet/>
      <dgm:spPr/>
      <dgm:t>
        <a:bodyPr/>
        <a:lstStyle/>
        <a:p>
          <a:endParaRPr lang="fr-FR"/>
        </a:p>
      </dgm:t>
    </dgm:pt>
    <dgm:pt modelId="{AA5BDE36-80DE-46E0-8E17-E78CD35B05D3}" type="sibTrans" cxnId="{FEDD5EAE-7940-413E-A376-BD1B51C213D9}">
      <dgm:prSet/>
      <dgm:spPr/>
      <dgm:t>
        <a:bodyPr/>
        <a:lstStyle/>
        <a:p>
          <a:endParaRPr lang="fr-FR"/>
        </a:p>
      </dgm:t>
    </dgm:pt>
    <dgm:pt modelId="{E522DA46-4229-4218-85A2-871D4B0EBE86}" type="pres">
      <dgm:prSet presAssocID="{7A464022-E533-4D59-97C4-EE06EEAD1D81}" presName="linear" presStyleCnt="0">
        <dgm:presLayoutVars>
          <dgm:animLvl val="lvl"/>
          <dgm:resizeHandles val="exact"/>
        </dgm:presLayoutVars>
      </dgm:prSet>
      <dgm:spPr/>
    </dgm:pt>
    <dgm:pt modelId="{79C27100-D781-438F-B154-909696E2E629}" type="pres">
      <dgm:prSet presAssocID="{85ED5ED3-2EFC-4018-ABA9-AFD714B9F9C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A8378E3-6A21-4665-A0A2-CD55D476E527}" type="pres">
      <dgm:prSet presAssocID="{895CF527-C657-44AE-84E2-1215F0B501A8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09DEEBA7-FD89-4DA5-865B-3D8F1F1CB183}" type="pres">
      <dgm:prSet presAssocID="{9A25B23A-5664-4002-9007-4E63066F4AC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283FE8-E4D7-48F1-B09C-2995ACD43514}" type="pres">
      <dgm:prSet presAssocID="{6B6F0B14-6A27-44D9-8528-DDFB0CD45A0E}" presName="spacer" presStyleCnt="0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C9D2F648-A4F3-4801-821F-E9FC26C42F48}" type="pres">
      <dgm:prSet presAssocID="{FC959A27-DEB8-4ED2-9B47-FFBEC29FD24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4C3F783-60E3-4A91-88AF-AAF167B8B32A}" srcId="{7A464022-E533-4D59-97C4-EE06EEAD1D81}" destId="{9A25B23A-5664-4002-9007-4E63066F4AC6}" srcOrd="1" destOrd="0" parTransId="{EBF1037D-FBDC-4CEE-B167-03D8CC8FECC0}" sibTransId="{6B6F0B14-6A27-44D9-8528-DDFB0CD45A0E}"/>
    <dgm:cxn modelId="{8D67CCB6-51F3-4B5E-B5DE-8886BE49ED84}" type="presOf" srcId="{FC959A27-DEB8-4ED2-9B47-FFBEC29FD244}" destId="{C9D2F648-A4F3-4801-821F-E9FC26C42F48}" srcOrd="0" destOrd="0" presId="urn:microsoft.com/office/officeart/2005/8/layout/vList2"/>
    <dgm:cxn modelId="{5713BDBD-F058-4D18-B39B-EB0C75269AB4}" type="presOf" srcId="{9A25B23A-5664-4002-9007-4E63066F4AC6}" destId="{09DEEBA7-FD89-4DA5-865B-3D8F1F1CB183}" srcOrd="0" destOrd="0" presId="urn:microsoft.com/office/officeart/2005/8/layout/vList2"/>
    <dgm:cxn modelId="{0714E2B7-342A-496B-86E1-C644AE234E02}" srcId="{7A464022-E533-4D59-97C4-EE06EEAD1D81}" destId="{85ED5ED3-2EFC-4018-ABA9-AFD714B9F9C5}" srcOrd="0" destOrd="0" parTransId="{10A8B9DB-BBC0-4342-ADBD-0823133EA31C}" sibTransId="{895CF527-C657-44AE-84E2-1215F0B501A8}"/>
    <dgm:cxn modelId="{FEDD5EAE-7940-413E-A376-BD1B51C213D9}" srcId="{7A464022-E533-4D59-97C4-EE06EEAD1D81}" destId="{FC959A27-DEB8-4ED2-9B47-FFBEC29FD244}" srcOrd="2" destOrd="0" parTransId="{8DAFF8A6-24CA-4A75-9B0E-67D93415FFBF}" sibTransId="{AA5BDE36-80DE-46E0-8E17-E78CD35B05D3}"/>
    <dgm:cxn modelId="{C3EC5BD9-C85E-4184-B97C-4E7C9AE3455A}" type="presOf" srcId="{7A464022-E533-4D59-97C4-EE06EEAD1D81}" destId="{E522DA46-4229-4218-85A2-871D4B0EBE86}" srcOrd="0" destOrd="0" presId="urn:microsoft.com/office/officeart/2005/8/layout/vList2"/>
    <dgm:cxn modelId="{261E96E5-98A3-43FA-9D74-446F9B27B439}" type="presOf" srcId="{85ED5ED3-2EFC-4018-ABA9-AFD714B9F9C5}" destId="{79C27100-D781-438F-B154-909696E2E629}" srcOrd="0" destOrd="0" presId="urn:microsoft.com/office/officeart/2005/8/layout/vList2"/>
    <dgm:cxn modelId="{4E9CD2E5-DF04-4F4D-94CB-130FD83B5822}" type="presParOf" srcId="{E522DA46-4229-4218-85A2-871D4B0EBE86}" destId="{79C27100-D781-438F-B154-909696E2E629}" srcOrd="0" destOrd="0" presId="urn:microsoft.com/office/officeart/2005/8/layout/vList2"/>
    <dgm:cxn modelId="{A9007735-53C0-47C2-872C-BCC754C45142}" type="presParOf" srcId="{E522DA46-4229-4218-85A2-871D4B0EBE86}" destId="{DA8378E3-6A21-4665-A0A2-CD55D476E527}" srcOrd="1" destOrd="0" presId="urn:microsoft.com/office/officeart/2005/8/layout/vList2"/>
    <dgm:cxn modelId="{8C0B6D05-ADB4-49B1-8435-E2E1E873E315}" type="presParOf" srcId="{E522DA46-4229-4218-85A2-871D4B0EBE86}" destId="{09DEEBA7-FD89-4DA5-865B-3D8F1F1CB183}" srcOrd="2" destOrd="0" presId="urn:microsoft.com/office/officeart/2005/8/layout/vList2"/>
    <dgm:cxn modelId="{BCD29AF5-8D97-4F48-BD38-17289CC68401}" type="presParOf" srcId="{E522DA46-4229-4218-85A2-871D4B0EBE86}" destId="{3C283FE8-E4D7-48F1-B09C-2995ACD43514}" srcOrd="3" destOrd="0" presId="urn:microsoft.com/office/officeart/2005/8/layout/vList2"/>
    <dgm:cxn modelId="{A3A59C1B-4489-4E48-9CE2-0129AACC171E}" type="presParOf" srcId="{E522DA46-4229-4218-85A2-871D4B0EBE86}" destId="{C9D2F648-A4F3-4801-821F-E9FC26C42F48}" srcOrd="4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D21794-36A9-4449-A789-55F27406F7BE}" type="doc">
      <dgm:prSet loTypeId="urn:microsoft.com/office/officeart/2005/8/layout/vList2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C22D5EC0-8625-4353-A87A-61A334D071AF}">
      <dgm:prSet/>
      <dgm:spPr>
        <a:solidFill>
          <a:srgbClr val="FF0000"/>
        </a:solidFill>
      </dgm:spPr>
      <dgm:t>
        <a:bodyPr/>
        <a:lstStyle/>
        <a:p>
          <a:pPr rtl="1"/>
          <a:r>
            <a:rPr lang="ar-DZ" dirty="0" smtClean="0"/>
            <a:t>مقدمة</a:t>
          </a:r>
          <a:endParaRPr lang="fr-FR" dirty="0"/>
        </a:p>
      </dgm:t>
    </dgm:pt>
    <dgm:pt modelId="{305C4DDC-AD75-448D-A68F-7B0F91BD642E}" type="parTrans" cxnId="{951D8DCA-5E01-41A9-95BE-0910DB5CC81E}">
      <dgm:prSet/>
      <dgm:spPr/>
      <dgm:t>
        <a:bodyPr/>
        <a:lstStyle/>
        <a:p>
          <a:endParaRPr lang="fr-FR"/>
        </a:p>
      </dgm:t>
    </dgm:pt>
    <dgm:pt modelId="{C83514F7-DF85-4AE4-AF11-77788EECEBE5}" type="sibTrans" cxnId="{951D8DCA-5E01-41A9-95BE-0910DB5CC81E}">
      <dgm:prSet/>
      <dgm:spPr/>
      <dgm:t>
        <a:bodyPr/>
        <a:lstStyle/>
        <a:p>
          <a:endParaRPr lang="fr-FR"/>
        </a:p>
      </dgm:t>
    </dgm:pt>
    <dgm:pt modelId="{4C37B0A9-2849-4EFC-82E3-73EA431928BD}">
      <dgm:prSet/>
      <dgm:spPr>
        <a:solidFill>
          <a:srgbClr val="8000FF"/>
        </a:solidFill>
      </dgm:spPr>
      <dgm:t>
        <a:bodyPr/>
        <a:lstStyle/>
        <a:p>
          <a:pPr rtl="1"/>
          <a:r>
            <a:rPr lang="ar-DZ" dirty="0" smtClean="0"/>
            <a:t>تعريف </a:t>
          </a:r>
          <a:r>
            <a:rPr lang="ar-DZ" dirty="0" err="1" smtClean="0"/>
            <a:t>استراتيجية</a:t>
          </a:r>
          <a:r>
            <a:rPr lang="ar-DZ" dirty="0" smtClean="0"/>
            <a:t> الموارد البشرية</a:t>
          </a:r>
          <a:endParaRPr lang="fr-FR" dirty="0"/>
        </a:p>
      </dgm:t>
    </dgm:pt>
    <dgm:pt modelId="{E790D106-74F1-4F6F-A60D-979CE45F0054}" type="parTrans" cxnId="{09C325EF-3EC2-462A-B253-3A5CFD1B73BD}">
      <dgm:prSet/>
      <dgm:spPr/>
      <dgm:t>
        <a:bodyPr/>
        <a:lstStyle/>
        <a:p>
          <a:endParaRPr lang="fr-FR"/>
        </a:p>
      </dgm:t>
    </dgm:pt>
    <dgm:pt modelId="{1804A833-8A30-4CC6-8323-37B98F41F37E}" type="sibTrans" cxnId="{09C325EF-3EC2-462A-B253-3A5CFD1B73BD}">
      <dgm:prSet/>
      <dgm:spPr/>
      <dgm:t>
        <a:bodyPr/>
        <a:lstStyle/>
        <a:p>
          <a:endParaRPr lang="fr-FR"/>
        </a:p>
      </dgm:t>
    </dgm:pt>
    <dgm:pt modelId="{DCDF29E7-CA42-4D4D-8451-C226C17BF4B3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DZ" dirty="0" smtClean="0"/>
            <a:t>تكوين </a:t>
          </a:r>
          <a:r>
            <a:rPr lang="ar-DZ" dirty="0" err="1" smtClean="0"/>
            <a:t>استراتيجية</a:t>
          </a:r>
          <a:r>
            <a:rPr lang="ar-DZ" dirty="0" smtClean="0"/>
            <a:t> الموارد البشرية</a:t>
          </a:r>
          <a:endParaRPr lang="fr-FR" dirty="0"/>
        </a:p>
      </dgm:t>
    </dgm:pt>
    <dgm:pt modelId="{CADEEF53-C71E-4379-8083-3BF170C4372D}" type="parTrans" cxnId="{53AB266B-AC18-4808-BFB2-584B4FB402F5}">
      <dgm:prSet/>
      <dgm:spPr/>
      <dgm:t>
        <a:bodyPr/>
        <a:lstStyle/>
        <a:p>
          <a:endParaRPr lang="fr-FR"/>
        </a:p>
      </dgm:t>
    </dgm:pt>
    <dgm:pt modelId="{2468B1A7-D2F3-4418-A716-CEA56CA21D0A}" type="sibTrans" cxnId="{53AB266B-AC18-4808-BFB2-584B4FB402F5}">
      <dgm:prSet/>
      <dgm:spPr/>
      <dgm:t>
        <a:bodyPr/>
        <a:lstStyle/>
        <a:p>
          <a:endParaRPr lang="fr-FR"/>
        </a:p>
      </dgm:t>
    </dgm:pt>
    <dgm:pt modelId="{FD1DD586-953A-453B-A107-A948F7D826C9}" type="pres">
      <dgm:prSet presAssocID="{F9D21794-36A9-4449-A789-55F27406F7BE}" presName="linear" presStyleCnt="0">
        <dgm:presLayoutVars>
          <dgm:animLvl val="lvl"/>
          <dgm:resizeHandles val="exact"/>
        </dgm:presLayoutVars>
      </dgm:prSet>
      <dgm:spPr/>
    </dgm:pt>
    <dgm:pt modelId="{E3771189-4E1E-49BB-9E2F-BE722A95C910}" type="pres">
      <dgm:prSet presAssocID="{C22D5EC0-8625-4353-A87A-61A334D071A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57025F4-0A09-4B5D-9164-C4973D1CB053}" type="pres">
      <dgm:prSet presAssocID="{C83514F7-DF85-4AE4-AF11-77788EECEBE5}" presName="spacer" presStyleCnt="0"/>
      <dgm:spPr/>
    </dgm:pt>
    <dgm:pt modelId="{2EF47D0C-CFED-4BF9-BB43-F2FE45AA885A}" type="pres">
      <dgm:prSet presAssocID="{4C37B0A9-2849-4EFC-82E3-73EA431928B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B5B4895-1DBD-492C-A5A7-1EBF4060581A}" type="pres">
      <dgm:prSet presAssocID="{1804A833-8A30-4CC6-8323-37B98F41F37E}" presName="spacer" presStyleCnt="0"/>
      <dgm:spPr/>
    </dgm:pt>
    <dgm:pt modelId="{5A8F5652-B2DC-42BD-ACD7-0488547AD51B}" type="pres">
      <dgm:prSet presAssocID="{DCDF29E7-CA42-4D4D-8451-C226C17BF4B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0443B70-D833-44E5-A504-F07E1C9C6837}" type="presOf" srcId="{4C37B0A9-2849-4EFC-82E3-73EA431928BD}" destId="{2EF47D0C-CFED-4BF9-BB43-F2FE45AA885A}" srcOrd="0" destOrd="0" presId="urn:microsoft.com/office/officeart/2005/8/layout/vList2"/>
    <dgm:cxn modelId="{09C325EF-3EC2-462A-B253-3A5CFD1B73BD}" srcId="{F9D21794-36A9-4449-A789-55F27406F7BE}" destId="{4C37B0A9-2849-4EFC-82E3-73EA431928BD}" srcOrd="1" destOrd="0" parTransId="{E790D106-74F1-4F6F-A60D-979CE45F0054}" sibTransId="{1804A833-8A30-4CC6-8323-37B98F41F37E}"/>
    <dgm:cxn modelId="{951D8DCA-5E01-41A9-95BE-0910DB5CC81E}" srcId="{F9D21794-36A9-4449-A789-55F27406F7BE}" destId="{C22D5EC0-8625-4353-A87A-61A334D071AF}" srcOrd="0" destOrd="0" parTransId="{305C4DDC-AD75-448D-A68F-7B0F91BD642E}" sibTransId="{C83514F7-DF85-4AE4-AF11-77788EECEBE5}"/>
    <dgm:cxn modelId="{C23D134F-4E2A-490B-B7A3-6FEC64A81F9F}" type="presOf" srcId="{C22D5EC0-8625-4353-A87A-61A334D071AF}" destId="{E3771189-4E1E-49BB-9E2F-BE722A95C910}" srcOrd="0" destOrd="0" presId="urn:microsoft.com/office/officeart/2005/8/layout/vList2"/>
    <dgm:cxn modelId="{FB8A8A5F-92B6-4CC6-A320-35448759E383}" type="presOf" srcId="{F9D21794-36A9-4449-A789-55F27406F7BE}" destId="{FD1DD586-953A-453B-A107-A948F7D826C9}" srcOrd="0" destOrd="0" presId="urn:microsoft.com/office/officeart/2005/8/layout/vList2"/>
    <dgm:cxn modelId="{34B9E974-B9FE-4CF5-90C4-158228FE727A}" type="presOf" srcId="{DCDF29E7-CA42-4D4D-8451-C226C17BF4B3}" destId="{5A8F5652-B2DC-42BD-ACD7-0488547AD51B}" srcOrd="0" destOrd="0" presId="urn:microsoft.com/office/officeart/2005/8/layout/vList2"/>
    <dgm:cxn modelId="{53AB266B-AC18-4808-BFB2-584B4FB402F5}" srcId="{F9D21794-36A9-4449-A789-55F27406F7BE}" destId="{DCDF29E7-CA42-4D4D-8451-C226C17BF4B3}" srcOrd="2" destOrd="0" parTransId="{CADEEF53-C71E-4379-8083-3BF170C4372D}" sibTransId="{2468B1A7-D2F3-4418-A716-CEA56CA21D0A}"/>
    <dgm:cxn modelId="{0FDB823A-907A-4B4C-8ECE-D9C97E623136}" type="presParOf" srcId="{FD1DD586-953A-453B-A107-A948F7D826C9}" destId="{E3771189-4E1E-49BB-9E2F-BE722A95C910}" srcOrd="0" destOrd="0" presId="urn:microsoft.com/office/officeart/2005/8/layout/vList2"/>
    <dgm:cxn modelId="{85F0EAEF-FC96-45C6-9376-3E82F3270BA1}" type="presParOf" srcId="{FD1DD586-953A-453B-A107-A948F7D826C9}" destId="{657025F4-0A09-4B5D-9164-C4973D1CB053}" srcOrd="1" destOrd="0" presId="urn:microsoft.com/office/officeart/2005/8/layout/vList2"/>
    <dgm:cxn modelId="{2EDEC1BE-2A36-49A3-B70F-D4D41937FD18}" type="presParOf" srcId="{FD1DD586-953A-453B-A107-A948F7D826C9}" destId="{2EF47D0C-CFED-4BF9-BB43-F2FE45AA885A}" srcOrd="2" destOrd="0" presId="urn:microsoft.com/office/officeart/2005/8/layout/vList2"/>
    <dgm:cxn modelId="{E3395ED8-2584-4CBC-A09D-0C6F70E9AAE4}" type="presParOf" srcId="{FD1DD586-953A-453B-A107-A948F7D826C9}" destId="{CB5B4895-1DBD-492C-A5A7-1EBF4060581A}" srcOrd="3" destOrd="0" presId="urn:microsoft.com/office/officeart/2005/8/layout/vList2"/>
    <dgm:cxn modelId="{E4CF59DF-CA4C-48E3-84A5-CCE583167FFE}" type="presParOf" srcId="{FD1DD586-953A-453B-A107-A948F7D826C9}" destId="{5A8F5652-B2DC-42BD-ACD7-0488547AD51B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2223C-56E7-4993-9F26-038793369C10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26846D34-552F-4DD8-9736-12242983764F}">
      <dgm:prSet/>
      <dgm:spPr>
        <a:solidFill>
          <a:srgbClr val="92D050"/>
        </a:solidFill>
      </dgm:spPr>
      <dgm:t>
        <a:bodyPr/>
        <a:lstStyle/>
        <a:p>
          <a:pPr rtl="1"/>
          <a:r>
            <a:rPr lang="ar-DZ" b="1" dirty="0" smtClean="0"/>
            <a:t>مقدمة</a:t>
          </a:r>
          <a:endParaRPr lang="en-US" b="1" dirty="0"/>
        </a:p>
      </dgm:t>
    </dgm:pt>
    <dgm:pt modelId="{A6BE8990-A498-4418-BAAF-DD299EE11D65}" type="parTrans" cxnId="{50F4807E-B987-48F2-98E5-57186EE22225}">
      <dgm:prSet/>
      <dgm:spPr/>
      <dgm:t>
        <a:bodyPr/>
        <a:lstStyle/>
        <a:p>
          <a:endParaRPr lang="fr-FR"/>
        </a:p>
      </dgm:t>
    </dgm:pt>
    <dgm:pt modelId="{918668C9-0653-4B26-B6F4-B63B8F3B5277}" type="sibTrans" cxnId="{50F4807E-B987-48F2-98E5-57186EE22225}">
      <dgm:prSet/>
      <dgm:spPr/>
      <dgm:t>
        <a:bodyPr/>
        <a:lstStyle/>
        <a:p>
          <a:endParaRPr lang="fr-FR"/>
        </a:p>
      </dgm:t>
    </dgm:pt>
    <dgm:pt modelId="{B5CB8194-505E-4AC1-AF1D-F81911E21114}" type="pres">
      <dgm:prSet presAssocID="{5A52223C-56E7-4993-9F26-038793369C10}" presName="linear" presStyleCnt="0">
        <dgm:presLayoutVars>
          <dgm:animLvl val="lvl"/>
          <dgm:resizeHandles val="exact"/>
        </dgm:presLayoutVars>
      </dgm:prSet>
      <dgm:spPr/>
    </dgm:pt>
    <dgm:pt modelId="{37CC2448-C435-4D1F-845B-C3B270D80E7F}" type="pres">
      <dgm:prSet presAssocID="{26846D34-552F-4DD8-9736-12242983764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A714CAF-437A-4D08-870E-92D0A7A2C056}" type="presOf" srcId="{26846D34-552F-4DD8-9736-12242983764F}" destId="{37CC2448-C435-4D1F-845B-C3B270D80E7F}" srcOrd="0" destOrd="0" presId="urn:microsoft.com/office/officeart/2005/8/layout/vList2"/>
    <dgm:cxn modelId="{3914D2CD-6582-40DD-8599-D21E2BAE72ED}" type="presOf" srcId="{5A52223C-56E7-4993-9F26-038793369C10}" destId="{B5CB8194-505E-4AC1-AF1D-F81911E21114}" srcOrd="0" destOrd="0" presId="urn:microsoft.com/office/officeart/2005/8/layout/vList2"/>
    <dgm:cxn modelId="{50F4807E-B987-48F2-98E5-57186EE22225}" srcId="{5A52223C-56E7-4993-9F26-038793369C10}" destId="{26846D34-552F-4DD8-9736-12242983764F}" srcOrd="0" destOrd="0" parTransId="{A6BE8990-A498-4418-BAAF-DD299EE11D65}" sibTransId="{918668C9-0653-4B26-B6F4-B63B8F3B5277}"/>
    <dgm:cxn modelId="{002BBDBD-B4D4-4E12-89B7-3E59C0D62213}" type="presParOf" srcId="{B5CB8194-505E-4AC1-AF1D-F81911E21114}" destId="{37CC2448-C435-4D1F-845B-C3B270D80E7F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E6D638-224A-4E25-B091-7545C0BDB7D7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56DD135-3932-4B55-885C-F125DCE8BEBF}">
      <dgm:prSet/>
      <dgm:spPr>
        <a:solidFill>
          <a:srgbClr val="00B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rtl="1"/>
          <a:r>
            <a:rPr lang="ar-DZ" dirty="0" smtClean="0"/>
            <a:t>إن التحولات في البيئة الخارجية والمحلية المحيطة بالمنظمات جعلتها تلجأ إلى التخطيط الاستراتيجي بعيد المدة، وذلك لحماية مكتسباتها ومواقعها، والحفاظ على استقرارها، إلى جانب توفير </a:t>
          </a:r>
          <a:r>
            <a:rPr lang="ar-DZ" dirty="0" err="1" smtClean="0"/>
            <a:t>القددر</a:t>
          </a:r>
          <a:r>
            <a:rPr lang="ar-DZ" dirty="0" smtClean="0"/>
            <a:t> الكافي من الأمن من خلال توفير بيئة العمل المناسبة. </a:t>
          </a:r>
          <a:r>
            <a:rPr lang="ar-DZ" dirty="0" err="1" smtClean="0"/>
            <a:t>فلجات</a:t>
          </a:r>
          <a:r>
            <a:rPr lang="ar-DZ" dirty="0" smtClean="0"/>
            <a:t> المنظمات إلى وضع الخطط </a:t>
          </a:r>
          <a:r>
            <a:rPr lang="ar-DZ" dirty="0" err="1" smtClean="0"/>
            <a:t>الاستراتيجية</a:t>
          </a:r>
          <a:r>
            <a:rPr lang="ar-DZ" dirty="0" smtClean="0"/>
            <a:t> العامة </a:t>
          </a:r>
          <a:r>
            <a:rPr lang="ar-DZ" dirty="0" err="1" smtClean="0"/>
            <a:t>والزمت</a:t>
          </a:r>
          <a:r>
            <a:rPr lang="ar-DZ" dirty="0" smtClean="0"/>
            <a:t> كل إدارة من </a:t>
          </a:r>
          <a:r>
            <a:rPr lang="ar-DZ" dirty="0" err="1" smtClean="0"/>
            <a:t>ادارتها</a:t>
          </a:r>
          <a:r>
            <a:rPr lang="ar-DZ" dirty="0" smtClean="0"/>
            <a:t> بوضع خطة </a:t>
          </a:r>
          <a:r>
            <a:rPr lang="ar-DZ" dirty="0" err="1" smtClean="0"/>
            <a:t>استراتيجية</a:t>
          </a:r>
          <a:r>
            <a:rPr lang="ar-DZ" dirty="0" smtClean="0"/>
            <a:t> خاصة تصب في الخطة العامة وتتناسق وتتكامل كي تكون جزء لا يتجزأ من </a:t>
          </a:r>
          <a:r>
            <a:rPr lang="ar-DZ" dirty="0" err="1" smtClean="0"/>
            <a:t>الاستراتيجية</a:t>
          </a:r>
          <a:r>
            <a:rPr lang="ar-DZ" dirty="0" smtClean="0"/>
            <a:t> العامة.</a:t>
          </a:r>
          <a:endParaRPr lang="en-US" dirty="0"/>
        </a:p>
      </dgm:t>
    </dgm:pt>
    <dgm:pt modelId="{0FF21879-725E-4B16-A5BC-7F14D398C71C}" type="parTrans" cxnId="{F5D48A7C-199E-4481-9355-74B09AAFAD5B}">
      <dgm:prSet/>
      <dgm:spPr/>
      <dgm:t>
        <a:bodyPr/>
        <a:lstStyle/>
        <a:p>
          <a:endParaRPr lang="fr-FR"/>
        </a:p>
      </dgm:t>
    </dgm:pt>
    <dgm:pt modelId="{8B78ED22-A2C2-42A7-8E51-DB3E0E2F03A3}" type="sibTrans" cxnId="{F5D48A7C-199E-4481-9355-74B09AAFAD5B}">
      <dgm:prSet/>
      <dgm:spPr/>
      <dgm:t>
        <a:bodyPr/>
        <a:lstStyle/>
        <a:p>
          <a:endParaRPr lang="fr-FR"/>
        </a:p>
      </dgm:t>
    </dgm:pt>
    <dgm:pt modelId="{5042923D-A633-48BD-B654-C0DA10A21FFE}" type="pres">
      <dgm:prSet presAssocID="{55E6D638-224A-4E25-B091-7545C0BDB7D7}" presName="linear" presStyleCnt="0">
        <dgm:presLayoutVars>
          <dgm:animLvl val="lvl"/>
          <dgm:resizeHandles val="exact"/>
        </dgm:presLayoutVars>
      </dgm:prSet>
      <dgm:spPr/>
    </dgm:pt>
    <dgm:pt modelId="{B7547859-41A3-471D-BA28-79942E9F16E2}" type="pres">
      <dgm:prSet presAssocID="{A56DD135-3932-4B55-885C-F125DCE8BEB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5D48A7C-199E-4481-9355-74B09AAFAD5B}" srcId="{55E6D638-224A-4E25-B091-7545C0BDB7D7}" destId="{A56DD135-3932-4B55-885C-F125DCE8BEBF}" srcOrd="0" destOrd="0" parTransId="{0FF21879-725E-4B16-A5BC-7F14D398C71C}" sibTransId="{8B78ED22-A2C2-42A7-8E51-DB3E0E2F03A3}"/>
    <dgm:cxn modelId="{D681EDC2-2914-4DD7-BD2F-6D2E8DDE23F3}" type="presOf" srcId="{A56DD135-3932-4B55-885C-F125DCE8BEBF}" destId="{B7547859-41A3-471D-BA28-79942E9F16E2}" srcOrd="0" destOrd="0" presId="urn:microsoft.com/office/officeart/2005/8/layout/vList2"/>
    <dgm:cxn modelId="{5C7615CA-3BAC-41A1-8E0F-58BF73D3808C}" type="presOf" srcId="{55E6D638-224A-4E25-B091-7545C0BDB7D7}" destId="{5042923D-A633-48BD-B654-C0DA10A21FFE}" srcOrd="0" destOrd="0" presId="urn:microsoft.com/office/officeart/2005/8/layout/vList2"/>
    <dgm:cxn modelId="{45673D34-44E2-40E6-BEC9-D0F0DB196D58}" type="presParOf" srcId="{5042923D-A633-48BD-B654-C0DA10A21FFE}" destId="{B7547859-41A3-471D-BA28-79942E9F16E2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52223C-56E7-4993-9F26-038793369C10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26846D34-552F-4DD8-9736-12242983764F}">
      <dgm:prSet/>
      <dgm:spPr/>
      <dgm:t>
        <a:bodyPr/>
        <a:lstStyle/>
        <a:p>
          <a:pPr rtl="1"/>
          <a:r>
            <a:rPr lang="ar-DZ" b="1" dirty="0" smtClean="0"/>
            <a:t>تعريفها:</a:t>
          </a:r>
          <a:endParaRPr lang="en-US" b="1" dirty="0"/>
        </a:p>
      </dgm:t>
    </dgm:pt>
    <dgm:pt modelId="{A6BE8990-A498-4418-BAAF-DD299EE11D65}" type="parTrans" cxnId="{50F4807E-B987-48F2-98E5-57186EE22225}">
      <dgm:prSet/>
      <dgm:spPr/>
      <dgm:t>
        <a:bodyPr/>
        <a:lstStyle/>
        <a:p>
          <a:endParaRPr lang="fr-FR"/>
        </a:p>
      </dgm:t>
    </dgm:pt>
    <dgm:pt modelId="{918668C9-0653-4B26-B6F4-B63B8F3B5277}" type="sibTrans" cxnId="{50F4807E-B987-48F2-98E5-57186EE22225}">
      <dgm:prSet/>
      <dgm:spPr/>
      <dgm:t>
        <a:bodyPr/>
        <a:lstStyle/>
        <a:p>
          <a:endParaRPr lang="fr-FR"/>
        </a:p>
      </dgm:t>
    </dgm:pt>
    <dgm:pt modelId="{B5CB8194-505E-4AC1-AF1D-F81911E21114}" type="pres">
      <dgm:prSet presAssocID="{5A52223C-56E7-4993-9F26-038793369C10}" presName="linear" presStyleCnt="0">
        <dgm:presLayoutVars>
          <dgm:animLvl val="lvl"/>
          <dgm:resizeHandles val="exact"/>
        </dgm:presLayoutVars>
      </dgm:prSet>
      <dgm:spPr/>
    </dgm:pt>
    <dgm:pt modelId="{37CC2448-C435-4D1F-845B-C3B270D80E7F}" type="pres">
      <dgm:prSet presAssocID="{26846D34-552F-4DD8-9736-12242983764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0F4807E-B987-48F2-98E5-57186EE22225}" srcId="{5A52223C-56E7-4993-9F26-038793369C10}" destId="{26846D34-552F-4DD8-9736-12242983764F}" srcOrd="0" destOrd="0" parTransId="{A6BE8990-A498-4418-BAAF-DD299EE11D65}" sibTransId="{918668C9-0653-4B26-B6F4-B63B8F3B5277}"/>
    <dgm:cxn modelId="{D24FA5DC-8BD9-4B6F-BB01-F833E62AE20E}" type="presOf" srcId="{26846D34-552F-4DD8-9736-12242983764F}" destId="{37CC2448-C435-4D1F-845B-C3B270D80E7F}" srcOrd="0" destOrd="0" presId="urn:microsoft.com/office/officeart/2005/8/layout/vList2"/>
    <dgm:cxn modelId="{98F9A086-9EA3-43F9-9E98-19A795406267}" type="presOf" srcId="{5A52223C-56E7-4993-9F26-038793369C10}" destId="{B5CB8194-505E-4AC1-AF1D-F81911E21114}" srcOrd="0" destOrd="0" presId="urn:microsoft.com/office/officeart/2005/8/layout/vList2"/>
    <dgm:cxn modelId="{EDA5AA86-B17D-423B-B9F0-2E6F6DB4BB04}" type="presParOf" srcId="{B5CB8194-505E-4AC1-AF1D-F81911E21114}" destId="{37CC2448-C435-4D1F-845B-C3B270D80E7F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3E23D9-DB41-470C-ABFB-12F085047543}" type="doc">
      <dgm:prSet loTypeId="urn:microsoft.com/office/officeart/2005/8/layout/default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C5E070DF-F00C-4B7C-985B-9D054D18B3F6}">
      <dgm:prSet/>
      <dgm:spPr/>
      <dgm:t>
        <a:bodyPr/>
        <a:lstStyle/>
        <a:p>
          <a:pPr rtl="1"/>
          <a:r>
            <a:rPr lang="ar-DZ" dirty="0" smtClean="0"/>
            <a:t>هي أساسا خطط وبرامج لتحديد وحل القضايا </a:t>
          </a:r>
          <a:r>
            <a:rPr lang="ar-DZ" dirty="0" err="1" smtClean="0"/>
            <a:t>الاستراتيجية</a:t>
          </a:r>
          <a:r>
            <a:rPr lang="ar-DZ" dirty="0" smtClean="0"/>
            <a:t> </a:t>
          </a:r>
          <a:r>
            <a:rPr lang="ar-DZ" dirty="0" err="1" smtClean="0"/>
            <a:t>الاساسية</a:t>
          </a:r>
          <a:r>
            <a:rPr lang="ar-DZ" dirty="0" smtClean="0"/>
            <a:t> المرتبطة بإدارة الموارد البشرية. وتركز على تحقيق نوع من التكامل بين سياسات وبرامج الموارد البشرية للمنظمة، مع الخطط على مستوى المنظمة ككل ووحدات الأعمال </a:t>
          </a:r>
          <a:r>
            <a:rPr lang="ar-DZ" dirty="0" err="1" smtClean="0"/>
            <a:t>الاستراتيجية</a:t>
          </a:r>
          <a:r>
            <a:rPr lang="ar-DZ" dirty="0" smtClean="0"/>
            <a:t>. </a:t>
          </a:r>
          <a:endParaRPr lang="fr-FR" dirty="0"/>
        </a:p>
      </dgm:t>
    </dgm:pt>
    <dgm:pt modelId="{BAD22E52-9B94-4EB3-9A16-5011BEBAAA78}" type="parTrans" cxnId="{C5E99D57-2A70-4A6A-BF42-E556AC502CF2}">
      <dgm:prSet/>
      <dgm:spPr/>
      <dgm:t>
        <a:bodyPr/>
        <a:lstStyle/>
        <a:p>
          <a:endParaRPr lang="fr-FR"/>
        </a:p>
      </dgm:t>
    </dgm:pt>
    <dgm:pt modelId="{DFE2F0D1-C39C-4C7D-9BCA-5998DCBA5E43}" type="sibTrans" cxnId="{C5E99D57-2A70-4A6A-BF42-E556AC502CF2}">
      <dgm:prSet/>
      <dgm:spPr/>
      <dgm:t>
        <a:bodyPr/>
        <a:lstStyle/>
        <a:p>
          <a:endParaRPr lang="fr-FR"/>
        </a:p>
      </dgm:t>
    </dgm:pt>
    <dgm:pt modelId="{1F92B1EE-C200-4F18-A36F-CF8DC19398A3}">
      <dgm:prSet/>
      <dgm:spPr/>
      <dgm:t>
        <a:bodyPr/>
        <a:lstStyle/>
        <a:p>
          <a:pPr rtl="1"/>
          <a:r>
            <a:rPr lang="ar-DZ" dirty="0" smtClean="0"/>
            <a:t>وتختلف برامج وسياسات الموارد البشرية من المنظمة إلى أخرى ومن صناعة إلى أخرى، بمعنى أن برامج وسياسات الأفراد تختلف تبعا للبيئة التي تعمل فيها المنظمة.</a:t>
          </a:r>
          <a:endParaRPr lang="en-US" dirty="0"/>
        </a:p>
      </dgm:t>
    </dgm:pt>
    <dgm:pt modelId="{66307B38-EFBC-49FF-8618-89F0B151E331}" type="parTrans" cxnId="{99A08D05-4CDB-494B-A988-DBA740C63BBB}">
      <dgm:prSet/>
      <dgm:spPr/>
      <dgm:t>
        <a:bodyPr/>
        <a:lstStyle/>
        <a:p>
          <a:endParaRPr lang="fr-FR"/>
        </a:p>
      </dgm:t>
    </dgm:pt>
    <dgm:pt modelId="{4E22B80F-3D8B-4665-A2FB-42A4B25009EC}" type="sibTrans" cxnId="{99A08D05-4CDB-494B-A988-DBA740C63BBB}">
      <dgm:prSet/>
      <dgm:spPr/>
      <dgm:t>
        <a:bodyPr/>
        <a:lstStyle/>
        <a:p>
          <a:endParaRPr lang="fr-FR"/>
        </a:p>
      </dgm:t>
    </dgm:pt>
    <dgm:pt modelId="{DFE1CF26-F55A-4333-B6E6-14BDB627FF3E}" type="pres">
      <dgm:prSet presAssocID="{653E23D9-DB41-470C-ABFB-12F085047543}" presName="diagram" presStyleCnt="0">
        <dgm:presLayoutVars>
          <dgm:dir val="rev"/>
          <dgm:resizeHandles val="exact"/>
        </dgm:presLayoutVars>
      </dgm:prSet>
      <dgm:spPr/>
    </dgm:pt>
    <dgm:pt modelId="{C8D7C366-8762-48A9-A8FB-FEFEB14A01B5}" type="pres">
      <dgm:prSet presAssocID="{C5E070DF-F00C-4B7C-985B-9D054D18B3F6}" presName="node" presStyleLbl="node1" presStyleIdx="0" presStyleCnt="2">
        <dgm:presLayoutVars>
          <dgm:bulletEnabled val="1"/>
        </dgm:presLayoutVars>
      </dgm:prSet>
      <dgm:spPr/>
    </dgm:pt>
    <dgm:pt modelId="{11BE3328-A291-4D37-B92C-090B99C74E6D}" type="pres">
      <dgm:prSet presAssocID="{DFE2F0D1-C39C-4C7D-9BCA-5998DCBA5E43}" presName="sibTrans" presStyleCnt="0"/>
      <dgm:spPr/>
    </dgm:pt>
    <dgm:pt modelId="{9CDE6947-C97A-485E-BEEA-D3F88E7B4213}" type="pres">
      <dgm:prSet presAssocID="{1F92B1EE-C200-4F18-A36F-CF8DC19398A3}" presName="node" presStyleLbl="node1" presStyleIdx="1" presStyleCnt="2">
        <dgm:presLayoutVars>
          <dgm:bulletEnabled val="1"/>
        </dgm:presLayoutVars>
      </dgm:prSet>
      <dgm:spPr/>
    </dgm:pt>
  </dgm:ptLst>
  <dgm:cxnLst>
    <dgm:cxn modelId="{C7CE1D8F-F9F6-47D9-B0BE-38A344FDB584}" type="presOf" srcId="{1F92B1EE-C200-4F18-A36F-CF8DC19398A3}" destId="{9CDE6947-C97A-485E-BEEA-D3F88E7B4213}" srcOrd="0" destOrd="0" presId="urn:microsoft.com/office/officeart/2005/8/layout/default"/>
    <dgm:cxn modelId="{D0C37AD1-1799-4FD6-AF9B-535FD0744F37}" type="presOf" srcId="{653E23D9-DB41-470C-ABFB-12F085047543}" destId="{DFE1CF26-F55A-4333-B6E6-14BDB627FF3E}" srcOrd="0" destOrd="0" presId="urn:microsoft.com/office/officeart/2005/8/layout/default"/>
    <dgm:cxn modelId="{AF70361F-1DC7-4599-9FCB-821B3707E368}" type="presOf" srcId="{C5E070DF-F00C-4B7C-985B-9D054D18B3F6}" destId="{C8D7C366-8762-48A9-A8FB-FEFEB14A01B5}" srcOrd="0" destOrd="0" presId="urn:microsoft.com/office/officeart/2005/8/layout/default"/>
    <dgm:cxn modelId="{C5E99D57-2A70-4A6A-BF42-E556AC502CF2}" srcId="{653E23D9-DB41-470C-ABFB-12F085047543}" destId="{C5E070DF-F00C-4B7C-985B-9D054D18B3F6}" srcOrd="0" destOrd="0" parTransId="{BAD22E52-9B94-4EB3-9A16-5011BEBAAA78}" sibTransId="{DFE2F0D1-C39C-4C7D-9BCA-5998DCBA5E43}"/>
    <dgm:cxn modelId="{99A08D05-4CDB-494B-A988-DBA740C63BBB}" srcId="{653E23D9-DB41-470C-ABFB-12F085047543}" destId="{1F92B1EE-C200-4F18-A36F-CF8DC19398A3}" srcOrd="1" destOrd="0" parTransId="{66307B38-EFBC-49FF-8618-89F0B151E331}" sibTransId="{4E22B80F-3D8B-4665-A2FB-42A4B25009EC}"/>
    <dgm:cxn modelId="{AECDE520-6CF5-493B-A2B2-58DEC36ABEA3}" type="presParOf" srcId="{DFE1CF26-F55A-4333-B6E6-14BDB627FF3E}" destId="{C8D7C366-8762-48A9-A8FB-FEFEB14A01B5}" srcOrd="0" destOrd="0" presId="urn:microsoft.com/office/officeart/2005/8/layout/default"/>
    <dgm:cxn modelId="{D3F74D41-7E46-41BD-BDDC-1A90D5556897}" type="presParOf" srcId="{DFE1CF26-F55A-4333-B6E6-14BDB627FF3E}" destId="{11BE3328-A291-4D37-B92C-090B99C74E6D}" srcOrd="1" destOrd="0" presId="urn:microsoft.com/office/officeart/2005/8/layout/default"/>
    <dgm:cxn modelId="{67024426-D79B-4638-9BD8-3C65EE972910}" type="presParOf" srcId="{DFE1CF26-F55A-4333-B6E6-14BDB627FF3E}" destId="{9CDE6947-C97A-485E-BEEA-D3F88E7B4213}" srcOrd="2" destOrd="0" presId="urn:microsoft.com/office/officeart/2005/8/layout/default"/>
  </dgm:cxnLst>
  <dgm:bg>
    <a:blipFill>
      <a:blip xmlns:r="http://schemas.openxmlformats.org/officeDocument/2006/relationships" r:embed="rId1"/>
      <a:tile tx="0" ty="0" sx="100000" sy="100000" flip="none" algn="tl"/>
    </a:blipFill>
  </dgm:bg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41CC47-57BC-45AE-9B6E-EB025FB1CB71}" type="doc">
      <dgm:prSet loTypeId="urn:microsoft.com/office/officeart/2005/8/layout/vList2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3A079189-A4FD-4623-86F0-C28CCA8A0C16}">
      <dgm:prSet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dirty="0" smtClean="0"/>
            <a:t>تكوين </a:t>
          </a:r>
          <a:r>
            <a:rPr lang="ar-DZ" dirty="0" err="1" smtClean="0"/>
            <a:t>استراتيجية</a:t>
          </a:r>
          <a:r>
            <a:rPr lang="ar-DZ" dirty="0" smtClean="0"/>
            <a:t> الموارد البشرية:</a:t>
          </a:r>
          <a:endParaRPr lang="fr-FR" dirty="0"/>
        </a:p>
      </dgm:t>
    </dgm:pt>
    <dgm:pt modelId="{4F5E948C-46B0-4673-8869-AA1B3F9CDA60}" type="parTrans" cxnId="{C970EF7C-E062-4D92-837C-8EE5500962AC}">
      <dgm:prSet/>
      <dgm:spPr/>
      <dgm:t>
        <a:bodyPr/>
        <a:lstStyle/>
        <a:p>
          <a:endParaRPr lang="fr-FR"/>
        </a:p>
      </dgm:t>
    </dgm:pt>
    <dgm:pt modelId="{6F38DDB6-3E32-4327-8D63-85BF3CF64FCA}" type="sibTrans" cxnId="{C970EF7C-E062-4D92-837C-8EE5500962AC}">
      <dgm:prSet/>
      <dgm:spPr/>
      <dgm:t>
        <a:bodyPr/>
        <a:lstStyle/>
        <a:p>
          <a:endParaRPr lang="fr-FR"/>
        </a:p>
      </dgm:t>
    </dgm:pt>
    <dgm:pt modelId="{7018EACD-0D1F-4C8A-83F5-6BA692FA8FE9}" type="pres">
      <dgm:prSet presAssocID="{3041CC47-57BC-45AE-9B6E-EB025FB1CB71}" presName="linear" presStyleCnt="0">
        <dgm:presLayoutVars>
          <dgm:animLvl val="lvl"/>
          <dgm:resizeHandles val="exact"/>
        </dgm:presLayoutVars>
      </dgm:prSet>
      <dgm:spPr/>
    </dgm:pt>
    <dgm:pt modelId="{31EC9BDD-FB6D-438F-A90D-69237C3E97EB}" type="pres">
      <dgm:prSet presAssocID="{3A079189-A4FD-4623-86F0-C28CCA8A0C1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970EF7C-E062-4D92-837C-8EE5500962AC}" srcId="{3041CC47-57BC-45AE-9B6E-EB025FB1CB71}" destId="{3A079189-A4FD-4623-86F0-C28CCA8A0C16}" srcOrd="0" destOrd="0" parTransId="{4F5E948C-46B0-4673-8869-AA1B3F9CDA60}" sibTransId="{6F38DDB6-3E32-4327-8D63-85BF3CF64FCA}"/>
    <dgm:cxn modelId="{4243B4B7-C4C6-4D10-8C96-6028749529C7}" type="presOf" srcId="{3041CC47-57BC-45AE-9B6E-EB025FB1CB71}" destId="{7018EACD-0D1F-4C8A-83F5-6BA692FA8FE9}" srcOrd="0" destOrd="0" presId="urn:microsoft.com/office/officeart/2005/8/layout/vList2"/>
    <dgm:cxn modelId="{34748F18-EA06-466F-BD99-136456CBC9A6}" type="presOf" srcId="{3A079189-A4FD-4623-86F0-C28CCA8A0C16}" destId="{31EC9BDD-FB6D-438F-A90D-69237C3E97EB}" srcOrd="0" destOrd="0" presId="urn:microsoft.com/office/officeart/2005/8/layout/vList2"/>
    <dgm:cxn modelId="{A5093D17-8A8C-44F1-99D9-BFA51CCD06CD}" type="presParOf" srcId="{7018EACD-0D1F-4C8A-83F5-6BA692FA8FE9}" destId="{31EC9BDD-FB6D-438F-A90D-69237C3E97EB}" srcOrd="0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1387D0-E87E-4552-B3A1-7593B7B125FB}" type="doc">
      <dgm:prSet loTypeId="urn:microsoft.com/office/officeart/2005/8/layout/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2F916C09-4E3E-4C14-B8E9-8146BC633444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</a:t>
          </a:r>
          <a:r>
            <a:rPr lang="ar-DZ" sz="2400" dirty="0" err="1" smtClean="0"/>
            <a:t>الاولى</a:t>
          </a:r>
          <a:r>
            <a:rPr lang="ar-DZ" sz="2400" dirty="0" smtClean="0"/>
            <a:t>: دراسة متطلبات تحقيق رسالة المنظمة</a:t>
          </a:r>
          <a:endParaRPr lang="fr-FR" sz="2400" dirty="0"/>
        </a:p>
      </dgm:t>
    </dgm:pt>
    <dgm:pt modelId="{20E2CE18-C74A-4615-A73B-744750014374}" type="parTrans" cxnId="{AF680416-9E2B-46BE-A1B7-80C5BD064BE1}">
      <dgm:prSet/>
      <dgm:spPr/>
      <dgm:t>
        <a:bodyPr/>
        <a:lstStyle/>
        <a:p>
          <a:endParaRPr lang="fr-FR"/>
        </a:p>
      </dgm:t>
    </dgm:pt>
    <dgm:pt modelId="{9FD4D384-8075-4AF7-9472-62AAEE58A1ED}" type="sibTrans" cxnId="{AF680416-9E2B-46BE-A1B7-80C5BD064BE1}">
      <dgm:prSet/>
      <dgm:spPr/>
      <dgm:t>
        <a:bodyPr/>
        <a:lstStyle/>
        <a:p>
          <a:endParaRPr lang="fr-FR"/>
        </a:p>
      </dgm:t>
    </dgm:pt>
    <dgm:pt modelId="{F6E046BD-7956-4124-8191-EB103CF80F0E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الخامسة: انجاز </a:t>
          </a:r>
          <a:r>
            <a:rPr lang="ar-DZ" sz="2400" dirty="0" err="1" smtClean="0"/>
            <a:t>الاستراتيجية</a:t>
          </a:r>
          <a:endParaRPr lang="fr-FR" sz="2400" dirty="0"/>
        </a:p>
      </dgm:t>
    </dgm:pt>
    <dgm:pt modelId="{714925D5-9E5E-4EE2-926B-8E48FB5BDC45}" type="parTrans" cxnId="{FF8D6883-B2D7-4F15-AA43-BD61251D7F2F}">
      <dgm:prSet/>
      <dgm:spPr/>
      <dgm:t>
        <a:bodyPr/>
        <a:lstStyle/>
        <a:p>
          <a:endParaRPr lang="fr-FR"/>
        </a:p>
      </dgm:t>
    </dgm:pt>
    <dgm:pt modelId="{9B72C5A3-6698-4751-BD12-BDAE7D58A67C}" type="sibTrans" cxnId="{FF8D6883-B2D7-4F15-AA43-BD61251D7F2F}">
      <dgm:prSet/>
      <dgm:spPr/>
      <dgm:t>
        <a:bodyPr/>
        <a:lstStyle/>
        <a:p>
          <a:endParaRPr lang="fr-FR"/>
        </a:p>
      </dgm:t>
    </dgm:pt>
    <dgm:pt modelId="{A26CD8E0-C917-479D-B839-6A5B3606D96A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السادسة: المتابعة والتنفيذ</a:t>
          </a:r>
          <a:endParaRPr lang="fr-FR" sz="2400" dirty="0"/>
        </a:p>
      </dgm:t>
    </dgm:pt>
    <dgm:pt modelId="{9A874259-C812-4EE2-A1B1-88CF2A6D6BE6}" type="parTrans" cxnId="{D95C2143-A85B-4882-8B71-A6FB8F892999}">
      <dgm:prSet/>
      <dgm:spPr/>
      <dgm:t>
        <a:bodyPr/>
        <a:lstStyle/>
        <a:p>
          <a:endParaRPr lang="fr-FR"/>
        </a:p>
      </dgm:t>
    </dgm:pt>
    <dgm:pt modelId="{3EFFB4C2-1D38-495F-B08F-4F622F240893}" type="sibTrans" cxnId="{D95C2143-A85B-4882-8B71-A6FB8F892999}">
      <dgm:prSet/>
      <dgm:spPr/>
      <dgm:t>
        <a:bodyPr/>
        <a:lstStyle/>
        <a:p>
          <a:endParaRPr lang="fr-FR"/>
        </a:p>
      </dgm:t>
    </dgm:pt>
    <dgm:pt modelId="{A0231CCB-BE78-4E98-B146-B26A4B5EEA7F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الثانية: دراسة وتحليل البيئة الداخلية والخارجية</a:t>
          </a:r>
          <a:endParaRPr lang="fr-FR" sz="2400" dirty="0"/>
        </a:p>
      </dgm:t>
    </dgm:pt>
    <dgm:pt modelId="{227AA52C-F2B8-4167-A1F5-D3D9B313B9E9}" type="parTrans" cxnId="{CC3B7F55-45F1-4F08-865F-D34A51C98CA9}">
      <dgm:prSet/>
      <dgm:spPr/>
      <dgm:t>
        <a:bodyPr/>
        <a:lstStyle/>
        <a:p>
          <a:endParaRPr lang="fr-FR"/>
        </a:p>
      </dgm:t>
    </dgm:pt>
    <dgm:pt modelId="{6E95217B-2DDD-4952-9468-D670610AB3BA}" type="sibTrans" cxnId="{CC3B7F55-45F1-4F08-865F-D34A51C98CA9}">
      <dgm:prSet/>
      <dgm:spPr/>
      <dgm:t>
        <a:bodyPr/>
        <a:lstStyle/>
        <a:p>
          <a:endParaRPr lang="fr-FR"/>
        </a:p>
      </dgm:t>
    </dgm:pt>
    <dgm:pt modelId="{ED4E6068-123A-4C44-B2E4-4FFE60C1FDB3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الثالثة: تطوير </a:t>
          </a:r>
          <a:r>
            <a:rPr lang="ar-DZ" sz="2400" dirty="0" err="1" smtClean="0"/>
            <a:t>استراتيجية</a:t>
          </a:r>
          <a:r>
            <a:rPr lang="ar-DZ" sz="2400" dirty="0" smtClean="0"/>
            <a:t> م </a:t>
          </a:r>
          <a:r>
            <a:rPr lang="ar-DZ" sz="2400" dirty="0" err="1" smtClean="0"/>
            <a:t>ب</a:t>
          </a:r>
          <a:endParaRPr lang="fr-FR" sz="2400" dirty="0"/>
        </a:p>
      </dgm:t>
    </dgm:pt>
    <dgm:pt modelId="{5D28332A-E53D-461C-AD6C-120A2D3C1A3D}" type="parTrans" cxnId="{78A07747-6C9C-49A7-A279-95AB51BBDA69}">
      <dgm:prSet/>
      <dgm:spPr/>
      <dgm:t>
        <a:bodyPr/>
        <a:lstStyle/>
        <a:p>
          <a:endParaRPr lang="fr-FR"/>
        </a:p>
      </dgm:t>
    </dgm:pt>
    <dgm:pt modelId="{F3D6FBC9-E69D-4CAC-B1C2-0A70B2C15329}" type="sibTrans" cxnId="{78A07747-6C9C-49A7-A279-95AB51BBDA69}">
      <dgm:prSet/>
      <dgm:spPr/>
      <dgm:t>
        <a:bodyPr/>
        <a:lstStyle/>
        <a:p>
          <a:endParaRPr lang="fr-FR"/>
        </a:p>
      </dgm:t>
    </dgm:pt>
    <dgm:pt modelId="{8B210B22-7C70-47B7-8651-E8678AE6BC63}">
      <dgm:prSet phldrT="[Texte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DZ" sz="2400" dirty="0" smtClean="0"/>
            <a:t>المرحلة الرابعة: بناء </a:t>
          </a:r>
          <a:r>
            <a:rPr lang="ar-DZ" sz="2400" dirty="0" err="1" smtClean="0"/>
            <a:t>استراتيجية</a:t>
          </a:r>
          <a:r>
            <a:rPr lang="ar-DZ" sz="2400" dirty="0" smtClean="0"/>
            <a:t> مفصلة لكل وظيفة</a:t>
          </a:r>
          <a:endParaRPr lang="fr-FR" sz="2400" dirty="0"/>
        </a:p>
      </dgm:t>
    </dgm:pt>
    <dgm:pt modelId="{A9EC5E1C-7327-42FF-838F-EDC970141180}" type="parTrans" cxnId="{445F0983-3508-4AB9-B3ED-DFD76809CA7D}">
      <dgm:prSet/>
      <dgm:spPr/>
      <dgm:t>
        <a:bodyPr/>
        <a:lstStyle/>
        <a:p>
          <a:endParaRPr lang="fr-FR"/>
        </a:p>
      </dgm:t>
    </dgm:pt>
    <dgm:pt modelId="{B72D0490-F469-41C1-BDD8-F47F14FF24EC}" type="sibTrans" cxnId="{445F0983-3508-4AB9-B3ED-DFD76809CA7D}">
      <dgm:prSet/>
      <dgm:spPr/>
      <dgm:t>
        <a:bodyPr/>
        <a:lstStyle/>
        <a:p>
          <a:endParaRPr lang="fr-FR"/>
        </a:p>
      </dgm:t>
    </dgm:pt>
    <dgm:pt modelId="{E64EDF1B-A22E-4F86-8AD6-FD98CC14B867}" type="pres">
      <dgm:prSet presAssocID="{AC1387D0-E87E-4552-B3A1-7593B7B125FB}" presName="linear" presStyleCnt="0">
        <dgm:presLayoutVars>
          <dgm:dir/>
          <dgm:animLvl val="lvl"/>
          <dgm:resizeHandles val="exact"/>
        </dgm:presLayoutVars>
      </dgm:prSet>
      <dgm:spPr/>
    </dgm:pt>
    <dgm:pt modelId="{F950BC89-26C3-4280-8920-6B04FBD4B8BB}" type="pres">
      <dgm:prSet presAssocID="{2F916C09-4E3E-4C14-B8E9-8146BC633444}" presName="parentLin" presStyleCnt="0"/>
      <dgm:spPr/>
    </dgm:pt>
    <dgm:pt modelId="{25F49AE1-5CBF-4D82-B326-31E88E749D5E}" type="pres">
      <dgm:prSet presAssocID="{2F916C09-4E3E-4C14-B8E9-8146BC633444}" presName="parentLeftMargin" presStyleLbl="node1" presStyleIdx="0" presStyleCnt="6"/>
      <dgm:spPr/>
    </dgm:pt>
    <dgm:pt modelId="{867571ED-1C3E-4384-BA54-E89FB3B6E2F5}" type="pres">
      <dgm:prSet presAssocID="{2F916C09-4E3E-4C14-B8E9-8146BC63344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E22FAB3-8AF7-4771-A071-E581D2BB5514}" type="pres">
      <dgm:prSet presAssocID="{2F916C09-4E3E-4C14-B8E9-8146BC633444}" presName="negativeSpace" presStyleCnt="0"/>
      <dgm:spPr/>
    </dgm:pt>
    <dgm:pt modelId="{D7B568C6-4A53-4D45-AE9D-FE41CC8EC3BC}" type="pres">
      <dgm:prSet presAssocID="{2F916C09-4E3E-4C14-B8E9-8146BC633444}" presName="childText" presStyleLbl="conFgAcc1" presStyleIdx="0" presStyleCnt="6">
        <dgm:presLayoutVars>
          <dgm:bulletEnabled val="1"/>
        </dgm:presLayoutVars>
      </dgm:prSet>
      <dgm:spPr/>
    </dgm:pt>
    <dgm:pt modelId="{E738C569-886E-404B-9C39-4555D80A2792}" type="pres">
      <dgm:prSet presAssocID="{9FD4D384-8075-4AF7-9472-62AAEE58A1ED}" presName="spaceBetweenRectangles" presStyleCnt="0"/>
      <dgm:spPr/>
    </dgm:pt>
    <dgm:pt modelId="{58955E76-81C9-4971-AD70-420969EF24FA}" type="pres">
      <dgm:prSet presAssocID="{A0231CCB-BE78-4E98-B146-B26A4B5EEA7F}" presName="parentLin" presStyleCnt="0"/>
      <dgm:spPr/>
    </dgm:pt>
    <dgm:pt modelId="{EAC95C98-990E-4D8A-80DB-B9E11926DBD4}" type="pres">
      <dgm:prSet presAssocID="{A0231CCB-BE78-4E98-B146-B26A4B5EEA7F}" presName="parentLeftMargin" presStyleLbl="node1" presStyleIdx="0" presStyleCnt="6"/>
      <dgm:spPr/>
    </dgm:pt>
    <dgm:pt modelId="{5E1BF0AF-C6C8-44DB-8CF8-6C9B6BF34260}" type="pres">
      <dgm:prSet presAssocID="{A0231CCB-BE78-4E98-B146-B26A4B5EEA7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AE9181F-DB26-4560-94DC-BBCFD583860B}" type="pres">
      <dgm:prSet presAssocID="{A0231CCB-BE78-4E98-B146-B26A4B5EEA7F}" presName="negativeSpace" presStyleCnt="0"/>
      <dgm:spPr/>
    </dgm:pt>
    <dgm:pt modelId="{9044699B-0EF7-4DA4-B675-80CFD0022443}" type="pres">
      <dgm:prSet presAssocID="{A0231CCB-BE78-4E98-B146-B26A4B5EEA7F}" presName="childText" presStyleLbl="conFgAcc1" presStyleIdx="1" presStyleCnt="6">
        <dgm:presLayoutVars>
          <dgm:bulletEnabled val="1"/>
        </dgm:presLayoutVars>
      </dgm:prSet>
      <dgm:spPr/>
    </dgm:pt>
    <dgm:pt modelId="{A0425575-FEFF-4496-85FD-58A9371FA788}" type="pres">
      <dgm:prSet presAssocID="{6E95217B-2DDD-4952-9468-D670610AB3BA}" presName="spaceBetweenRectangles" presStyleCnt="0"/>
      <dgm:spPr/>
    </dgm:pt>
    <dgm:pt modelId="{E96301C1-1A4B-429E-A864-BDF162E66820}" type="pres">
      <dgm:prSet presAssocID="{ED4E6068-123A-4C44-B2E4-4FFE60C1FDB3}" presName="parentLin" presStyleCnt="0"/>
      <dgm:spPr/>
    </dgm:pt>
    <dgm:pt modelId="{0C1B6109-278E-42F9-AE2D-B70AB52FAF13}" type="pres">
      <dgm:prSet presAssocID="{ED4E6068-123A-4C44-B2E4-4FFE60C1FDB3}" presName="parentLeftMargin" presStyleLbl="node1" presStyleIdx="1" presStyleCnt="6"/>
      <dgm:spPr/>
    </dgm:pt>
    <dgm:pt modelId="{397BD6AD-28C1-43CB-A738-125616CA7DD9}" type="pres">
      <dgm:prSet presAssocID="{ED4E6068-123A-4C44-B2E4-4FFE60C1FDB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9A4D2E-C2BD-417A-BBD8-9C34733B9618}" type="pres">
      <dgm:prSet presAssocID="{ED4E6068-123A-4C44-B2E4-4FFE60C1FDB3}" presName="negativeSpace" presStyleCnt="0"/>
      <dgm:spPr/>
    </dgm:pt>
    <dgm:pt modelId="{E3705966-C1A0-4312-8DB9-F1D74EA2D251}" type="pres">
      <dgm:prSet presAssocID="{ED4E6068-123A-4C44-B2E4-4FFE60C1FDB3}" presName="childText" presStyleLbl="conFgAcc1" presStyleIdx="2" presStyleCnt="6">
        <dgm:presLayoutVars>
          <dgm:bulletEnabled val="1"/>
        </dgm:presLayoutVars>
      </dgm:prSet>
      <dgm:spPr/>
    </dgm:pt>
    <dgm:pt modelId="{A0122E08-6B6C-4E5D-BCA6-65E47D064D7F}" type="pres">
      <dgm:prSet presAssocID="{F3D6FBC9-E69D-4CAC-B1C2-0A70B2C15329}" presName="spaceBetweenRectangles" presStyleCnt="0"/>
      <dgm:spPr/>
    </dgm:pt>
    <dgm:pt modelId="{F2B63F24-36AB-4841-BA69-280BBB4CAACF}" type="pres">
      <dgm:prSet presAssocID="{8B210B22-7C70-47B7-8651-E8678AE6BC63}" presName="parentLin" presStyleCnt="0"/>
      <dgm:spPr/>
    </dgm:pt>
    <dgm:pt modelId="{EB9E3794-E0DF-4CBC-B13A-7561BC7CAAF8}" type="pres">
      <dgm:prSet presAssocID="{8B210B22-7C70-47B7-8651-E8678AE6BC63}" presName="parentLeftMargin" presStyleLbl="node1" presStyleIdx="2" presStyleCnt="6"/>
      <dgm:spPr/>
    </dgm:pt>
    <dgm:pt modelId="{CE369B43-24AA-4DCA-9D8B-A8CE736BE515}" type="pres">
      <dgm:prSet presAssocID="{8B210B22-7C70-47B7-8651-E8678AE6BC6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E3B468D-BD75-47B8-A071-5E4EB26BE3D4}" type="pres">
      <dgm:prSet presAssocID="{8B210B22-7C70-47B7-8651-E8678AE6BC63}" presName="negativeSpace" presStyleCnt="0"/>
      <dgm:spPr/>
    </dgm:pt>
    <dgm:pt modelId="{C5A7DAC3-F3B5-4901-A8A1-5CD09ECBAEF7}" type="pres">
      <dgm:prSet presAssocID="{8B210B22-7C70-47B7-8651-E8678AE6BC63}" presName="childText" presStyleLbl="conFgAcc1" presStyleIdx="3" presStyleCnt="6">
        <dgm:presLayoutVars>
          <dgm:bulletEnabled val="1"/>
        </dgm:presLayoutVars>
      </dgm:prSet>
      <dgm:spPr/>
    </dgm:pt>
    <dgm:pt modelId="{25496A9D-5AD4-4A18-9144-8E0CBA863E0B}" type="pres">
      <dgm:prSet presAssocID="{B72D0490-F469-41C1-BDD8-F47F14FF24EC}" presName="spaceBetweenRectangles" presStyleCnt="0"/>
      <dgm:spPr/>
    </dgm:pt>
    <dgm:pt modelId="{F7ECAEC0-0D17-479D-AF4F-3AB39BC8FBC1}" type="pres">
      <dgm:prSet presAssocID="{F6E046BD-7956-4124-8191-EB103CF80F0E}" presName="parentLin" presStyleCnt="0"/>
      <dgm:spPr/>
    </dgm:pt>
    <dgm:pt modelId="{BBABA3CF-1B81-4AEB-8583-3C656251261F}" type="pres">
      <dgm:prSet presAssocID="{F6E046BD-7956-4124-8191-EB103CF80F0E}" presName="parentLeftMargin" presStyleLbl="node1" presStyleIdx="3" presStyleCnt="6"/>
      <dgm:spPr/>
    </dgm:pt>
    <dgm:pt modelId="{5DFF65E0-3836-4F83-A55A-5598DCD6B099}" type="pres">
      <dgm:prSet presAssocID="{F6E046BD-7956-4124-8191-EB103CF80F0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1AF6AD-514F-49BD-BD82-44D7BF182F1A}" type="pres">
      <dgm:prSet presAssocID="{F6E046BD-7956-4124-8191-EB103CF80F0E}" presName="negativeSpace" presStyleCnt="0"/>
      <dgm:spPr/>
    </dgm:pt>
    <dgm:pt modelId="{8D70AFBB-15B3-4A43-9EB0-351E8A482EE7}" type="pres">
      <dgm:prSet presAssocID="{F6E046BD-7956-4124-8191-EB103CF80F0E}" presName="childText" presStyleLbl="conFgAcc1" presStyleIdx="4" presStyleCnt="6">
        <dgm:presLayoutVars>
          <dgm:bulletEnabled val="1"/>
        </dgm:presLayoutVars>
      </dgm:prSet>
      <dgm:spPr/>
    </dgm:pt>
    <dgm:pt modelId="{0911C80E-3FE2-4A17-AA45-E65C7E869E94}" type="pres">
      <dgm:prSet presAssocID="{9B72C5A3-6698-4751-BD12-BDAE7D58A67C}" presName="spaceBetweenRectangles" presStyleCnt="0"/>
      <dgm:spPr/>
    </dgm:pt>
    <dgm:pt modelId="{788C85D4-18B9-4C2C-A810-A67CED6603BB}" type="pres">
      <dgm:prSet presAssocID="{A26CD8E0-C917-479D-B839-6A5B3606D96A}" presName="parentLin" presStyleCnt="0"/>
      <dgm:spPr/>
    </dgm:pt>
    <dgm:pt modelId="{86A95A81-12BB-4B8A-9100-325828298016}" type="pres">
      <dgm:prSet presAssocID="{A26CD8E0-C917-479D-B839-6A5B3606D96A}" presName="parentLeftMargin" presStyleLbl="node1" presStyleIdx="4" presStyleCnt="6"/>
      <dgm:spPr/>
    </dgm:pt>
    <dgm:pt modelId="{C1EB8D12-7980-409A-905A-7D258F1E8E54}" type="pres">
      <dgm:prSet presAssocID="{A26CD8E0-C917-479D-B839-6A5B3606D96A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ACEEE3-FBE2-47CB-B628-028504C72E14}" type="pres">
      <dgm:prSet presAssocID="{A26CD8E0-C917-479D-B839-6A5B3606D96A}" presName="negativeSpace" presStyleCnt="0"/>
      <dgm:spPr/>
    </dgm:pt>
    <dgm:pt modelId="{990DBC6B-FEFB-47DF-A460-2900F7E8D0DE}" type="pres">
      <dgm:prSet presAssocID="{A26CD8E0-C917-479D-B839-6A5B3606D96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5106744-A694-4C1D-A1E5-5E41FD49B472}" type="presOf" srcId="{2F916C09-4E3E-4C14-B8E9-8146BC633444}" destId="{25F49AE1-5CBF-4D82-B326-31E88E749D5E}" srcOrd="0" destOrd="0" presId="urn:microsoft.com/office/officeart/2005/8/layout/list1"/>
    <dgm:cxn modelId="{878EC8A6-8764-4D9C-AB4E-EA90909455DC}" type="presOf" srcId="{ED4E6068-123A-4C44-B2E4-4FFE60C1FDB3}" destId="{0C1B6109-278E-42F9-AE2D-B70AB52FAF13}" srcOrd="0" destOrd="0" presId="urn:microsoft.com/office/officeart/2005/8/layout/list1"/>
    <dgm:cxn modelId="{22EFE6ED-9DBA-47ED-AC9C-145168CB4AFE}" type="presOf" srcId="{8B210B22-7C70-47B7-8651-E8678AE6BC63}" destId="{EB9E3794-E0DF-4CBC-B13A-7561BC7CAAF8}" srcOrd="0" destOrd="0" presId="urn:microsoft.com/office/officeart/2005/8/layout/list1"/>
    <dgm:cxn modelId="{D95C2143-A85B-4882-8B71-A6FB8F892999}" srcId="{AC1387D0-E87E-4552-B3A1-7593B7B125FB}" destId="{A26CD8E0-C917-479D-B839-6A5B3606D96A}" srcOrd="5" destOrd="0" parTransId="{9A874259-C812-4EE2-A1B1-88CF2A6D6BE6}" sibTransId="{3EFFB4C2-1D38-495F-B08F-4F622F240893}"/>
    <dgm:cxn modelId="{15465D43-5D37-4161-9C22-9D3A82C334E7}" type="presOf" srcId="{A0231CCB-BE78-4E98-B146-B26A4B5EEA7F}" destId="{5E1BF0AF-C6C8-44DB-8CF8-6C9B6BF34260}" srcOrd="1" destOrd="0" presId="urn:microsoft.com/office/officeart/2005/8/layout/list1"/>
    <dgm:cxn modelId="{BCAE5E41-2416-4C94-83AC-481E43BE355C}" type="presOf" srcId="{F6E046BD-7956-4124-8191-EB103CF80F0E}" destId="{5DFF65E0-3836-4F83-A55A-5598DCD6B099}" srcOrd="1" destOrd="0" presId="urn:microsoft.com/office/officeart/2005/8/layout/list1"/>
    <dgm:cxn modelId="{1989C486-9198-4E5D-96FD-C473C7DD41D8}" type="presOf" srcId="{AC1387D0-E87E-4552-B3A1-7593B7B125FB}" destId="{E64EDF1B-A22E-4F86-8AD6-FD98CC14B867}" srcOrd="0" destOrd="0" presId="urn:microsoft.com/office/officeart/2005/8/layout/list1"/>
    <dgm:cxn modelId="{8E464926-A7B8-4094-9D22-D00F21AE9577}" type="presOf" srcId="{A0231CCB-BE78-4E98-B146-B26A4B5EEA7F}" destId="{EAC95C98-990E-4D8A-80DB-B9E11926DBD4}" srcOrd="0" destOrd="0" presId="urn:microsoft.com/office/officeart/2005/8/layout/list1"/>
    <dgm:cxn modelId="{FF8D6883-B2D7-4F15-AA43-BD61251D7F2F}" srcId="{AC1387D0-E87E-4552-B3A1-7593B7B125FB}" destId="{F6E046BD-7956-4124-8191-EB103CF80F0E}" srcOrd="4" destOrd="0" parTransId="{714925D5-9E5E-4EE2-926B-8E48FB5BDC45}" sibTransId="{9B72C5A3-6698-4751-BD12-BDAE7D58A67C}"/>
    <dgm:cxn modelId="{78A07747-6C9C-49A7-A279-95AB51BBDA69}" srcId="{AC1387D0-E87E-4552-B3A1-7593B7B125FB}" destId="{ED4E6068-123A-4C44-B2E4-4FFE60C1FDB3}" srcOrd="2" destOrd="0" parTransId="{5D28332A-E53D-461C-AD6C-120A2D3C1A3D}" sibTransId="{F3D6FBC9-E69D-4CAC-B1C2-0A70B2C15329}"/>
    <dgm:cxn modelId="{AF680416-9E2B-46BE-A1B7-80C5BD064BE1}" srcId="{AC1387D0-E87E-4552-B3A1-7593B7B125FB}" destId="{2F916C09-4E3E-4C14-B8E9-8146BC633444}" srcOrd="0" destOrd="0" parTransId="{20E2CE18-C74A-4615-A73B-744750014374}" sibTransId="{9FD4D384-8075-4AF7-9472-62AAEE58A1ED}"/>
    <dgm:cxn modelId="{115BAEFB-9E0E-4DC1-9A39-E8BD9F3CBA89}" type="presOf" srcId="{F6E046BD-7956-4124-8191-EB103CF80F0E}" destId="{BBABA3CF-1B81-4AEB-8583-3C656251261F}" srcOrd="0" destOrd="0" presId="urn:microsoft.com/office/officeart/2005/8/layout/list1"/>
    <dgm:cxn modelId="{445F0983-3508-4AB9-B3ED-DFD76809CA7D}" srcId="{AC1387D0-E87E-4552-B3A1-7593B7B125FB}" destId="{8B210B22-7C70-47B7-8651-E8678AE6BC63}" srcOrd="3" destOrd="0" parTransId="{A9EC5E1C-7327-42FF-838F-EDC970141180}" sibTransId="{B72D0490-F469-41C1-BDD8-F47F14FF24EC}"/>
    <dgm:cxn modelId="{E3A9EA43-B084-49DE-95CD-1F1FE2DC2E9B}" type="presOf" srcId="{8B210B22-7C70-47B7-8651-E8678AE6BC63}" destId="{CE369B43-24AA-4DCA-9D8B-A8CE736BE515}" srcOrd="1" destOrd="0" presId="urn:microsoft.com/office/officeart/2005/8/layout/list1"/>
    <dgm:cxn modelId="{9398A001-CFB4-4626-9FB5-DE15C0E5E480}" type="presOf" srcId="{A26CD8E0-C917-479D-B839-6A5B3606D96A}" destId="{86A95A81-12BB-4B8A-9100-325828298016}" srcOrd="0" destOrd="0" presId="urn:microsoft.com/office/officeart/2005/8/layout/list1"/>
    <dgm:cxn modelId="{931E034B-B297-4C6D-94A1-8599D7C386ED}" type="presOf" srcId="{2F916C09-4E3E-4C14-B8E9-8146BC633444}" destId="{867571ED-1C3E-4384-BA54-E89FB3B6E2F5}" srcOrd="1" destOrd="0" presId="urn:microsoft.com/office/officeart/2005/8/layout/list1"/>
    <dgm:cxn modelId="{CCD6E234-10CC-42DD-8FB1-CB8683F39373}" type="presOf" srcId="{ED4E6068-123A-4C44-B2E4-4FFE60C1FDB3}" destId="{397BD6AD-28C1-43CB-A738-125616CA7DD9}" srcOrd="1" destOrd="0" presId="urn:microsoft.com/office/officeart/2005/8/layout/list1"/>
    <dgm:cxn modelId="{84DE3D0B-FF06-4E68-8680-CA644501FC20}" type="presOf" srcId="{A26CD8E0-C917-479D-B839-6A5B3606D96A}" destId="{C1EB8D12-7980-409A-905A-7D258F1E8E54}" srcOrd="1" destOrd="0" presId="urn:microsoft.com/office/officeart/2005/8/layout/list1"/>
    <dgm:cxn modelId="{CC3B7F55-45F1-4F08-865F-D34A51C98CA9}" srcId="{AC1387D0-E87E-4552-B3A1-7593B7B125FB}" destId="{A0231CCB-BE78-4E98-B146-B26A4B5EEA7F}" srcOrd="1" destOrd="0" parTransId="{227AA52C-F2B8-4167-A1F5-D3D9B313B9E9}" sibTransId="{6E95217B-2DDD-4952-9468-D670610AB3BA}"/>
    <dgm:cxn modelId="{B1F6392E-CAAD-4AD6-A9B6-AF8E536840B6}" type="presParOf" srcId="{E64EDF1B-A22E-4F86-8AD6-FD98CC14B867}" destId="{F950BC89-26C3-4280-8920-6B04FBD4B8BB}" srcOrd="0" destOrd="0" presId="urn:microsoft.com/office/officeart/2005/8/layout/list1"/>
    <dgm:cxn modelId="{76481DC4-23A0-4A50-8B7E-6360259C0ED1}" type="presParOf" srcId="{F950BC89-26C3-4280-8920-6B04FBD4B8BB}" destId="{25F49AE1-5CBF-4D82-B326-31E88E749D5E}" srcOrd="0" destOrd="0" presId="urn:microsoft.com/office/officeart/2005/8/layout/list1"/>
    <dgm:cxn modelId="{C12713AA-DE44-4D69-A2DC-2CD3BF7C8873}" type="presParOf" srcId="{F950BC89-26C3-4280-8920-6B04FBD4B8BB}" destId="{867571ED-1C3E-4384-BA54-E89FB3B6E2F5}" srcOrd="1" destOrd="0" presId="urn:microsoft.com/office/officeart/2005/8/layout/list1"/>
    <dgm:cxn modelId="{D789C42B-E1CD-41C7-A619-4AD63E14907B}" type="presParOf" srcId="{E64EDF1B-A22E-4F86-8AD6-FD98CC14B867}" destId="{CE22FAB3-8AF7-4771-A071-E581D2BB5514}" srcOrd="1" destOrd="0" presId="urn:microsoft.com/office/officeart/2005/8/layout/list1"/>
    <dgm:cxn modelId="{F7114598-B29B-4FE6-BA9E-67F618C9C07A}" type="presParOf" srcId="{E64EDF1B-A22E-4F86-8AD6-FD98CC14B867}" destId="{D7B568C6-4A53-4D45-AE9D-FE41CC8EC3BC}" srcOrd="2" destOrd="0" presId="urn:microsoft.com/office/officeart/2005/8/layout/list1"/>
    <dgm:cxn modelId="{06F3C1BB-B7FC-40F4-B47C-9F8C675932B0}" type="presParOf" srcId="{E64EDF1B-A22E-4F86-8AD6-FD98CC14B867}" destId="{E738C569-886E-404B-9C39-4555D80A2792}" srcOrd="3" destOrd="0" presId="urn:microsoft.com/office/officeart/2005/8/layout/list1"/>
    <dgm:cxn modelId="{B2000379-E1D3-4DC7-B9CF-8B0182BD3D25}" type="presParOf" srcId="{E64EDF1B-A22E-4F86-8AD6-FD98CC14B867}" destId="{58955E76-81C9-4971-AD70-420969EF24FA}" srcOrd="4" destOrd="0" presId="urn:microsoft.com/office/officeart/2005/8/layout/list1"/>
    <dgm:cxn modelId="{51BF86C2-0199-4AC5-92E4-9A1FD5AFB949}" type="presParOf" srcId="{58955E76-81C9-4971-AD70-420969EF24FA}" destId="{EAC95C98-990E-4D8A-80DB-B9E11926DBD4}" srcOrd="0" destOrd="0" presId="urn:microsoft.com/office/officeart/2005/8/layout/list1"/>
    <dgm:cxn modelId="{0F8B3238-CE7B-40AC-A0C1-796904EF129F}" type="presParOf" srcId="{58955E76-81C9-4971-AD70-420969EF24FA}" destId="{5E1BF0AF-C6C8-44DB-8CF8-6C9B6BF34260}" srcOrd="1" destOrd="0" presId="urn:microsoft.com/office/officeart/2005/8/layout/list1"/>
    <dgm:cxn modelId="{A9F40BAF-939E-411E-A983-E26ED09C71E6}" type="presParOf" srcId="{E64EDF1B-A22E-4F86-8AD6-FD98CC14B867}" destId="{BAE9181F-DB26-4560-94DC-BBCFD583860B}" srcOrd="5" destOrd="0" presId="urn:microsoft.com/office/officeart/2005/8/layout/list1"/>
    <dgm:cxn modelId="{50C4B60B-0F92-431A-AAFF-2EC43883CD8C}" type="presParOf" srcId="{E64EDF1B-A22E-4F86-8AD6-FD98CC14B867}" destId="{9044699B-0EF7-4DA4-B675-80CFD0022443}" srcOrd="6" destOrd="0" presId="urn:microsoft.com/office/officeart/2005/8/layout/list1"/>
    <dgm:cxn modelId="{3DA2B304-B1D7-41DA-B260-E2EC10BE7B64}" type="presParOf" srcId="{E64EDF1B-A22E-4F86-8AD6-FD98CC14B867}" destId="{A0425575-FEFF-4496-85FD-58A9371FA788}" srcOrd="7" destOrd="0" presId="urn:microsoft.com/office/officeart/2005/8/layout/list1"/>
    <dgm:cxn modelId="{23A2CA2C-669D-4529-9C56-4E9B565D31E7}" type="presParOf" srcId="{E64EDF1B-A22E-4F86-8AD6-FD98CC14B867}" destId="{E96301C1-1A4B-429E-A864-BDF162E66820}" srcOrd="8" destOrd="0" presId="urn:microsoft.com/office/officeart/2005/8/layout/list1"/>
    <dgm:cxn modelId="{4805F4AD-0B04-4B51-80B1-DDDC33CC0BB1}" type="presParOf" srcId="{E96301C1-1A4B-429E-A864-BDF162E66820}" destId="{0C1B6109-278E-42F9-AE2D-B70AB52FAF13}" srcOrd="0" destOrd="0" presId="urn:microsoft.com/office/officeart/2005/8/layout/list1"/>
    <dgm:cxn modelId="{497F2889-FD17-4298-ABD3-A33CD0EE3E4C}" type="presParOf" srcId="{E96301C1-1A4B-429E-A864-BDF162E66820}" destId="{397BD6AD-28C1-43CB-A738-125616CA7DD9}" srcOrd="1" destOrd="0" presId="urn:microsoft.com/office/officeart/2005/8/layout/list1"/>
    <dgm:cxn modelId="{028A1F0F-8150-4308-9A1C-35FD60D6F085}" type="presParOf" srcId="{E64EDF1B-A22E-4F86-8AD6-FD98CC14B867}" destId="{3D9A4D2E-C2BD-417A-BBD8-9C34733B9618}" srcOrd="9" destOrd="0" presId="urn:microsoft.com/office/officeart/2005/8/layout/list1"/>
    <dgm:cxn modelId="{8F451355-8EEA-442C-A024-56DC7FFDD179}" type="presParOf" srcId="{E64EDF1B-A22E-4F86-8AD6-FD98CC14B867}" destId="{E3705966-C1A0-4312-8DB9-F1D74EA2D251}" srcOrd="10" destOrd="0" presId="urn:microsoft.com/office/officeart/2005/8/layout/list1"/>
    <dgm:cxn modelId="{5D12C1D1-88F8-4736-8DED-9F283E3DB341}" type="presParOf" srcId="{E64EDF1B-A22E-4F86-8AD6-FD98CC14B867}" destId="{A0122E08-6B6C-4E5D-BCA6-65E47D064D7F}" srcOrd="11" destOrd="0" presId="urn:microsoft.com/office/officeart/2005/8/layout/list1"/>
    <dgm:cxn modelId="{E90E34E6-756A-4FFD-843F-9A7BC191A296}" type="presParOf" srcId="{E64EDF1B-A22E-4F86-8AD6-FD98CC14B867}" destId="{F2B63F24-36AB-4841-BA69-280BBB4CAACF}" srcOrd="12" destOrd="0" presId="urn:microsoft.com/office/officeart/2005/8/layout/list1"/>
    <dgm:cxn modelId="{DE82B8A3-34A0-4D07-B32C-A751AACC0744}" type="presParOf" srcId="{F2B63F24-36AB-4841-BA69-280BBB4CAACF}" destId="{EB9E3794-E0DF-4CBC-B13A-7561BC7CAAF8}" srcOrd="0" destOrd="0" presId="urn:microsoft.com/office/officeart/2005/8/layout/list1"/>
    <dgm:cxn modelId="{8BE77DE6-D27D-4382-A612-47361AA9B25F}" type="presParOf" srcId="{F2B63F24-36AB-4841-BA69-280BBB4CAACF}" destId="{CE369B43-24AA-4DCA-9D8B-A8CE736BE515}" srcOrd="1" destOrd="0" presId="urn:microsoft.com/office/officeart/2005/8/layout/list1"/>
    <dgm:cxn modelId="{044FA7EA-A9F5-4423-A08B-54D3B6874170}" type="presParOf" srcId="{E64EDF1B-A22E-4F86-8AD6-FD98CC14B867}" destId="{FE3B468D-BD75-47B8-A071-5E4EB26BE3D4}" srcOrd="13" destOrd="0" presId="urn:microsoft.com/office/officeart/2005/8/layout/list1"/>
    <dgm:cxn modelId="{43612F0B-150C-458F-978A-2C45A25FF0BA}" type="presParOf" srcId="{E64EDF1B-A22E-4F86-8AD6-FD98CC14B867}" destId="{C5A7DAC3-F3B5-4901-A8A1-5CD09ECBAEF7}" srcOrd="14" destOrd="0" presId="urn:microsoft.com/office/officeart/2005/8/layout/list1"/>
    <dgm:cxn modelId="{C9D5B75C-C173-4EC3-938B-7E900CABF587}" type="presParOf" srcId="{E64EDF1B-A22E-4F86-8AD6-FD98CC14B867}" destId="{25496A9D-5AD4-4A18-9144-8E0CBA863E0B}" srcOrd="15" destOrd="0" presId="urn:microsoft.com/office/officeart/2005/8/layout/list1"/>
    <dgm:cxn modelId="{C6BE790C-63F5-494F-BF93-701C136C11A1}" type="presParOf" srcId="{E64EDF1B-A22E-4F86-8AD6-FD98CC14B867}" destId="{F7ECAEC0-0D17-479D-AF4F-3AB39BC8FBC1}" srcOrd="16" destOrd="0" presId="urn:microsoft.com/office/officeart/2005/8/layout/list1"/>
    <dgm:cxn modelId="{64519051-BD6C-4C26-B8D5-CEB7A3B8E277}" type="presParOf" srcId="{F7ECAEC0-0D17-479D-AF4F-3AB39BC8FBC1}" destId="{BBABA3CF-1B81-4AEB-8583-3C656251261F}" srcOrd="0" destOrd="0" presId="urn:microsoft.com/office/officeart/2005/8/layout/list1"/>
    <dgm:cxn modelId="{E70E6652-603E-4566-923D-EAAC0DDEC7CB}" type="presParOf" srcId="{F7ECAEC0-0D17-479D-AF4F-3AB39BC8FBC1}" destId="{5DFF65E0-3836-4F83-A55A-5598DCD6B099}" srcOrd="1" destOrd="0" presId="urn:microsoft.com/office/officeart/2005/8/layout/list1"/>
    <dgm:cxn modelId="{69186E1D-B961-4FB1-8666-D731240C1C16}" type="presParOf" srcId="{E64EDF1B-A22E-4F86-8AD6-FD98CC14B867}" destId="{BE1AF6AD-514F-49BD-BD82-44D7BF182F1A}" srcOrd="17" destOrd="0" presId="urn:microsoft.com/office/officeart/2005/8/layout/list1"/>
    <dgm:cxn modelId="{9C48E9D5-AAE9-4F63-8644-827119685D27}" type="presParOf" srcId="{E64EDF1B-A22E-4F86-8AD6-FD98CC14B867}" destId="{8D70AFBB-15B3-4A43-9EB0-351E8A482EE7}" srcOrd="18" destOrd="0" presId="urn:microsoft.com/office/officeart/2005/8/layout/list1"/>
    <dgm:cxn modelId="{77516868-F55D-45CC-AE38-1166E38E305D}" type="presParOf" srcId="{E64EDF1B-A22E-4F86-8AD6-FD98CC14B867}" destId="{0911C80E-3FE2-4A17-AA45-E65C7E869E94}" srcOrd="19" destOrd="0" presId="urn:microsoft.com/office/officeart/2005/8/layout/list1"/>
    <dgm:cxn modelId="{274C3E4F-6DCB-44E3-A86D-899EE12EA2C5}" type="presParOf" srcId="{E64EDF1B-A22E-4F86-8AD6-FD98CC14B867}" destId="{788C85D4-18B9-4C2C-A810-A67CED6603BB}" srcOrd="20" destOrd="0" presId="urn:microsoft.com/office/officeart/2005/8/layout/list1"/>
    <dgm:cxn modelId="{4BCF4AC1-52F4-4410-AB19-5181188BFD09}" type="presParOf" srcId="{788C85D4-18B9-4C2C-A810-A67CED6603BB}" destId="{86A95A81-12BB-4B8A-9100-325828298016}" srcOrd="0" destOrd="0" presId="urn:microsoft.com/office/officeart/2005/8/layout/list1"/>
    <dgm:cxn modelId="{B0287199-7D1B-4E1F-B130-DF3455A87083}" type="presParOf" srcId="{788C85D4-18B9-4C2C-A810-A67CED6603BB}" destId="{C1EB8D12-7980-409A-905A-7D258F1E8E54}" srcOrd="1" destOrd="0" presId="urn:microsoft.com/office/officeart/2005/8/layout/list1"/>
    <dgm:cxn modelId="{4737A9F5-7026-4E37-BFD0-0CB8395F6B84}" type="presParOf" srcId="{E64EDF1B-A22E-4F86-8AD6-FD98CC14B867}" destId="{ACACEEE3-FBE2-47CB-B628-028504C72E14}" srcOrd="21" destOrd="0" presId="urn:microsoft.com/office/officeart/2005/8/layout/list1"/>
    <dgm:cxn modelId="{E1E97AE7-B050-4ACF-A476-DBB9F9F4C440}" type="presParOf" srcId="{E64EDF1B-A22E-4F86-8AD6-FD98CC14B867}" destId="{990DBC6B-FEFB-47DF-A460-2900F7E8D0DE}" srcOrd="22" destOrd="0" presId="urn:microsoft.com/office/officeart/2005/8/layout/list1"/>
  </dgm:cxnLst>
  <dgm:bg>
    <a:solidFill>
      <a:srgbClr val="0070C0"/>
    </a:solidFill>
  </dgm:bg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7B6F88-ABE1-4D15-B497-625F27390355}" type="doc">
      <dgm:prSet loTypeId="urn:microsoft.com/office/officeart/2005/8/layout/radial4" loCatId="relationship" qsTypeId="urn:microsoft.com/office/officeart/2005/8/quickstyle/simple1" qsCatId="simple" csTypeId="urn:microsoft.com/office/officeart/2005/8/colors/accent0_3" csCatId="mainScheme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fr-FR"/>
        </a:p>
      </dgm:t>
    </dgm:pt>
    <dgm:pt modelId="{876761BF-21A7-4389-BE95-1DB4641090AC}">
      <dgm:prSet phldrT="[Texte]" custT="1"/>
      <dgm:spPr>
        <a:solidFill>
          <a:srgbClr val="5D7E9D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800" b="1" dirty="0" smtClean="0"/>
            <a:t>تطوير </a:t>
          </a:r>
          <a:r>
            <a:rPr lang="ar-DZ" sz="2800" b="1" dirty="0" err="1" smtClean="0"/>
            <a:t>استراتيجية</a:t>
          </a:r>
          <a:r>
            <a:rPr lang="ar-DZ" sz="2800" b="1" dirty="0" smtClean="0"/>
            <a:t> م </a:t>
          </a:r>
          <a:r>
            <a:rPr lang="ar-DZ" sz="2800" b="1" dirty="0" err="1" smtClean="0"/>
            <a:t>ب</a:t>
          </a:r>
          <a:endParaRPr lang="fr-FR" sz="2400" b="1" dirty="0"/>
        </a:p>
      </dgm:t>
    </dgm:pt>
    <dgm:pt modelId="{304FD52E-CB9E-4F55-ABB7-06F01C641302}" type="parTrans" cxnId="{B6563438-FFF1-466A-9599-867FD29C6548}">
      <dgm:prSet/>
      <dgm:spPr/>
      <dgm:t>
        <a:bodyPr/>
        <a:lstStyle/>
        <a:p>
          <a:endParaRPr lang="fr-FR"/>
        </a:p>
      </dgm:t>
    </dgm:pt>
    <dgm:pt modelId="{0B51EBD3-DD08-4C23-A092-9D8AA66B0AFF}" type="sibTrans" cxnId="{B6563438-FFF1-466A-9599-867FD29C6548}">
      <dgm:prSet/>
      <dgm:spPr/>
      <dgm:t>
        <a:bodyPr/>
        <a:lstStyle/>
        <a:p>
          <a:endParaRPr lang="fr-FR"/>
        </a:p>
      </dgm:t>
    </dgm:pt>
    <dgm:pt modelId="{F109DAC6-9745-4DFE-970C-C04F04717CC5}">
      <dgm:prSet phldrT="[Texte]" custT="1"/>
      <dgm:spPr>
        <a:solidFill>
          <a:srgbClr val="7030A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التوسع</a:t>
          </a:r>
          <a:endParaRPr lang="fr-FR" sz="2400" dirty="0"/>
        </a:p>
      </dgm:t>
    </dgm:pt>
    <dgm:pt modelId="{9CDAE002-6DD7-4528-9E20-3B90DF053191}" type="parTrans" cxnId="{7DFD5470-8787-481B-9F7F-E39EF8C4F62C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7584B720-9779-4710-A769-B88A89109DB7}" type="sibTrans" cxnId="{7DFD5470-8787-481B-9F7F-E39EF8C4F62C}">
      <dgm:prSet/>
      <dgm:spPr/>
      <dgm:t>
        <a:bodyPr/>
        <a:lstStyle/>
        <a:p>
          <a:endParaRPr lang="fr-FR"/>
        </a:p>
      </dgm:t>
    </dgm:pt>
    <dgm:pt modelId="{23E1F060-D1E0-4832-B485-261A65D7155B}">
      <dgm:prSet phldrT="[Texte]" custT="1"/>
      <dgm:spPr>
        <a:solidFill>
          <a:schemeClr val="accent2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الاندماج</a:t>
          </a:r>
          <a:endParaRPr lang="fr-FR" sz="2400" dirty="0"/>
        </a:p>
      </dgm:t>
    </dgm:pt>
    <dgm:pt modelId="{8DB4C8E6-1087-47A3-9D94-FF5231DF40E7}" type="parTrans" cxnId="{434566E9-A044-48A0-A1C5-148713B5E511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B94BB91E-3EF1-4324-91A1-DEFCB390F7A6}" type="sibTrans" cxnId="{434566E9-A044-48A0-A1C5-148713B5E511}">
      <dgm:prSet/>
      <dgm:spPr/>
      <dgm:t>
        <a:bodyPr/>
        <a:lstStyle/>
        <a:p>
          <a:endParaRPr lang="fr-FR"/>
        </a:p>
      </dgm:t>
    </dgm:pt>
    <dgm:pt modelId="{DFE595DD-42B2-4DFF-8BFD-47F6D8272036}">
      <dgm:prSet phldrT="[Texte]" custT="1"/>
      <dgm:spPr>
        <a:solidFill>
          <a:srgbClr val="0070C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التنبؤ ووضع الاحتمالات</a:t>
          </a:r>
          <a:endParaRPr lang="fr-FR" sz="2400" dirty="0"/>
        </a:p>
      </dgm:t>
    </dgm:pt>
    <dgm:pt modelId="{118EF899-512C-4688-8097-4DAF2023D7F5}" type="parTrans" cxnId="{4220B560-E39C-4C97-889D-AF95537F5BC0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C4817311-5D12-4890-BFAF-C4C74CB01261}" type="sibTrans" cxnId="{4220B560-E39C-4C97-889D-AF95537F5BC0}">
      <dgm:prSet/>
      <dgm:spPr/>
      <dgm:t>
        <a:bodyPr/>
        <a:lstStyle/>
        <a:p>
          <a:endParaRPr lang="fr-FR"/>
        </a:p>
      </dgm:t>
    </dgm:pt>
    <dgm:pt modelId="{C5D57FEF-4117-4271-90DA-97F37D18D8A6}">
      <dgm:prSet phldrT="[Texte]" custT="1"/>
      <dgm:spPr>
        <a:solidFill>
          <a:srgbClr val="FFC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الاستقرار</a:t>
          </a:r>
          <a:endParaRPr lang="fr-FR" sz="2400" dirty="0"/>
        </a:p>
      </dgm:t>
    </dgm:pt>
    <dgm:pt modelId="{8DC56690-D0ED-486C-A38B-44ECF2CB38A8}" type="parTrans" cxnId="{399197C6-DF16-44A7-A00A-5EA6CA9B4850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4B5E2C65-F6E5-4E9F-BE21-F3606F9A4E2B}" type="sibTrans" cxnId="{399197C6-DF16-44A7-A00A-5EA6CA9B4850}">
      <dgm:prSet/>
      <dgm:spPr/>
      <dgm:t>
        <a:bodyPr/>
        <a:lstStyle/>
        <a:p>
          <a:endParaRPr lang="fr-FR"/>
        </a:p>
      </dgm:t>
    </dgm:pt>
    <dgm:pt modelId="{6B55CF2F-4AD4-461E-A47E-21D7D5748A02}">
      <dgm:prSet phldrT="[Texte]" custT="1"/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تنوع المنتجات</a:t>
          </a:r>
          <a:endParaRPr lang="fr-FR" sz="2400" dirty="0"/>
        </a:p>
      </dgm:t>
    </dgm:pt>
    <dgm:pt modelId="{07076BA3-C35A-4224-8D01-340556B19585}" type="parTrans" cxnId="{4C81EB87-DD90-4E6D-8CEF-1E9819DD1C0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565475DE-DCB4-4D14-A054-A0869BF3ECAF}" type="sibTrans" cxnId="{4C81EB87-DD90-4E6D-8CEF-1E9819DD1C07}">
      <dgm:prSet/>
      <dgm:spPr/>
      <dgm:t>
        <a:bodyPr/>
        <a:lstStyle/>
        <a:p>
          <a:endParaRPr lang="fr-FR"/>
        </a:p>
      </dgm:t>
    </dgm:pt>
    <dgm:pt modelId="{3CF3C57B-79DA-43AF-925E-5C4B4602C913}">
      <dgm:prSet phldrT="[Texte]" custT="1"/>
      <dgm:spPr>
        <a:solidFill>
          <a:srgbClr val="FF00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تحقيق التميز في الجودة</a:t>
          </a:r>
          <a:endParaRPr lang="fr-FR" sz="2400" dirty="0"/>
        </a:p>
      </dgm:t>
    </dgm:pt>
    <dgm:pt modelId="{A89D391F-4465-4F07-82AB-A91689CE81FB}" type="parTrans" cxnId="{83818D6C-2D07-425D-B88D-5823A9A4B5C7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1CD09C7C-6AC1-4557-9F95-90570F6D51FA}" type="sibTrans" cxnId="{83818D6C-2D07-425D-B88D-5823A9A4B5C7}">
      <dgm:prSet/>
      <dgm:spPr/>
      <dgm:t>
        <a:bodyPr/>
        <a:lstStyle/>
        <a:p>
          <a:endParaRPr lang="fr-FR"/>
        </a:p>
      </dgm:t>
    </dgm:pt>
    <dgm:pt modelId="{A98301AB-0A5C-4CE5-89B6-0A8D08520106}">
      <dgm:prSet phldrT="[Texte]" custT="1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ar-DZ" sz="2400" dirty="0" err="1" smtClean="0"/>
            <a:t>استراتيجية</a:t>
          </a:r>
          <a:r>
            <a:rPr lang="ar-DZ" sz="2400" dirty="0" smtClean="0"/>
            <a:t> قيادة التكلفة</a:t>
          </a:r>
          <a:endParaRPr lang="fr-FR" sz="2400" dirty="0"/>
        </a:p>
      </dgm:t>
    </dgm:pt>
    <dgm:pt modelId="{54EACBB1-45AE-4889-8A02-8967F52DF896}" type="parTrans" cxnId="{FC772308-0517-493B-B96F-100C10351E19}">
      <dgm:prSet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fr-FR"/>
        </a:p>
      </dgm:t>
    </dgm:pt>
    <dgm:pt modelId="{CED9D905-E180-4717-B5A4-AD16D1B1C56C}" type="sibTrans" cxnId="{FC772308-0517-493B-B96F-100C10351E19}">
      <dgm:prSet/>
      <dgm:spPr/>
      <dgm:t>
        <a:bodyPr/>
        <a:lstStyle/>
        <a:p>
          <a:endParaRPr lang="fr-FR"/>
        </a:p>
      </dgm:t>
    </dgm:pt>
    <dgm:pt modelId="{833B68B0-C42E-4F80-9C6F-D51D6A1E9F02}" type="pres">
      <dgm:prSet presAssocID="{887B6F88-ABE1-4D15-B497-625F2739035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ECE28E1-8A31-4AEF-A3AF-86093A82C3E5}" type="pres">
      <dgm:prSet presAssocID="{876761BF-21A7-4389-BE95-1DB4641090AC}" presName="centerShape" presStyleLbl="node0" presStyleIdx="0" presStyleCnt="1"/>
      <dgm:spPr/>
      <dgm:t>
        <a:bodyPr/>
        <a:lstStyle/>
        <a:p>
          <a:endParaRPr lang="fr-FR"/>
        </a:p>
      </dgm:t>
    </dgm:pt>
    <dgm:pt modelId="{A92B3B6B-81A2-4D60-B4AC-F44D6F6E17CB}" type="pres">
      <dgm:prSet presAssocID="{9CDAE002-6DD7-4528-9E20-3B90DF053191}" presName="parTrans" presStyleLbl="bgSibTrans2D1" presStyleIdx="0" presStyleCnt="7"/>
      <dgm:spPr/>
    </dgm:pt>
    <dgm:pt modelId="{795F64FE-C666-4800-B050-F34291079CDD}" type="pres">
      <dgm:prSet presAssocID="{F109DAC6-9745-4DFE-970C-C04F04717CC5}" presName="node" presStyleLbl="node1" presStyleIdx="0" presStyleCnt="7">
        <dgm:presLayoutVars>
          <dgm:bulletEnabled val="1"/>
        </dgm:presLayoutVars>
      </dgm:prSet>
      <dgm:spPr/>
    </dgm:pt>
    <dgm:pt modelId="{BA846991-01A9-466A-B860-C7FA8ED465A1}" type="pres">
      <dgm:prSet presAssocID="{8DB4C8E6-1087-47A3-9D94-FF5231DF40E7}" presName="parTrans" presStyleLbl="bgSibTrans2D1" presStyleIdx="1" presStyleCnt="7"/>
      <dgm:spPr/>
    </dgm:pt>
    <dgm:pt modelId="{125673F1-F570-49A4-A252-3CBBCF0A3358}" type="pres">
      <dgm:prSet presAssocID="{23E1F060-D1E0-4832-B485-261A65D7155B}" presName="node" presStyleLbl="node1" presStyleIdx="1" presStyleCnt="7">
        <dgm:presLayoutVars>
          <dgm:bulletEnabled val="1"/>
        </dgm:presLayoutVars>
      </dgm:prSet>
      <dgm:spPr/>
    </dgm:pt>
    <dgm:pt modelId="{787C13E2-1BE5-404E-8A25-165585E048B5}" type="pres">
      <dgm:prSet presAssocID="{8DC56690-D0ED-486C-A38B-44ECF2CB38A8}" presName="parTrans" presStyleLbl="bgSibTrans2D1" presStyleIdx="2" presStyleCnt="7"/>
      <dgm:spPr/>
    </dgm:pt>
    <dgm:pt modelId="{96DF247A-C132-497B-8119-014C4B5356D7}" type="pres">
      <dgm:prSet presAssocID="{C5D57FEF-4117-4271-90DA-97F37D18D8A6}" presName="node" presStyleLbl="node1" presStyleIdx="2" presStyleCnt="7">
        <dgm:presLayoutVars>
          <dgm:bulletEnabled val="1"/>
        </dgm:presLayoutVars>
      </dgm:prSet>
      <dgm:spPr/>
    </dgm:pt>
    <dgm:pt modelId="{2D61F61C-F2D7-4F04-B2A3-9FC48B03C8DE}" type="pres">
      <dgm:prSet presAssocID="{07076BA3-C35A-4224-8D01-340556B19585}" presName="parTrans" presStyleLbl="bgSibTrans2D1" presStyleIdx="3" presStyleCnt="7"/>
      <dgm:spPr/>
    </dgm:pt>
    <dgm:pt modelId="{104E3946-A658-4501-AA4A-A81993A4E053}" type="pres">
      <dgm:prSet presAssocID="{6B55CF2F-4AD4-461E-A47E-21D7D5748A02}" presName="node" presStyleLbl="node1" presStyleIdx="3" presStyleCnt="7">
        <dgm:presLayoutVars>
          <dgm:bulletEnabled val="1"/>
        </dgm:presLayoutVars>
      </dgm:prSet>
      <dgm:spPr/>
    </dgm:pt>
    <dgm:pt modelId="{E5CCEFC1-009D-4DD7-A0D2-FD9A9573EA8C}" type="pres">
      <dgm:prSet presAssocID="{A89D391F-4465-4F07-82AB-A91689CE81FB}" presName="parTrans" presStyleLbl="bgSibTrans2D1" presStyleIdx="4" presStyleCnt="7"/>
      <dgm:spPr/>
    </dgm:pt>
    <dgm:pt modelId="{E9477019-BD37-4CDC-9FFA-F9D15303FE9E}" type="pres">
      <dgm:prSet presAssocID="{3CF3C57B-79DA-43AF-925E-5C4B4602C913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FE3DF5-E2FD-43BD-B7D4-5698B8561EB3}" type="pres">
      <dgm:prSet presAssocID="{54EACBB1-45AE-4889-8A02-8967F52DF896}" presName="parTrans" presStyleLbl="bgSibTrans2D1" presStyleIdx="5" presStyleCnt="7"/>
      <dgm:spPr/>
    </dgm:pt>
    <dgm:pt modelId="{5E6CB6DE-F402-47B6-BDA4-6BC5B82FAE47}" type="pres">
      <dgm:prSet presAssocID="{A98301AB-0A5C-4CE5-89B6-0A8D08520106}" presName="node" presStyleLbl="node1" presStyleIdx="5" presStyleCnt="7">
        <dgm:presLayoutVars>
          <dgm:bulletEnabled val="1"/>
        </dgm:presLayoutVars>
      </dgm:prSet>
      <dgm:spPr/>
    </dgm:pt>
    <dgm:pt modelId="{69770876-4950-43EF-8DDE-53A02F05D2C3}" type="pres">
      <dgm:prSet presAssocID="{118EF899-512C-4688-8097-4DAF2023D7F5}" presName="parTrans" presStyleLbl="bgSibTrans2D1" presStyleIdx="6" presStyleCnt="7"/>
      <dgm:spPr/>
    </dgm:pt>
    <dgm:pt modelId="{D7744200-24D6-4AD8-AAA7-2BA3E2FD6C10}" type="pres">
      <dgm:prSet presAssocID="{DFE595DD-42B2-4DFF-8BFD-47F6D8272036}" presName="node" presStyleLbl="node1" presStyleIdx="6" presStyleCnt="7">
        <dgm:presLayoutVars>
          <dgm:bulletEnabled val="1"/>
        </dgm:presLayoutVars>
      </dgm:prSet>
      <dgm:spPr/>
    </dgm:pt>
  </dgm:ptLst>
  <dgm:cxnLst>
    <dgm:cxn modelId="{434566E9-A044-48A0-A1C5-148713B5E511}" srcId="{876761BF-21A7-4389-BE95-1DB4641090AC}" destId="{23E1F060-D1E0-4832-B485-261A65D7155B}" srcOrd="1" destOrd="0" parTransId="{8DB4C8E6-1087-47A3-9D94-FF5231DF40E7}" sibTransId="{B94BB91E-3EF1-4324-91A1-DEFCB390F7A6}"/>
    <dgm:cxn modelId="{7DFD5470-8787-481B-9F7F-E39EF8C4F62C}" srcId="{876761BF-21A7-4389-BE95-1DB4641090AC}" destId="{F109DAC6-9745-4DFE-970C-C04F04717CC5}" srcOrd="0" destOrd="0" parTransId="{9CDAE002-6DD7-4528-9E20-3B90DF053191}" sibTransId="{7584B720-9779-4710-A769-B88A89109DB7}"/>
    <dgm:cxn modelId="{00580D5F-D218-4DD9-A232-5450DE2A4167}" type="presOf" srcId="{DFE595DD-42B2-4DFF-8BFD-47F6D8272036}" destId="{D7744200-24D6-4AD8-AAA7-2BA3E2FD6C10}" srcOrd="0" destOrd="0" presId="urn:microsoft.com/office/officeart/2005/8/layout/radial4"/>
    <dgm:cxn modelId="{7CED8EAA-62BA-48C1-89B4-1F2B64167DF8}" type="presOf" srcId="{8DB4C8E6-1087-47A3-9D94-FF5231DF40E7}" destId="{BA846991-01A9-466A-B860-C7FA8ED465A1}" srcOrd="0" destOrd="0" presId="urn:microsoft.com/office/officeart/2005/8/layout/radial4"/>
    <dgm:cxn modelId="{4220B560-E39C-4C97-889D-AF95537F5BC0}" srcId="{876761BF-21A7-4389-BE95-1DB4641090AC}" destId="{DFE595DD-42B2-4DFF-8BFD-47F6D8272036}" srcOrd="6" destOrd="0" parTransId="{118EF899-512C-4688-8097-4DAF2023D7F5}" sibTransId="{C4817311-5D12-4890-BFAF-C4C74CB01261}"/>
    <dgm:cxn modelId="{8E370DBB-938E-433E-A4D1-3B3FB398D2BA}" type="presOf" srcId="{6B55CF2F-4AD4-461E-A47E-21D7D5748A02}" destId="{104E3946-A658-4501-AA4A-A81993A4E053}" srcOrd="0" destOrd="0" presId="urn:microsoft.com/office/officeart/2005/8/layout/radial4"/>
    <dgm:cxn modelId="{7C2944DA-0B9E-45D9-B687-BB39449E6A21}" type="presOf" srcId="{876761BF-21A7-4389-BE95-1DB4641090AC}" destId="{7ECE28E1-8A31-4AEF-A3AF-86093A82C3E5}" srcOrd="0" destOrd="0" presId="urn:microsoft.com/office/officeart/2005/8/layout/radial4"/>
    <dgm:cxn modelId="{FC772308-0517-493B-B96F-100C10351E19}" srcId="{876761BF-21A7-4389-BE95-1DB4641090AC}" destId="{A98301AB-0A5C-4CE5-89B6-0A8D08520106}" srcOrd="5" destOrd="0" parTransId="{54EACBB1-45AE-4889-8A02-8967F52DF896}" sibTransId="{CED9D905-E180-4717-B5A4-AD16D1B1C56C}"/>
    <dgm:cxn modelId="{56D4F364-051C-482F-9DE2-95BD52F5BD7A}" type="presOf" srcId="{07076BA3-C35A-4224-8D01-340556B19585}" destId="{2D61F61C-F2D7-4F04-B2A3-9FC48B03C8DE}" srcOrd="0" destOrd="0" presId="urn:microsoft.com/office/officeart/2005/8/layout/radial4"/>
    <dgm:cxn modelId="{B179E22B-EEB7-432A-892C-686D3B206BD6}" type="presOf" srcId="{9CDAE002-6DD7-4528-9E20-3B90DF053191}" destId="{A92B3B6B-81A2-4D60-B4AC-F44D6F6E17CB}" srcOrd="0" destOrd="0" presId="urn:microsoft.com/office/officeart/2005/8/layout/radial4"/>
    <dgm:cxn modelId="{5D995012-11E0-4EB2-AB38-F24664BBEB50}" type="presOf" srcId="{C5D57FEF-4117-4271-90DA-97F37D18D8A6}" destId="{96DF247A-C132-497B-8119-014C4B5356D7}" srcOrd="0" destOrd="0" presId="urn:microsoft.com/office/officeart/2005/8/layout/radial4"/>
    <dgm:cxn modelId="{E9A61D16-4EB6-4E82-AB87-71DAAC5A4FC0}" type="presOf" srcId="{54EACBB1-45AE-4889-8A02-8967F52DF896}" destId="{C9FE3DF5-E2FD-43BD-B7D4-5698B8561EB3}" srcOrd="0" destOrd="0" presId="urn:microsoft.com/office/officeart/2005/8/layout/radial4"/>
    <dgm:cxn modelId="{6EBC2A99-F881-4E4A-ABEB-C19F0B608A5F}" type="presOf" srcId="{F109DAC6-9745-4DFE-970C-C04F04717CC5}" destId="{795F64FE-C666-4800-B050-F34291079CDD}" srcOrd="0" destOrd="0" presId="urn:microsoft.com/office/officeart/2005/8/layout/radial4"/>
    <dgm:cxn modelId="{9515B430-8805-48BA-9570-FD0DB83C21E3}" type="presOf" srcId="{A98301AB-0A5C-4CE5-89B6-0A8D08520106}" destId="{5E6CB6DE-F402-47B6-BDA4-6BC5B82FAE47}" srcOrd="0" destOrd="0" presId="urn:microsoft.com/office/officeart/2005/8/layout/radial4"/>
    <dgm:cxn modelId="{6A9AD89C-2D54-41AA-B8D5-91FF815F86E8}" type="presOf" srcId="{23E1F060-D1E0-4832-B485-261A65D7155B}" destId="{125673F1-F570-49A4-A252-3CBBCF0A3358}" srcOrd="0" destOrd="0" presId="urn:microsoft.com/office/officeart/2005/8/layout/radial4"/>
    <dgm:cxn modelId="{CFEA6D62-9868-407F-91BD-F3EF80255E3B}" type="presOf" srcId="{887B6F88-ABE1-4D15-B497-625F27390355}" destId="{833B68B0-C42E-4F80-9C6F-D51D6A1E9F02}" srcOrd="0" destOrd="0" presId="urn:microsoft.com/office/officeart/2005/8/layout/radial4"/>
    <dgm:cxn modelId="{A4F42A83-6D23-4B52-A6F0-21D3BB166384}" type="presOf" srcId="{8DC56690-D0ED-486C-A38B-44ECF2CB38A8}" destId="{787C13E2-1BE5-404E-8A25-165585E048B5}" srcOrd="0" destOrd="0" presId="urn:microsoft.com/office/officeart/2005/8/layout/radial4"/>
    <dgm:cxn modelId="{399197C6-DF16-44A7-A00A-5EA6CA9B4850}" srcId="{876761BF-21A7-4389-BE95-1DB4641090AC}" destId="{C5D57FEF-4117-4271-90DA-97F37D18D8A6}" srcOrd="2" destOrd="0" parTransId="{8DC56690-D0ED-486C-A38B-44ECF2CB38A8}" sibTransId="{4B5E2C65-F6E5-4E9F-BE21-F3606F9A4E2B}"/>
    <dgm:cxn modelId="{3B0BB355-C8F6-4518-A6EF-D5BEC909F046}" type="presOf" srcId="{118EF899-512C-4688-8097-4DAF2023D7F5}" destId="{69770876-4950-43EF-8DDE-53A02F05D2C3}" srcOrd="0" destOrd="0" presId="urn:microsoft.com/office/officeart/2005/8/layout/radial4"/>
    <dgm:cxn modelId="{D71BA84C-8FC0-4BFB-AA12-B28AAE8B8D91}" type="presOf" srcId="{A89D391F-4465-4F07-82AB-A91689CE81FB}" destId="{E5CCEFC1-009D-4DD7-A0D2-FD9A9573EA8C}" srcOrd="0" destOrd="0" presId="urn:microsoft.com/office/officeart/2005/8/layout/radial4"/>
    <dgm:cxn modelId="{83818D6C-2D07-425D-B88D-5823A9A4B5C7}" srcId="{876761BF-21A7-4389-BE95-1DB4641090AC}" destId="{3CF3C57B-79DA-43AF-925E-5C4B4602C913}" srcOrd="4" destOrd="0" parTransId="{A89D391F-4465-4F07-82AB-A91689CE81FB}" sibTransId="{1CD09C7C-6AC1-4557-9F95-90570F6D51FA}"/>
    <dgm:cxn modelId="{DDD3142B-D354-4706-9875-C49B9CA7ECBE}" type="presOf" srcId="{3CF3C57B-79DA-43AF-925E-5C4B4602C913}" destId="{E9477019-BD37-4CDC-9FFA-F9D15303FE9E}" srcOrd="0" destOrd="0" presId="urn:microsoft.com/office/officeart/2005/8/layout/radial4"/>
    <dgm:cxn modelId="{B6563438-FFF1-466A-9599-867FD29C6548}" srcId="{887B6F88-ABE1-4D15-B497-625F27390355}" destId="{876761BF-21A7-4389-BE95-1DB4641090AC}" srcOrd="0" destOrd="0" parTransId="{304FD52E-CB9E-4F55-ABB7-06F01C641302}" sibTransId="{0B51EBD3-DD08-4C23-A092-9D8AA66B0AFF}"/>
    <dgm:cxn modelId="{4C81EB87-DD90-4E6D-8CEF-1E9819DD1C07}" srcId="{876761BF-21A7-4389-BE95-1DB4641090AC}" destId="{6B55CF2F-4AD4-461E-A47E-21D7D5748A02}" srcOrd="3" destOrd="0" parTransId="{07076BA3-C35A-4224-8D01-340556B19585}" sibTransId="{565475DE-DCB4-4D14-A054-A0869BF3ECAF}"/>
    <dgm:cxn modelId="{ADDA45D6-AACB-4E8D-9C54-21A83C7318AE}" type="presParOf" srcId="{833B68B0-C42E-4F80-9C6F-D51D6A1E9F02}" destId="{7ECE28E1-8A31-4AEF-A3AF-86093A82C3E5}" srcOrd="0" destOrd="0" presId="urn:microsoft.com/office/officeart/2005/8/layout/radial4"/>
    <dgm:cxn modelId="{8045D1F3-911D-4298-9AD7-46441FE0B149}" type="presParOf" srcId="{833B68B0-C42E-4F80-9C6F-D51D6A1E9F02}" destId="{A92B3B6B-81A2-4D60-B4AC-F44D6F6E17CB}" srcOrd="1" destOrd="0" presId="urn:microsoft.com/office/officeart/2005/8/layout/radial4"/>
    <dgm:cxn modelId="{A9D9E3F7-D873-4BDD-8B62-55E472854DAD}" type="presParOf" srcId="{833B68B0-C42E-4F80-9C6F-D51D6A1E9F02}" destId="{795F64FE-C666-4800-B050-F34291079CDD}" srcOrd="2" destOrd="0" presId="urn:microsoft.com/office/officeart/2005/8/layout/radial4"/>
    <dgm:cxn modelId="{B09554A0-7F3E-4216-A526-5DBC3DD5FDA2}" type="presParOf" srcId="{833B68B0-C42E-4F80-9C6F-D51D6A1E9F02}" destId="{BA846991-01A9-466A-B860-C7FA8ED465A1}" srcOrd="3" destOrd="0" presId="urn:microsoft.com/office/officeart/2005/8/layout/radial4"/>
    <dgm:cxn modelId="{A0F1DA51-BEF1-4814-B95F-10230919E98D}" type="presParOf" srcId="{833B68B0-C42E-4F80-9C6F-D51D6A1E9F02}" destId="{125673F1-F570-49A4-A252-3CBBCF0A3358}" srcOrd="4" destOrd="0" presId="urn:microsoft.com/office/officeart/2005/8/layout/radial4"/>
    <dgm:cxn modelId="{041AC8FC-DB4D-453D-BAC7-6AC6CAEC406F}" type="presParOf" srcId="{833B68B0-C42E-4F80-9C6F-D51D6A1E9F02}" destId="{787C13E2-1BE5-404E-8A25-165585E048B5}" srcOrd="5" destOrd="0" presId="urn:microsoft.com/office/officeart/2005/8/layout/radial4"/>
    <dgm:cxn modelId="{98BD201D-5F8F-4A67-99B1-5150EA5A3A15}" type="presParOf" srcId="{833B68B0-C42E-4F80-9C6F-D51D6A1E9F02}" destId="{96DF247A-C132-497B-8119-014C4B5356D7}" srcOrd="6" destOrd="0" presId="urn:microsoft.com/office/officeart/2005/8/layout/radial4"/>
    <dgm:cxn modelId="{D4E78321-405D-4D03-BFF6-327E8BD308EC}" type="presParOf" srcId="{833B68B0-C42E-4F80-9C6F-D51D6A1E9F02}" destId="{2D61F61C-F2D7-4F04-B2A3-9FC48B03C8DE}" srcOrd="7" destOrd="0" presId="urn:microsoft.com/office/officeart/2005/8/layout/radial4"/>
    <dgm:cxn modelId="{D59FF054-47FC-4128-A634-B268BE346990}" type="presParOf" srcId="{833B68B0-C42E-4F80-9C6F-D51D6A1E9F02}" destId="{104E3946-A658-4501-AA4A-A81993A4E053}" srcOrd="8" destOrd="0" presId="urn:microsoft.com/office/officeart/2005/8/layout/radial4"/>
    <dgm:cxn modelId="{DF05F25A-9EE3-48E0-8421-21C0A9A7DC75}" type="presParOf" srcId="{833B68B0-C42E-4F80-9C6F-D51D6A1E9F02}" destId="{E5CCEFC1-009D-4DD7-A0D2-FD9A9573EA8C}" srcOrd="9" destOrd="0" presId="urn:microsoft.com/office/officeart/2005/8/layout/radial4"/>
    <dgm:cxn modelId="{6D8CF642-BB29-4526-B78D-71E0C823D59F}" type="presParOf" srcId="{833B68B0-C42E-4F80-9C6F-D51D6A1E9F02}" destId="{E9477019-BD37-4CDC-9FFA-F9D15303FE9E}" srcOrd="10" destOrd="0" presId="urn:microsoft.com/office/officeart/2005/8/layout/radial4"/>
    <dgm:cxn modelId="{D8D5FFEE-62D9-4723-A802-5D5F0728BE1C}" type="presParOf" srcId="{833B68B0-C42E-4F80-9C6F-D51D6A1E9F02}" destId="{C9FE3DF5-E2FD-43BD-B7D4-5698B8561EB3}" srcOrd="11" destOrd="0" presId="urn:microsoft.com/office/officeart/2005/8/layout/radial4"/>
    <dgm:cxn modelId="{F26C2F6B-C586-4A4E-8873-90E7F00A1076}" type="presParOf" srcId="{833B68B0-C42E-4F80-9C6F-D51D6A1E9F02}" destId="{5E6CB6DE-F402-47B6-BDA4-6BC5B82FAE47}" srcOrd="12" destOrd="0" presId="urn:microsoft.com/office/officeart/2005/8/layout/radial4"/>
    <dgm:cxn modelId="{2D4252AB-C420-4187-8B18-C3E469764EA5}" type="presParOf" srcId="{833B68B0-C42E-4F80-9C6F-D51D6A1E9F02}" destId="{69770876-4950-43EF-8DDE-53A02F05D2C3}" srcOrd="13" destOrd="0" presId="urn:microsoft.com/office/officeart/2005/8/layout/radial4"/>
    <dgm:cxn modelId="{E321FA83-5EF4-4D69-9677-213E701DA89E}" type="presParOf" srcId="{833B68B0-C42E-4F80-9C6F-D51D6A1E9F02}" destId="{D7744200-24D6-4AD8-AAA7-2BA3E2FD6C10}" srcOrd="14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C84670A-7073-4CB5-BCF1-74276A8415F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21210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D293EE3-9D6B-494F-826F-91FE06F5A29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92665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B48774-2D06-4125-BBC0-C69B46E29FB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536081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9CD524-ADDB-42FB-A5E1-65BB430C81C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49350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9CD524-ADDB-42FB-A5E1-65BB430C81C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64935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E08E04-D4C3-453E-9DE8-62844BA828E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2459289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3dgraph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23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521D3E-1BC5-45CC-89B7-30497AE7A4D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8360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321B1-8700-42AC-822E-9C86BDDA095B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6615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6C286-BDA4-4610-906F-9FBE1E38452B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19577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4C925-2BC1-402E-9D0C-88D72436FA57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60781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BE8E-4BAE-4D26-924E-D03968F325C7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0076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EFC52-7E69-476C-A953-F96C42699E33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5616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EBA58-0677-4E46-B18C-3EF75CFD215B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3833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3DDB6-4D9F-4E61-9059-B0764B052F58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809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1E6D4-9980-41F4-AF70-B128E7CAB1E7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046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29844-DDA8-418C-91BE-CB17ECDEA8EC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6149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EA4ED-336B-411E-ADFA-23991A0B4219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9084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6242F-D9CF-4166-B0D5-C9257188C4B1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12989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E43E-5076-4F90-AFAB-61A4B83E7389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054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3dgraphsmal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744" b="19550"/>
          <a:stretch>
            <a:fillRect/>
          </a:stretch>
        </p:blipFill>
        <p:spPr bwMode="auto">
          <a:xfrm>
            <a:off x="0" y="3395663"/>
            <a:ext cx="3779838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EC12596-21C6-4029-9090-7253E374F207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Data" Target="../diagrams/data3.xml"/><Relationship Id="rId7" Type="http://schemas.openxmlformats.org/officeDocument/2006/relationships/diagramData" Target="../diagrams/data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10" Type="http://schemas.openxmlformats.org/officeDocument/2006/relationships/diagramColors" Target="../diagrams/colors4.xml"/><Relationship Id="rId4" Type="http://schemas.openxmlformats.org/officeDocument/2006/relationships/diagramLayout" Target="../diagrams/layout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Data" Target="../diagrams/data5.xml"/><Relationship Id="rId7" Type="http://schemas.openxmlformats.org/officeDocument/2006/relationships/diagramData" Target="../diagrams/data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10" Type="http://schemas.openxmlformats.org/officeDocument/2006/relationships/diagramColors" Target="../diagrams/colors6.xml"/><Relationship Id="rId4" Type="http://schemas.openxmlformats.org/officeDocument/2006/relationships/diagramLayout" Target="../diagrams/layout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8.xml"/><Relationship Id="rId3" Type="http://schemas.openxmlformats.org/officeDocument/2006/relationships/diagramLayout" Target="../diagrams/layout7.xml"/><Relationship Id="rId7" Type="http://schemas.openxmlformats.org/officeDocument/2006/relationships/diagramLayout" Target="../diagrams/layout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Relationship Id="rId9" Type="http://schemas.openxmlformats.org/officeDocument/2006/relationships/diagramColors" Target="../diagrams/colors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/>
        </p:nvGraphicFramePr>
        <p:xfrm>
          <a:off x="714348" y="457201"/>
          <a:ext cx="7772400" cy="971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graphicFrame>
        <p:nvGraphicFramePr>
          <p:cNvPr id="5" name="Diagramme 4"/>
          <p:cNvGraphicFramePr/>
          <p:nvPr/>
        </p:nvGraphicFramePr>
        <p:xfrm>
          <a:off x="1428728" y="1928802"/>
          <a:ext cx="6858048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457200" y="1600200"/>
          <a:ext cx="8229600" cy="4329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me 5"/>
          <p:cNvGraphicFramePr/>
          <p:nvPr/>
        </p:nvGraphicFramePr>
        <p:xfrm>
          <a:off x="457200" y="1600200"/>
          <a:ext cx="8229600" cy="4472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ar-DZ" dirty="0" smtClean="0"/>
              <a:t>تطوير </a:t>
            </a:r>
            <a:r>
              <a:rPr lang="ar-DZ" dirty="0" err="1" smtClean="0"/>
              <a:t>الاستراتيجية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42844" y="1142984"/>
          <a:ext cx="878687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30238" y="428605"/>
            <a:ext cx="7886700" cy="114300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r" rtl="1"/>
            <a:r>
              <a:rPr lang="ar-DZ" sz="4400" dirty="0" smtClean="0"/>
              <a:t>بناء </a:t>
            </a:r>
            <a:r>
              <a:rPr lang="ar-DZ" sz="4400" dirty="0" err="1" smtClean="0"/>
              <a:t>استراتيجية</a:t>
            </a:r>
            <a:r>
              <a:rPr lang="ar-DZ" sz="4400" dirty="0" smtClean="0"/>
              <a:t> منفصلة لكل وظيفة</a:t>
            </a:r>
            <a:endParaRPr lang="fr-FR" sz="44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quarter" idx="4"/>
          </p:nvPr>
        </p:nvGraphicFramePr>
        <p:xfrm>
          <a:off x="630238" y="1571613"/>
          <a:ext cx="7886700" cy="46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rtl="1" eaLnBrk="1" hangingPunct="1"/>
            <a:r>
              <a:rPr lang="ar-DZ" altLang="en-US" dirty="0" err="1" smtClean="0"/>
              <a:t>انجازالاستراتيجية</a:t>
            </a:r>
            <a:endParaRPr lang="en-US" altLang="en-US" dirty="0" smtClean="0"/>
          </a:p>
        </p:txBody>
      </p:sp>
      <p:graphicFrame>
        <p:nvGraphicFramePr>
          <p:cNvPr id="5" name="Diagramme 4"/>
          <p:cNvGraphicFramePr/>
          <p:nvPr/>
        </p:nvGraphicFramePr>
        <p:xfrm>
          <a:off x="457200" y="1417638"/>
          <a:ext cx="4032250" cy="3883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1268" name="Picture 24" descr="businesspeopl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0"/>
            <a:ext cx="4038600" cy="3776663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4080"/>
      </a:dk1>
      <a:lt1>
        <a:srgbClr val="E6E6E6"/>
      </a:lt1>
      <a:dk2>
        <a:srgbClr val="000000"/>
      </a:dk2>
      <a:lt2>
        <a:srgbClr val="FFFFFF"/>
      </a:lt2>
      <a:accent1>
        <a:srgbClr val="FFFFFF"/>
      </a:accent1>
      <a:accent2>
        <a:srgbClr val="66FFCC"/>
      </a:accent2>
      <a:accent3>
        <a:srgbClr val="AAAAAA"/>
      </a:accent3>
      <a:accent4>
        <a:srgbClr val="C4C4C4"/>
      </a:accent4>
      <a:accent5>
        <a:srgbClr val="FFFFFF"/>
      </a:accent5>
      <a:accent6>
        <a:srgbClr val="5CE7B9"/>
      </a:accent6>
      <a:hlink>
        <a:srgbClr val="FF0080"/>
      </a:hlink>
      <a:folHlink>
        <a:srgbClr val="6666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251</Words>
  <Application>Microsoft Office PowerPoint</Application>
  <PresentationFormat>Affichage à l'écran (4:3)</PresentationFormat>
  <Paragraphs>38</Paragraphs>
  <Slides>7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Default Design</vt:lpstr>
      <vt:lpstr>Diapositive 1</vt:lpstr>
      <vt:lpstr>Diapositive 2</vt:lpstr>
      <vt:lpstr>Diapositive 3</vt:lpstr>
      <vt:lpstr>Diapositive 4</vt:lpstr>
      <vt:lpstr>تطوير الاستراتيجية</vt:lpstr>
      <vt:lpstr>Diapositive 6</vt:lpstr>
      <vt:lpstr>انجازالاستراتيجية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Graph Template</dc:title>
  <dc:creator>Presentation Magazine</dc:creator>
  <cp:lastModifiedBy>2013</cp:lastModifiedBy>
  <cp:revision>58</cp:revision>
  <dcterms:modified xsi:type="dcterms:W3CDTF">2016-03-10T11:12:36Z</dcterms:modified>
</cp:coreProperties>
</file>